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2.xml" ContentType="application/vnd.openxmlformats-officedocument.presentationml.notesSlide+xml"/>
  <Override PartName="/ppt/ink/ink1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notesSlides/notesSlide15.xml" ContentType="application/vnd.openxmlformats-officedocument.presentationml.notesSlide+xml"/>
  <Override PartName="/ppt/ink/ink23.xml" ContentType="application/inkml+xml"/>
  <Override PartName="/ppt/ink/ink24.xml" ContentType="application/inkml+xml"/>
  <Override PartName="/ppt/notesSlides/notesSlide16.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92" r:id="rId2"/>
    <p:sldId id="802" r:id="rId3"/>
    <p:sldId id="803" r:id="rId4"/>
    <p:sldId id="804" r:id="rId5"/>
    <p:sldId id="805" r:id="rId6"/>
    <p:sldId id="806" r:id="rId7"/>
    <p:sldId id="807" r:id="rId8"/>
    <p:sldId id="808" r:id="rId9"/>
    <p:sldId id="809" r:id="rId10"/>
    <p:sldId id="810" r:id="rId11"/>
    <p:sldId id="811" r:id="rId12"/>
    <p:sldId id="812" r:id="rId13"/>
    <p:sldId id="813" r:id="rId14"/>
    <p:sldId id="815" r:id="rId15"/>
    <p:sldId id="816" r:id="rId16"/>
    <p:sldId id="817" r:id="rId17"/>
    <p:sldId id="818" r:id="rId18"/>
    <p:sldId id="819" r:id="rId19"/>
    <p:sldId id="820" r:id="rId20"/>
    <p:sldId id="821" r:id="rId21"/>
    <p:sldId id="822" r:id="rId22"/>
    <p:sldId id="823" r:id="rId23"/>
    <p:sldId id="824" r:id="rId24"/>
    <p:sldId id="825" r:id="rId25"/>
    <p:sldId id="826" r:id="rId26"/>
    <p:sldId id="827" r:id="rId27"/>
    <p:sldId id="828" r:id="rId28"/>
    <p:sldId id="829" r:id="rId29"/>
    <p:sldId id="518" r:id="rId30"/>
    <p:sldId id="759" r:id="rId31"/>
    <p:sldId id="519" r:id="rId32"/>
    <p:sldId id="520" r:id="rId33"/>
    <p:sldId id="521" r:id="rId34"/>
    <p:sldId id="522" r:id="rId35"/>
    <p:sldId id="523" r:id="rId36"/>
    <p:sldId id="783" r:id="rId37"/>
    <p:sldId id="784" r:id="rId38"/>
    <p:sldId id="785" r:id="rId39"/>
    <p:sldId id="787" r:id="rId40"/>
    <p:sldId id="788" r:id="rId41"/>
    <p:sldId id="794" r:id="rId42"/>
    <p:sldId id="792" r:id="rId43"/>
    <p:sldId id="791" r:id="rId44"/>
    <p:sldId id="781" r:id="rId45"/>
    <p:sldId id="840" r:id="rId46"/>
    <p:sldId id="357" r:id="rId47"/>
    <p:sldId id="358" r:id="rId48"/>
    <p:sldId id="456" r:id="rId49"/>
    <p:sldId id="830" r:id="rId50"/>
    <p:sldId id="831" r:id="rId51"/>
    <p:sldId id="832" r:id="rId52"/>
    <p:sldId id="833" r:id="rId53"/>
    <p:sldId id="834" r:id="rId54"/>
    <p:sldId id="835" r:id="rId55"/>
    <p:sldId id="836" r:id="rId56"/>
    <p:sldId id="837" r:id="rId57"/>
    <p:sldId id="838" r:id="rId58"/>
    <p:sldId id="793" r:id="rId59"/>
    <p:sldId id="760" r:id="rId60"/>
    <p:sldId id="798" r:id="rId61"/>
    <p:sldId id="799" r:id="rId62"/>
    <p:sldId id="800" r:id="rId63"/>
    <p:sldId id="801" r:id="rId64"/>
    <p:sldId id="795" r:id="rId65"/>
    <p:sldId id="796" r:id="rId66"/>
    <p:sldId id="797" r:id="rId67"/>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CCCC"/>
    <a:srgbClr val="CCFFFF"/>
    <a:srgbClr val="99FFCC"/>
    <a:srgbClr val="99FF99"/>
    <a:srgbClr val="99CCFF"/>
    <a:srgbClr val="0066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87792" autoAdjust="0"/>
  </p:normalViewPr>
  <p:slideViewPr>
    <p:cSldViewPr>
      <p:cViewPr varScale="1">
        <p:scale>
          <a:sx n="63" d="100"/>
          <a:sy n="63" d="100"/>
        </p:scale>
        <p:origin x="960" y="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8:50:00.846"/>
    </inkml:context>
    <inkml:brush xml:id="br0">
      <inkml:brushProperty name="width" value="0.05292" units="cm"/>
      <inkml:brushProperty name="height" value="0.05292" units="cm"/>
      <inkml:brushProperty name="color" value="#FF0000"/>
    </inkml:brush>
  </inkml:definitions>
  <inkml:trace contextRef="#ctx0" brushRef="#br0">15104 16624 847 0,'-2'0'267'16,"-1"-5"-149"-16,-1 1-7 15,4 4-21-15,0-3-43 16,0-2-28-16,4 5-18 15,-1 0-1-15,-1 0 13 0,0 5 4 16,-2-10 1-16,2 10 12 16,-4-10 18-16,2 5 19 15,0 5-1-15,0-10-12 16,-2 10-12-16,2-10-6 16,-2 10-12-16,2-5-15 15,0 0 2-15,2-5-10 16,-2 5 5-16,0 0 6 15,0 0-4-15,18 8-1 16,-9-4 2-16,4 1 2 16,5-2-1-16,4 3 2 15,2-2-1-15,3 4-1 0,4-2-8 16,4-1-1 0,0 2 1-16,1-5 3 0,-5 6-5 15,-3 1 0-15,-3-8-1 16,-5 3 0-16,-6 4 0 15,-1-4 1-15,-9 1 0 16,-2-5 0-16,0 0 1 16,-4 1-1-16,2-1-6 15,-2 0-5-15,0 0-13 16,2 0-24-16,0 4-45 16,-2-4-52-16,-3 0-23 15,-2 5-44-15,1-1 26 16,-20 9-142-16</inkml:trace>
  <inkml:trace contextRef="#ctx0" brushRef="#br0" timeOffset="543.03">15115 16798 668 0,'0'0'377'16,"0"0"-271"-16,0 0-58 16,-6 0 21-16,12 0-27 0,-4 0-33 15,-2 0-8-15,3-4 9 16,-3 4 17-16,0 0 21 15,0 0 2-15,-3 4-8 16,1-4 21-16,2 0 3 16,0 0-24-16,0-4-12 15,-6 4 0-15,6 0 0 16,6 0-12-16,-6 0-6 16,0 0 4-16,0 0-2 15,0 0 4-15,9 8 6 16,0-2 10-16,6 6-10 15,8-2 12-15,8 2-15 0,4 2-4 16,15-1-10-16,1 1 4 16,1-5-4-1,1-1-6-15,-8 2 7 0,-12-5-8 16,-8-5 1-16,-12 3 0 16,-9-3 0-16,-4 0 14 15,-2 0-14-15,0 0 0 16,2 0-1-16,-3 0-10 15,3 0-38-15,-2 0-74 16,2 0-115-16,-3-12-211 16</inkml:trace>
  <inkml:trace contextRef="#ctx0" brushRef="#br0" timeOffset="1449.8">16337 15877 40 0,'-2'-8'36'16,"2"1"527"-16,-2-12-404 15,2 1-41-15,4 0 16 16,-2 4-13-16,5-4-44 16,-3-4-10-16,0 6 2 15,1 0-30-15,-5 0 3 0,2 6 41 16,-4-6-31-1,-3 6-26-15,-1-5-1 0,-3 6 19 16,7-3-22-16,0-1-2 16,4 4 1-16,0-6-20 15,5 2 10-15,-3 0-2 16,-2 4 3-16,0 0-2 16,0 4 7-16,-2 3 14 15,0 0-4-15,0-1-10 16,0 3-1-16,-2 0 2 15,4 0 8-15,-2-2 1 16,0 2 1-16,0 0 8 0,-2 0 3 16,2 0-4-16,-4 0-16 15,2 0 2-15,0 2-7 16,-1 1-13-16,-1 1-1 16,0 14-16-16,-10 10 16 15,-11 20 7-15,-4 16 0 16,-6 6 5-16,-3 3-3 15,7-3-8-15,6-12 7 16,5-8-8-16,11-10 0 16,3-19-2-16,3-2 1 15,3-15-6-15,3-4 7 16,-1 0 9-16,2-4 36 16,-2 4 0-16,0-4-12 15,-2 4-11-15,3-4-11 16,-1-2-11-16,3 1-2 0,4 2-25 15,-3-6-18-15,-2 0-15 16,3 5-27-16,-2-4-31 16,-3-2-83-16,3 0-59 15,-5-7-50-15,-25-14-753 16</inkml:trace>
  <inkml:trace contextRef="#ctx0" brushRef="#br0" timeOffset="1846.16">15474 16223 878 0,'-3'0'285'0,"3"0"-193"15,0-5 2-15,-2 5 14 0,2 0-51 16,0 0-37-1,0 0-20-15,5 0 0 0,-5 0-1 16,2 0-8-16,-2 0 3 16,0 0 4-16,0 0 2 15,2 0-7-15,0 0-53 16,3 5-132-16,35 2-146 16</inkml:trace>
  <inkml:trace contextRef="#ctx0" brushRef="#br0" timeOffset="2546.65">15445 16226 1078 0,'-9'-3'229'16,"0"-2"-152"-16,-2-1 59 16,2 5 5-16,7 1-46 15,2 1-61-15,2-1-13 16,1 6-13-16,1-12 11 15,-2 6 23-15,-2 0 11 16,4 0-4-16,1 6-4 16,13-1 9-16,19 4 5 15,31 8-16-15,30 0-2 16,109 10-4-16,82 0-2 16,62-4 5-16,-97-10-11 15,5 1 4-15,-21-1-15 0,-44-9 0 16,-49-4-5-16,-89 0-7 15,-12 0-4-15,-6 0-1 16,28 0-1-16,-23 0 1 16,-20 0 19-16,-17 0 19 15,-1 0-2-15,-7 0-7 16,2 0-12-16,0 0-16 16,0 0-2-16,0 1-6 15,0 1-10-15,2-2-22 16,-4 2-22-16,2-2-9 15,-5 5-13-15,1-5-23 16,-1 0-53-16,-6 0-58 0,-68 18-135 16</inkml:trace>
  <inkml:trace contextRef="#ctx0" brushRef="#br0" timeOffset="4486.76">16346 16624 240 0,'0'-5'226'0,"0"5"-133"16,-3 0-34-16,3 0 25 15,-4 0-17-15,2 0-10 16,2 0-28-16,0 0-25 15,0 5-4-15,-2-5-21 16,0 0-12-16,-1 0-6 16,0 3-3-16,0-3 21 0,0 6 14 15,-1-6 1 1,-3 4 6-16,-3-4-24 0,2 4-37 16,0 0-26-16,1 7-171 15</inkml:trace>
  <inkml:trace contextRef="#ctx0" brushRef="#br0" timeOffset="5135.92">16294 16651 120 0,'0'0'465'0,"0"0"-381"15,0 0-16-15,0 0 31 16,0 0-23-16,0 0-38 15,0 0-14-15,2 0-2 0,-4 0 25 16,2 0 1-16,0 0-9 16,0 0-9-16,0 0 13 15,0 0-10-15,0 0-12 16,0 0-6-16,0 0-1 16,0 0-13-16,0 0 12 15,0 0-5-15,0 0 7 16,0 0 10-16,0 0 10 15,0 0-4-15,0 0-10 16,0 0-4-16,0 0-2 16,0 0-9-16,0 0 10 15,0 0-7-15,0 0 9 16,0 0 14-16,0 0 8 16,0 0 5-16,0 0 8 15,0 0 10-15,0 0 1 0,0 0-4 16,0 0-10-16,0 0-11 15,0 0-8-15,0 0-5 16,0 0-7-16,0 0-5 16,0 0-9-16,0 0-5 15,-10 5-9-15,5 4 9 16,-7 17 18-16,-3 4 15 16,-1 7-12-16,1 7-7 15,-3 2 1-15,5-2-8 16,1-7 2-16,1-8 6 15,5-7-9-15,4-12 0 16,-1-1-6-16,3-9 6 0,0 0 3 16,3 0 6-16,-1 0 11 15,0-5-10-15,-2 5-7 16,0 0-8-16,0-4-1 16,0 4-10-16,0 0-21 15,0-3-49-15,0-4-68 16,2 0-191-16,6-37-300 15</inkml:trace>
  <inkml:trace contextRef="#ctx0" brushRef="#br0" timeOffset="6104.4396">16296 16686 770 0,'0'1'218'16,"0"-1"-106"-16,0-1 26 0,0 1-18 16,0 0-48-1,0 0-16-15,0 0 7 0,-2 0 1 16,4 0-5-16,-4 0 5 16,4 0-23-16,-2 0-1 15,0 0 1-15,0 0-8 16,0 0-6-16,0 0-5 15,0 0 2-15,0 0-13 16,0 0-10-16,0 0 1 16,12 1 5-16,-8-2 7 15,1 2-13-15,1 3 14 16,4 4 5-16,5-3 1 0,1 5-6 16,-1-1 1-1,1 4-8-15,-1-5-7 0,-1 1 0 16,-1 0 5-16,-4-4-5 15,-3 4 5-15,-1-6 0 16,0 8 0-16,-3-7-5 16,4 4 5-16,-1 1-6 15,-1 2 1-15,2 1 1 16,0-2-1-16,-2-2 5 16,0 2-6-16,-4-3 1 15,3-2 0-15,-3 4-1 16,0-4 0-16,-3-1-2 15,1-1 1-15,-2 2-13 16,-4 10 14-16,4-6 7 16,-2-1-1-16,1 1-5 0,-3-4 13 15,3-1-13-15,0 4 5 16,-4-2 5-16,1-2-11 16,-6 1 8-16,3 2-8 15,-2-5 6-15,-3 3-5 16,3-5 1-16,-3 3 4 15,-3-3-5-15,0 4 0 16,-5-4 5-16,3 5 0 16,0-10-5-16,-3 5 5 15,3-4-5-15,1 1 7 16,0 3-7-16,2-7 0 16,6 3 11-16,2 1 2 15,8 3 8-15,-1-5 13 0,6 5-17 16,0 0-17-16,0 0 0 15,3 0 12-15,-3 0-12 16,-3-4-1-16,2 4 0 16,-4 0-7-16,2 0-17 15,0 0-10-15,0 0-40 16,0 0-47-16,0 4-59 16,0-4-80-16,2 8-113 15</inkml:trace>
  <inkml:trace contextRef="#ctx0" brushRef="#br0" timeOffset="9148.94">16499 17048 574 0,'0'-3'207'16,"3"3"-108"-16,-3 0 7 15,2 0 7-15,0-5-37 16,0 3-14-16,2 2 4 16,-4-4 15-16,0 4 12 15,2-3 6-15,-4 3-17 16,2 0-8-16,0 0-2 16,0 0-18-16,0 0-6 15,0 0-8-15,-4 3-2 16,4-3-8-16,0 0-8 0,0 0 14 15,4 0-4-15,-4 0 7 16,0-3-5-16,0 3-10 16,0 0-1-16,0 0-10 15,0 0-3-15,0 0-10 16,0 0-12-16,-13 9-2 16,9-1 11-16,-8 6 3 15,-1 4 11-15,-7 8 8 16,5 1-8-16,-3-6-10 15,7-6-1-15,2-1 0 16,4-2 1-16,1-7 0 16,4 0-1-16,2-5-6 15,0 0 5-15,-2 0 1 16,3 0 0-16,-3-5 5 0,0 5-5 16,0 0-9-16,0 0-10 15,0 5-29-15,0-5-44 16,0 0-74-16,-3 0-113 15,1-19-234-15</inkml:trace>
  <inkml:trace contextRef="#ctx0" brushRef="#br0" timeOffset="9700.66">15775 17362 686 0,'0'0'460'0,"0"0"-343"0,0 0-10 16,2-5 38-16,-2 5-22 15,2-2-58-15,0 2-22 16,-2 0-10-16,0-4-10 15,2 4-5-15,2 0 7 16,-2 0 5-16,8 0-6 16,6-3-6-16,15 3 9 15,15 3 3-15,15-3 9 16,19-3 8-16,19 3-1 16,5-9 1-16,6 6-17 15,-10-4-21-15,-13 3-9 16,-16 4-18-16,-24-4-21 15,-20 4-7-15,-12 0 1 0,-13 0 22 16,-6 0-8-16,-3 0-14 16,-8 0-23-16,-3 0-40 15,-9 0-162-15,-58 4-517 16</inkml:trace>
  <inkml:trace contextRef="#ctx0" brushRef="#br0" timeOffset="10542.72">16124 17397 798 0,'3'0'273'16,"2"0"-176"-16,-1 0 11 15,0 0 41-15,1-3-52 16,-3 3-37-16,0 0-3 16,1 0-18-16,-6 0-9 15,6 3 3-15,-3 1-7 16,0 10-4-16,2 4-5 16,-4 13-1-16,2 0-8 15,-3 3-7-15,-4-2 9 16,3-1-3-16,-1-4-7 15,-4-4-1-15,6-5 1 16,0-4-9-16,-2-6 2 16,5-4-10-16,-2-4 1 0,2 0-1 15,0 0-5 1,0 0 2-16,0 0-11 0,-2 0-14 16,2-4 6-16,2-4-18 15,3-10-9-15,0-5 33 16,7 2-8-16,4-11 17 15,8-4 23-15,3 0 1 16,7 1 10-16,-3 11-9 16,-2 8 11-16,0 6-6 15,-4 7 15-15,-8 3-2 16,-3 3-1-16,-3-3 0 16,-6 4-7-16,-5-4 1 15,0 0 24-15,-5 5-12 0,3-5-15 16,-5 1 3-16,0 3 24 15,1 0 16-15,-6 0-23 16,-1 5-22-16,-7 1 4 16,1-1-10-16,-4 4 7 15,1 0 1-15,1-4 0 16,10-4 4-16,3 4 1 16,8-9-14-16,2 4-6 15,1-1-9-15,7-3 15 16,2 7 30-16,7 1 15 15,4 6-12-15,8-2 0 16,2 2 1-16,5 4-4 0,-7-8-21 16,0 2-3-1,-4-3-5-15,-9-4 0 0,-3-1 0 16,-7 4 0-16,-6-8 8 16,-2 0 9-16,-2-5 5 15,0 5-5-15,2-3-18 16,-4 3-2-16,2 0-43 15,-4-4-45-15,-3-1-79 16,-5-9-118-16,-36-25-493 16</inkml:trace>
  <inkml:trace contextRef="#ctx0" brushRef="#br0" timeOffset="11052.55">16145 16673 733 0,'0'0'311'0,"0"0"-223"16,-3-3-1-16,3 3 50 16,-2 0-43-16,0 0-14 15,2 0-28-15,-5 3-13 16,4-3 6-16,-8 10 11 15,-3 11 23-15,-5 11 7 16,-12 11-19-16,-4 26-20 16,-4 12-11-16,-16 69-15 15,42-96-12-15,-14 48-9 16,14-8 1-16,13-14 3 16,10-8 10-16,14-13-5 15,10-5 0-15,6-15 4 0,8-12-11 16,3-5-2-16,0-18-20 15,-1 1-43-15,-12-14-90 16,-11 4-90-16,-9-4-48 16,-20-14-318-16</inkml:trace>
  <inkml:trace contextRef="#ctx0" brushRef="#br0" timeOffset="11570.98">16664 16802 954 0,'0'-4'286'0,"0"4"-184"15,0 0 11 1,1 0 25-16,5 0-56 0,-4 4-20 15,3 2-32-15,2 6 16 16,6 10 17 0,2 5-7-16,6 19-20 0,-2 3-12 15,-1 18-5-15,-5 8-4 16,-3 5 8-16,-6 1-16 16,-6-5 2-1,-10 1-8-15,-3-11-1 0,-10-8 0 16,-4-8 0-16,5-6 23 15,-3-14-11-15,7-2-3 16,-2-10-9-16,5-2-27 16,5-6-57-16,3-1-113 15,5-9-71-15,-11 0-186 0</inkml:trace>
  <inkml:trace contextRef="#ctx0" brushRef="#br0" timeOffset="12074.08">16876 16888 730 0,'-5'0'171'15,"0"0"-50"-15,-5 4-7 16,0-4-25-16,4 0 1 15,2 0-9-15,2 0-3 16,0 0 6-16,2 0-11 16,-3 3-11-16,3-3-8 15,3 0-15-15,-1 0 0 16,0 0-29-16,2 0 1 16,8 5 2-16,1-3-2 0,7 11 28 15,11-4 7-15,3-1-10 16,-1 1-12-16,-9-4-7 15,-2-1-16-15,-10-4 0 16,-3 4-1-16,-7-4-25 16,0 0-32-16,-4 0-117 15,2 0-102-15,-6-8-223 16</inkml:trace>
  <inkml:trace contextRef="#ctx0" brushRef="#br0" timeOffset="12592.04">17162 16744 1073 0,'0'0'231'0,"0"0"-146"15,0 0 62-15,2 0-12 16,-2 0-73-16,2 0-17 16,-1 0-5-16,2 0-8 15,2 1-22-15,-3 3 1 16,5 5 2-16,6 9-5 16,2 0-1-16,8 8-1 0,-3 6-4 15,1 4 4-15,-6 5-6 16,-5-2 1-16,-3-3 0 15,-4 5-2-15,-6-6 1 16,0 4-1-16,-5-4-1 16,2-3 1-16,-1-6-12 15,-1 3-5-15,-4-12-3 16,1 2 21-16,-1-3 9 16,-3-14 0-16,1 2 0 15,1-8 0-15,-5-6-9 16,4-8-2-16,9-18-29 15,9-4 11-15,16-18 20 0,18 4 21 16,16-3-3 0,6 8-6-16,4 12-11 0,1 3-1 15,-3 10-16-15,-4 6-43 16,-11 2-130-16,40-30-163 16</inkml:trace>
  <inkml:trace contextRef="#ctx0" brushRef="#br0" timeOffset="14311.94">17730 16427 679 0,'0'0'373'0,"0"0"-239"0,0 0-25 16,-3 0 43-16,3 0-26 16,-2 0-26-16,2 0-13 15,0 0-34-15,0 0-5 16,0 0-8-16,2 0-1 15,-2 0-10-15,0 0-1 16,0 0 4-16,3 0-8 16,-1 0-8-16,1 0-1 15,-1 0 6-15,1 0-7 16,-3 0-7-16,3 0-1 16,-1 0-4-16,7 0-1 15,7 4 19-15,9-2-5 16,6 1-5-16,0-3-9 15,7 5 8-15,-3-5-8 0,1 0 0 16,-3 4 1-16,-4-4-1 16,5 0 5-16,0 0-6 15,1 0 9-15,1 2 33 16,-2-2-30-16,5 2-10 16,-3-1 5-16,-2 4-1 15,-2-1-4-15,-4-1-1 16,-2 2 0-16,3 1 7 15,-4-6 2-15,4 8-8 16,2-8 4-16,-6 4-5 16,-1-2 5-16,-3 0-6 0,0 0 1 15,0 2 5 1,-1-4 0-16,-3 0-5 0,1 0 1 16,-2 0-2-16,2 0 2 15,7 0-2-15,1 0 1 16,0 0-1-16,5 4 0 15,1 0 0-15,2 1 0 16,1 0 0-16,3-1 0 16,2-1 0-16,1 2 0 15,-1-3 0-15,4 2 2 16,5 0-2-16,-2-4 1 16,4 5-1-16,-5-5 0 15,1 3 1-15,1-3 0 16,-3 0-1-16,3 0 0 15,0 0 1-15,0-3 0 0,8 3-1 16,-2-5 0-16,1 1 1 16,6 2-1-16,-1 0 0 15,3 0 0-15,3-3 0 16,5 5 0-16,1 0-1 16,-1 5 2-16,2-3-1 15,8 0 8-15,-1 4-2 16,6-1-5-16,4-2 17 15,6 1-4-15,1 6 2 16,2-1 5-16,2 8 14 16,10-2-7-16,-2 2-2 15,4 1-10-15,-7 0-4 0,-9-6-10 16,-5 2 5 0,-3-8-6-16,0 2-1 0,3 0 0 15,6-2 1-15,-3 7-2 16,6-3 2-16,6 6 0 15,-5-2 5-15,-1 0 1 16,-16-2 8-16,-16 2-7 16,-16-8 7-16,-17-2 22 15,-7-1 11-15,-8-3 3 16,0 0-9-16,4-3-15 16,1 3-19-16,3 0-7 15,0-4 0-15,-7 4-1 16,3-2 0-16,-7 2 0 15,-3 0 0-15,-3-4 0 16,-8 4-25-16,-4-4-67 0,-6 0-101 16,-15-14-276-1,-112-109-627-15</inkml:trace>
  <inkml:trace contextRef="#ctx0" brushRef="#br0" timeOffset="15395.98">17513 17241 616 0,'0'0'273'0,"0"0"-189"16,2 0-8-16,2 0 49 16,-2 0-35-16,0 0-27 15,0 0 9-15,2-4 9 16,-4 4 33-16,2-2 3 16,-2 2-26-16,0 0-31 15,3 0-7-15,-3 0-23 16,6 2-12-16,2-2-18 15,7 4 2-15,9-1 14 0,8 2-10 16,-2-1 2-16,6 1-7 16,2 0 0-16,-1-1-1 15,0-1-8-15,-4-3-5 16,-8-3-25-16,-8 3 1 16,-5-4-2-16,-8-1 4 15,-2 5-17-15,-6-5-89 16,-3-4-186-16,-24-23-370 15</inkml:trace>
  <inkml:trace contextRef="#ctx0" brushRef="#br0" timeOffset="15738.99">17754 17103 990 0,'2'-5'272'15,"-2"3"-148"-15,2-1 62 16,4 3-1-16,-2 0-76 15,-2 0-32-15,0 0-11 16,-2 0-6-16,0 0 9 16,-2 0-6-16,2-4-20 15,0 4-1-15,0 0 11 16,0 0-19-16,0 0-14 16,0 0-14-16,0 4 1 15,2-1-6-15,-2 12 5 16,0 11 4-16,0 6 2 15,-2 8-4-15,-2 4-7 0,2-4 6 16,-4-4-7-16,4-10 0 16,0-7 0-16,2-2-18 15,0-11-30-15,2-2-43 16,0-4-59-16,4 0-66 16,0-10-57-16,11-12-96 15,36-62-750-15</inkml:trace>
  <inkml:trace contextRef="#ctx0" brushRef="#br0" timeOffset="16255.63">18715 16878 1048 0,'2'-4'378'16,"-2"4"-259"-16,2 0 40 15,2 0 54-15,-4 0-74 16,3 0-53-16,-1 0-29 16,-2 0-29-16,2 4-13 15,-4 1-14-15,0 12 11 16,-2 7 11-16,-3 6-14 15,-4 6-3-15,-3 5 3 16,1-6-9-16,-7 5 5 16,5-4-5-16,-4-5-1 15,4-7-29-15,6-9-9 16,0-4-29-16,7-7-16 0,-4 0 21 16,6-8 2-1,-2 0-89-15,-4-14-113 0,4-4 50 16,2-65-408-16</inkml:trace>
  <inkml:trace contextRef="#ctx0" brushRef="#br0" timeOffset="16864.49">18619 16860 770 0,'3'-4'453'15,"-2"4"-396"-15,2 0 35 16,6-4 17-16,-4 4-58 16,-3 0-15-16,2 0-9 15,1 4 5-15,-1-4 19 0,0 6-3 16,10 1-21-16,-4 7-6 16,6-2-8-16,4 3-4 15,-1 4 0-15,2-2-8 16,0 1 0-16,-5-2 0 15,-1 3-1-15,-3-2-9 16,-8-2 3-16,-4 2 5 16,-4 1-5-16,-4 5 6 15,-5-1 7-15,-3 0-5 16,-3-1 25-16,-6 4 9 16,0-4-6-16,-6 2 1 15,-4-9 1-15,-1 2 4 16,-3-11 6-16,2 4 13 15,6-18-10-15,-1 9-16 16,3-9-14-16,12 1 0 0,8 2-8 16,0 2-7-16,9 0-24 15,0-4-29-15,2 1-43 16,-2-5-3-16,4 7-45 16,-1-4-69-16,-2 6-79 15,5-3-442-15</inkml:trace>
  <inkml:trace contextRef="#ctx0" brushRef="#br0" timeOffset="17466.32">18800 17277 702 0,'2'-7'460'0,"3"4"-377"16,3-6 8-16,4-5 8 16,3 1-39-16,3 5-15 15,0 4 3-15,-2-3-1 16,-6 7-26-16,-3 7 27 15,-4-7-5-15,-2 4-19 16,-2-4-3-16,-2 8-20 16,1-2-1-16,-5 10 16 15,-1 1-5-15,-6-2 20 16,1 2 5-16,0 6-15 0,1-5-6 16,1-4-9-16,7-2 5 15,4-7-11-15,0 0-7 16,4 3 5-16,1-4 2 15,10-4 6-15,5 6 6 16,11-6-12 0,5 0-18-16,1-6-18 0,-4 2-72 15,-4 0-32-15,-10 0 1 16,-10-1-49-16,-41 0-86 16</inkml:trace>
  <inkml:trace contextRef="#ctx0" brushRef="#br0" timeOffset="17817.06">18347 17427 1020 0,'0'0'299'16,"0"0"-145"-16,3-4 77 16,-1 4-48-16,2 0-94 15,2 0-49-15,4 4-17 16,12 2 14-16,12 2 29 16,17-4-30-16,15 5-16 15,12-8-4-15,16 3-15 0,2-4 12 16,-9 0-13-1,-13 0-1-15,-25 0-51 0,-18 0-19 16,-17 0-25-16,-12 0-37 16,-10 0-73-16,-11 0-38 15,-77 5-409-15</inkml:trace>
  <inkml:trace contextRef="#ctx0" brushRef="#br0" timeOffset="18494.53">18495 17558 1169 0,'0'0'205'15,"0"0"-154"-15,0 0 93 16,0 8-46-16,-2 6-59 15,-4 0 0-15,0 16-11 16,-1-2 10-16,1 2-26 16,-1 6-5-16,-4-5 4 15,2-4-10-15,3-5-1 16,1-12 9-16,3-2-8 16,2-4 6-16,2-4 4 15,-2 0-10-15,2-4 0 16,3 0 0-16,-1-6-1 0,2-8-3 15,3-4-28-15,7-10-7 16,2-7 22-16,4 0-22 16,3-1-7-16,1 12 36 15,4-2-4-15,-4 7 8 16,1 9 5-16,0 9 23 16,-5 1-2-16,0 8 31 15,-6-3-10-15,-3 3-18 16,0 5-3-16,-5-4-7 15,-6 4 7-15,-2-1-8 16,-2-2-5-16,-8 1-8 16,-3 4 15-16,-3 1 20 15,-3 2-16-15,3 0 1 0,-3-2-14 16,4 2-5 0,4 0-1-16,5 2 0 0,4-2-6 15,4 0-4-15,4-2 10 16,5 3 20-16,10-2-2 15,1 5 6-15,6-3 0 16,6-3-5-16,2-9-2 16,-5 8 8-16,-2-8-11 15,-4-3-14-15,-10-3 0 16,-6 3-20-16,-7 0-20 16,-2 0-26-16,-4-5-75 15,-7-1-78-15,-41-20-242 0</inkml:trace>
  <inkml:trace contextRef="#ctx0" brushRef="#br0" timeOffset="18980.3">18640 16659 479 0,'0'0'718'16,"0"0"-618"-16,-3 0-14 15,3 0 46-15,0 0-14 16,0 0-40-16,-2 0-18 16,2 0-9-16,-5 6 18 15,-8 6 9-15,-3 10 3 16,-11 5-10-16,-6 14-10 16,0 8-11-16,-7 9-7 15,-3 9-11-15,-1 12-1 16,-3 7-10-16,5 3-7 15,8-3-14-15,10-5 0 0,15-10-1 16,13-9-1 0,11-3 1-16,14-11-11 0,8-12-10 15,5-4-28-15,2-11-35 16,2-8-46-16,-6-6-88 16,0-10-60-16,21-23-230 15</inkml:trace>
  <inkml:trace contextRef="#ctx0" brushRef="#br0" timeOffset="19437.68">19083 16834 1146 0,'4'0'240'16,"6"3"-160"-16,3 2 92 15,7 5 38-15,11 7-37 16,5 6-56-16,-1 5-45 0,-2 6-38 16,-6 11-8-16,-3 8-10 15,-10 10-1-15,-10 8-13 16,-8 6-2-16,-13 3-6 16,-10-8 6-16,-8-6-1 15,-2-11-7-15,-3-7 8 16,5-8 11-16,-3-12-10 15,2-3-1-15,2-2-30 16,3-9-66-16,2-2-62 16,3-6-119-16,-1-2-38 15,-22-14-310-15</inkml:trace>
  <inkml:trace contextRef="#ctx0" brushRef="#br0" timeOffset="19882.46">19355 17066 899 0,'1'0'282'0,"-1"0"-144"15,3 0 20-15,4 0-5 16,0 0-69-16,2-4-23 16,1 4 2-16,7-4-1 15,9 3-16-15,6-4-19 16,7-2-27-16,-1 2-7 16,1 3-47-16,-8-2-108 15,-8 4-47-15,-3 0-2 0,-15 4-151 16</inkml:trace>
  <inkml:trace contextRef="#ctx0" brushRef="#br0" timeOffset="20392.88">19575 16753 1083 0,'1'0'192'0,"3"0"-108"0,3 0-1 15,2 5-40-15,9 0-23 16,3 4-10-16,8 9-9 15,1-6 9-15,-8 6-9 16,-2-1 8-16,-7 6 11 16,-5 0-10-16,-5 9 1 15,-9 3-11-15,-5 5 6 16,-12 1-1-16,0 2-4 16,-3-2 6-16,4-9 2 15,2-10-9-15,5-8 1 0,-3-6 18 16,5-13 19-1,-1 2-13-15,1-15 11 0,5-5 11 16,14-8-17-16,13-10 39 16,12 2-23-16,12-2-7 15,7 9-10-15,9 6-11 16,5 9-18-16,-3-3 0 16,-4 8-24-16,-3 3 9 15,-14 4-40-15,-14 2-47 16,-5-7-42-16,-10 2-63 15,-26-20-665-15</inkml:trace>
  <inkml:trace contextRef="#ctx0" brushRef="#br0" timeOffset="21070.86">19685 17558 929 0,'4'0'252'16,"-4"0"-183"-16,2 0-7 16,3 0 37-16,2 3-42 15,4-3-3-15,9 0 15 16,3 5-20-16,15-5-20 16,-1 4 19-16,7-2-17 15,1 1-7-15,-3-3-6 16,-2 0-4-16,-6 5 10 15,-8-5-17-15,-3 0-7 16,-10 0-18-16,-6 0-44 0,0 0-44 16,-7-5-40-16,-5 2-86 15,-11-17-348-15</inkml:trace>
  <inkml:trace contextRef="#ctx0" brushRef="#br0" timeOffset="21405.6">20006 17420 1127 0,'7'0'297'15,"-5"-5"-164"-15,4 5 65 16,1-2-10-16,-5 2-61 0,-2 0-28 16,2 0-13-16,-2 0-8 15,0 0-8-15,0 0-8 16,-2 0-19-16,2 0-11 15,0 2-14-15,0-2-7 16,0 0-11-16,-2 5-14 16,2 7-1-16,-4 5 15 15,-1 12 0-15,1 6 1 16,-3 4 11-16,0-7-12 16,1-4-16-16,-1-2-13 15,1-4-4-15,3-8-37 16,1-2-61-16,-3-7-92 15,3 0-134-15,0-1-256 16</inkml:trace>
  <inkml:trace contextRef="#ctx0" brushRef="#br0" timeOffset="21601.96">20358 17566 913 0,'0'4'240'15,"2"-4"-192"-15,0 0-15 16,8 2-22-16,-2-2-11 16,5 3-138-16,33 2-344 15</inkml:trace>
  <inkml:trace contextRef="#ctx0" brushRef="#br0" timeOffset="21777.32">20694 17616 1169 0,'0'0'348'16,"0"0"-246"-16,3 0 33 15,-3 0-18-15,2-4-117 16,0 8-23-16,5-4-130 0,2 0-64 15,33 0-152 1</inkml:trace>
  <inkml:trace contextRef="#ctx0" brushRef="#br0" timeOffset="21925.78">20904 17638 824 0,'0'0'330'15,"0"0"-258"-15,2 0-72 16,0 4 0-16,2-4-140 16,33 8-504-16</inkml:trace>
  <inkml:trace contextRef="#ctx0" brushRef="#br0" timeOffset="22098.91">21233 17638 1300 0,'0'0'311'16,"0"0"-205"-16,5-5-13 15,-2 5-49-15,1 0-44 16,3 0-111-16,6 5-159 16,31-1-614-16</inkml:trace>
  <inkml:trace contextRef="#ctx0" brushRef="#br0" timeOffset="22267.94">21544 17638 1375 0,'2'0'525'16,"0"0"-456"-16,5-5-1 16,-4 5 41-16,-3 0-67 15,0 0-42-15,0 5-33 16,-3-5-121-16,3 0-125 15,-7 4-81-15</inkml:trace>
  <inkml:trace contextRef="#ctx0" brushRef="#br0" timeOffset="22990.86">22416 17195 1279 0,'2'0'213'0,"0"0"-102"16,2 0 78-16,-2 0-13 15,0 0-70-15,-2 0-26 16,0 0-19-16,-2 0-8 16,0 2-5-16,2 1-20 15,-4 2-28-15,-3 2 2 16,-4 16 7-16,-7 9 6 15,-2 3-5-15,-2 6-1 16,2-5-7-16,-5-2 5 16,7-6-6-16,-1-5 1 15,6-6-1-15,7-4-1 16,4-12-23-16,-2 3-46 0,2-4-66 16,0 0-76-16,-10-4-67 15,-12-18-196-15</inkml:trace>
  <inkml:trace contextRef="#ctx0" brushRef="#br0" timeOffset="23414.68">22281 17142 796 0,'3'0'508'16,"-3"0"-441"-16,3 0-7 0,-2 0 57 15,2 0-36-15,-3 0-25 16,2 0-19-16,-2 0-16 16,4 5-7-16,3-1-13 15,9 1 22-15,3 12-23 16,9-4 1-16,5 6 0 16,-7 3 1-16,1-5-2 15,-11 6 6-15,-7 0 20 16,-9-2 17-16,-9 1-14 15,-9 7-22-15,-9-4 29 16,-6-3-7-16,0 1 1 16,-5-6 22-16,-3-2-5 15,1-6 2-15,3 4-19 0,-1-5 3 16,-1-7-22 0,6 3-10-16,6-4 4 0,6-4-5 15,5 3-12-15,7-3-6 16,0 4-26-16,4-4-46 15,-1 4-91-15,-3-5-142 16,-3-3-379-16</inkml:trace>
  <inkml:trace contextRef="#ctx0" brushRef="#br0" timeOffset="24463.37">22754 17449 756 0,'0'0'174'15,"2"0"-74"-15,-2 0 43 16,3 0-68-16,-3 0-53 16,0 0 8-16,0 0 5 15,0 0 16-15,0 0 10 16,0 0 1-16,2 0 8 15,-2 0-2-15,0 0-23 16,0 0-21-16,0 0-12 16,0 0-12-16,0 0 6 15,2 0-5-15,-2 0 9 16,0 0 2-16,0 0 3 0,0 0 14 16,0 0-1-1,-2 0-5-15,2 0-5 0,0 0-2 16,0 0 10-16,0 0-2 15,0 0-6-15,0 0 13 16,0 0 2-16,0 0-12 16,0 0 14-16,0 0-14 15,0 0 4-15,-9-4-1 16,9 4-3-16,-4 0-4 16,-3 0-17-16,-5 4 13 15,0-4-11-15,-7 10 7 16,-3-2-2-16,0 6 5 0,-5 0-12 15,3 4 0 1,3 5-12-16,4-1 11 16,0 4 0-16,9 0 1 0,2-3 0 15,4 0 0-15,6-2-9 16,0-2-2-16,4-7 10 16,3-2 1-16,-1-5 0 15,-1-5 1-15,1-5 8 16,0 1-1-16,6-6 5 15,-3 2 2-15,-4-6-7 16,0 2 7-16,-9 2 1 16,-2 0-9-16,-7-2-7 15,-11 4-35-15,-12 2-92 16,-14 6-118-16,-110 9-292 16</inkml:trace>
  <inkml:trace contextRef="#ctx0" brushRef="#br0" timeOffset="25069.71">21928 17711 1032 0,'2'0'216'0,"-2"0"-57"15,6 0 15 1,-2-3-76-16,1 6-53 0,2-3-36 15,6 0-3-15,12 3 7 16,10 1 11-16,13-4 2 16,7 5-10-16,12-2 23 15,11-3 9-15,0 6 3 16,-1-2-12-16,-7 0-22 16,-21 0-16-16,-16-4 5 15,-15-4-5-15,-9 0-1 16,-2 0 0-16,-7 4-20 15,-3-2-26-15,-3-2-50 16,-1 4-60-16,-3 0 55 16,-9 0-44-16,-10 0-37 0,-4 0-22 15,-56-3-93 1</inkml:trace>
  <inkml:trace contextRef="#ctx0" brushRef="#br0" timeOffset="25937.62">21961 17766 1052 0,'2'-4'301'15,"-2"4"-128"-15,2-4 88 16,-1 4-69-16,5 0-62 15,-2 0-62-15,1 4-23 16,-3-4-14-16,1 0-14 16,-3 4-9-16,-3-4-8 15,3 3-16-15,-2 9-5 16,-3 9 14-16,-5 23 7 0,0 7 16 16,-3-1-10-16,-5 2-6 15,4-6 1-15,2-6-2 16,-2-6 0-16,5-16-5 15,7-8 0-15,0-6 6 16,4-4 9-16,0 0-8 16,0-4 11-16,0-10-12 15,5-9-11-15,7-2-5 16,1-15 15-16,5 0-5 16,3-6-6-16,6 2 3 15,2 3-2-15,-4 6 5 16,6 8 0-16,-2 5-1 0,-2 8-4 15,-1 7 4 1,5 7-4-16,-9 3-4 0,-1 1-6 16,-8 4-6-16,-10 3-9 15,1-8 0-15,-13 1 2 16,-1-4-14-16,-6 6 48 16,-6-2 7-16,2 4 20 15,-7-1-10-15,6-4-2 16,-2 6 7-16,8-6-2 15,2 3-8-15,4-1-8 16,3 3-4-16,4-3-9 16,1-1 5-16,7 4 4 15,-2 2 15-15,6 6 16 0,9 3 7 16,2 5-16 0,10-2 1-16,-2 3-13 0,-5-2-2 15,2-5-1-15,-7-8 1 16,-8 2-8-16,-7-12 0 15,-6 0-5-15,-2 0-20 16,-5-5-64-16,-3-2-61 16,-13-3-180-16,-63-34-526 15</inkml:trace>
  <inkml:trace contextRef="#ctx0" brushRef="#br0" timeOffset="26286.66">22237 17034 1253 0,'2'0'276'0,"-2"0"-147"15,0 0 106-15,0 0-28 16,0 0-79-16,-2 0-47 15,0 4-24-15,-2 3-26 16,-12 14-7-16,-6 16 27 16,-12 14-18-16,-6 7-16 15,-2 15-8-15,-1-1-9 16,5 3 1-16,3 5-1 16,4-5 0-16,10 3-1 0,11-11-35 15,5-9-19-15,12-18-20 16,3-4-29-16,13-14-22 15,4-9-52-15,8-8-139 16,88-37-491-16</inkml:trace>
  <inkml:trace contextRef="#ctx0" brushRef="#br0" timeOffset="26693.3298">22860 17200 800 0,'0'0'576'16,"2"0"-465"-16,6 0 64 16,3 5 49-16,16 9-80 15,5 8-21-15,21 14-18 16,3 16-20-16,-6 16-23 0,-9 6-23 16,-24 3-26-1,-19 3-13-15,-27 0-10 0,-19-4-23 16,-22-4 3-16,-8-9-5 15,-8-15 10 1,-4-16-5-16,3-14-9 0,2-8-47 16,11-12-49-16,17-3-88 15,-28-10-131-15</inkml:trace>
  <inkml:trace contextRef="#ctx0" brushRef="#br0" timeOffset="27166.89">23111 17401 884 0,'-2'-4'253'16,"0"4"-173"-16,0-6 86 16,4 6-1-16,0 0-93 15,5 0-24-15,3 3 3 16,0-3 2-16,3-3-5 16,7 3-15-16,7-4-20 15,11 4-7-15,6-4-6 16,0 4-40-16,-1 4-91 15,-5 0-11-15,-12-4-13 16,-13 3-113-16,-30-6-334 0</inkml:trace>
  <inkml:trace contextRef="#ctx0" brushRef="#br0" timeOffset="27703.94">23508 16999 663 0,'0'0'359'0,"0"0"-208"0,0 0 35 16,2 0-18-16,0 0-91 16,3 0-41-16,-1 5 3 15,3-1-15-15,4 4 27 16,12 2 18-16,4 9-11 16,4-2-13-16,6 10-13 15,1 3-13-15,0 2-4 16,-8 3-8-16,-10 2-7 15,-10-2-2-15,-10 0-8 16,-10 1-5-16,-7 4-41 16,-9-3 11-16,-1-6 18 0,0-4 26 15,4-13-4-15,11-2 5 16,3-12 15-16,6 0 17 16,-3-4 20-16,1-4 1 15,-1-11-8-15,4-7 13 16,5-6 1-16,15 0-13 15,16-4 47-15,14 2-48 16,15 2-9-16,18 0-31 16,3 9-5-16,1 8-56 15,-7 4-70-15,-13 8-226 16,26-43-474-16</inkml:trace>
  <inkml:trace contextRef="#ctx0" brushRef="#br0" timeOffset="31885.29">15235 18204 796 0,'0'-2'249'0,"2"-1"-103"0,-2-1-26 16,6 4-35-1,-4 0-44-15,0 0-16 0,1 0 7 16,0-4 23-16,-3 0 17 15,2 4 9-15,-4 0-18 16,2 0 14-16,0 0-1 16,0 0-32-16,0 0-8 15,0 0-12-15,-3 0-6 16,3 4-3-16,3-4-5 16,-3 4 1-16,2-4-4 15,1 0 7-15,-3 0 1 16,2 0 7-16,4 0 10 15,4 0-5-15,9 0-6 16,15 7-8-16,6-4-5 16,7 1-7-16,2 1 1 0,-7 0-1 15,-3-2-1-15,-16-2-2 16,-6-1-7-16,-12 0-3 16,-6 0-19-16,-6 0-68 15,-11-4-113-15,-3-1-34 16,-16-4-48-16,-76-1-357 15</inkml:trace>
  <inkml:trace contextRef="#ctx0" brushRef="#br0" timeOffset="32245.85">14948 18362 597 0,'-2'0'270'0,"4"0"-168"16,-2 0 57-16,1 0-27 16,2 0-56-16,2 4 7 15,1-1 4-15,8-3-9 16,11 7 19-16,10-3-38 15,7 4-28-15,3 2 1 16,-1-6 1-16,-4 4 10 16,-11-8-16-16,-6 0-6 15,-9 0 6-15,-10 0-3 0,-4 0-10 16,-2 0-14-16,0 0-23 16,0 5-93-16,-2-10-107 15,-15-10-238-15</inkml:trace>
  <inkml:trace contextRef="#ctx0" brushRef="#br0" timeOffset="39859.82">17186 17540 1017 0,'0'0'175'0,"5"-4"-44"16,-3 4 19-16,0-5-42 16,-2 3-24-16,2 2-5 15,-2 0-11-15,0 0-5 16,0 0-5-16,0 0-10 15,0 0-16-15,0 0-13 16,0 0-5-16,-2 0-5 16,2 2-9-16,0-2 0 0,-2 0-11 15,0 5-5 1,-8-1 1-16,-4 10 14 0,0 4 1 16,-11 4 12-16,-2 0-1 15,3 4-5-15,-3-3 3 16,6-6-8-16,2 1 5 15,5-7-6-15,5 1 0 16,5-9 2-16,2-3 5 16,2 0 4-16,2-3 1 15,-2 3 1-15,2 0-1 16,0 0 2-16,1 0-14 16,1-5-60-16,-2-2-188 0,0-13-251 15</inkml:trace>
  <inkml:trace contextRef="#ctx0" brushRef="#br0" timeOffset="40285.4">16277 17686 497 0,'-3'-4'339'0,"3"4"-221"0,-5 0 13 15,3-5-22-15,2 5-46 16,0 0-3-16,2 0-1 15,3 0-11-15,-2 0 7 16,-1 0 19-16,-2 0-4 16,2 0-13-16,-2 0-15 15,-2 0-19-15,2 0-16 16,0 0-7-16,0 5-9 16,0-5 2-16,0 4-1 15,0-4 7-15,0 0 0 16,2 0-10-16,-4 0-43 15,4 0-93-15,-2 5-94 16,3 15-223-16</inkml:trace>
  <inkml:trace contextRef="#ctx0" brushRef="#br0" timeOffset="41593.86">15971 17824 955 0,'-7'-4'164'16,"-4"0"-49"-16,-2-4 4 16,1 2-65-16,4 6-23 15,-1 0-1-15,4 0 8 16,3 0 11-16,0 0 29 0,2 0 3 16,0 0-6-1,2 5-1-15,-2-5-23 0,2 0-18 16,1 1-14-16,-1-1-8 15,-2 0-5-15,0 0-6 16,2 0-9-16,5 0-7 16,-1 4 16-16,8 0 0 15,12 7 18-15,13 1-3 16,11 2-5-16,8 7-4 16,9 2-6-16,-1-1 1 15,5 0 8-15,2 2-7 16,-6-2-2-16,-2-4-1 15,-15 0 0-15,0-1 1 16,-7-5 0-16,5 2 1 16,0 5-1-16,2-1 1 0,-3 3 9 15,5-4-10-15,-1 7 0 16,-2 6 1-16,5-2 0 16,-4-2-1-16,2 4 6 15,-1-1-6-15,-2 3 0 16,3-3 1-16,-3 3-1 15,-1-6 0-15,2-3 1 16,0 5-1-16,2-2 0 16,4 1 0-16,-5-3 1 15,-2-2-1-15,-2-5 1 16,-5-5-1-16,-3-2 1 16,-2-2 10-16,1-4-11 0,2 3-1 15,5-4 0 1,9 11 0-16,10 6-7 0,7 3 8 15,10 1 0-15,0 6-1 16,2 2-5-16,2-2 6 16,-4 2-1-16,-2-8 1 15,-2-4 1-15,-8-6-1 16,4 4 6-16,9 0 3 16,6 4 0-16,16 0-7 15,68 27 4-15,19-29-5 16,15-20-1-16,-72 0 8 15,-1 0-7-15,3 0 0 16,-80 0 5-16,0 0 3 0,-5 0-1 16,51 0-7-16,-15 0-1 15,-8 0 0-15,-17 0 1 16,-9 0 1-16,-6 0-1 16,-18 0 0-16,-4 0 0 15,-10 0 1-15,-5 0 11 16,-2 0 4-16,-8 0-8 15,0 0-8-15,0 0 0 16,-3 0-1-16,3 0-14 16,-3 0-25-16,1 0-16 15,-4 0-10-15,2 0-17 16,-7 0-97-16,-1 0-56 16,-34 0-59-16</inkml:trace>
  <inkml:trace contextRef="#ctx0" brushRef="#br0" timeOffset="47051.18">16152 18085 274 0,'0'0'335'0,"0"0"-80"16,0-2-35-16,2 2-89 15,0-4-29-15,-2 4 22 16,3 0-16-16,-3-4 12 15,0 4-4-15,0-4-10 16,0 4-22-16,0 0-18 16,2-5-9-16,-2 5-15 15,0 0-6-15,0 0-1 0,0 0-5 16,-2 0-8-16,2 0-8 16,0 0-4-16,-3 0-9 15,1 0-1-15,2 0-6 16,-2 0-11-16,-3 5-5 15,-4 3-7-15,-8 6 29 16,-6 3 12-16,-4 10-12 16,5-3 6-16,-3-2-6 15,8 0 0-15,-1 1 0 16,5-10 1-16,3-1 7 16,2 2-7-16,1-9-1 15,5-1 0-15,0-1-7 0,2-3 1 16,-2 0-21-16,2 0-19 15,-3 2-37-15,3-2-73 16,0 0-82-16,-2 0-46 16,11-9-272-16</inkml:trace>
  <inkml:trace contextRef="#ctx0" brushRef="#br0" timeOffset="47646.92">16121 18065 642 0,'0'-1'197'0,"-3"-2"-50"16,3 3 16-16,-2-4-77 15,4 4-37-15,1 0 5 16,-3 0-3-16,2 0-9 16,-2 0-9-16,1 0-18 15,2 0-5-15,-3 4-10 16,5 0-8-16,-1 6 8 15,2 4 8-15,1 7 7 0,3-2 6 16,-2 8-14-16,1-10 10 16,-2 9-11-16,-6-3 7 15,-1-10-7-15,-1 5-5 16,-4-4 10-16,-6-5-2 16,0 1 19-16,-5-2 8 15,-1 0 0-15,-3-2 2 16,-5 2-2-16,0-4-17 15,-2-4-2-15,-2-2-8 16,3-5-2-16,0 4 7 16,3-1-13-16,0 2 5 15,6 0-6-15,-1 2 0 0,5 2-1 16,3 0-1-16,6 2-16 16,4-4-34-16,2 3-29 15,3 2-38-15,4-1-16 16,0-2 33-16,7 1-172 15,10 2-201-15</inkml:trace>
  <inkml:trace contextRef="#ctx0" brushRef="#br0" timeOffset="48084.17">15739 18344 744 0,'2'0'178'15,"-2"0"-80"-15,9 4 20 16,3 0-40-16,5 6-21 16,12 2-10-16,4 6 2 0,8 0-1 15,3-1-12 1,3 3 14-16,-7-7-7 0,-4 3-17 15,-12-7-4-15,-3-4-13 16,-15-5-1-16,-3-5 0 16,-6 5-8-16,-3 0-25 15,-6 0-91-15,-3 0-83 16,-57-3-160-16</inkml:trace>
  <inkml:trace contextRef="#ctx0" brushRef="#br0" timeOffset="48755.85">15710 18504 623 0,'0'11'102'0,"0"-7"37"16,-2 13 8-16,-4 5-19 15,-2 0-71-15,-5 11-8 16,0-8-26-16,-1 9-7 16,1-9-10-16,2 1 2 15,-2-5-8-15,2-2 1 16,-1-5 0-16,6 2 6 16,1-10-7-16,3-3-3 15,2-3 3-15,0 0 10 0,2 0 29 16,3-3 18-16,-2-3-7 15,7-10-32-15,1-3-11 16,8-6-6-16,4-7 6 16,6-4 4-16,3-5-11 15,-1 1-1-15,4 0-1 16,-1 15 2-16,-3 4-2 16,-5 8 2-16,1 10-8 15,-4-1 8-15,-8 8 1 16,-1-1-1-16,-1 2 0 15,-6 4 0-15,-2 0 8 16,-5-2-7-16,-5-3-1 16,-2 3-1-16,-8 5 0 0,1-2 1 15,-8 0 2-15,1-2 25 16,-1 3-12-16,3-8-15 16,3 6 14-16,3-4-13 15,6 3 7-15,0-4-8 16,5 5-1-16,0 0-11 15,2 0 12-15,2-4 3 16,2 8 13-16,6-8 14 16,7 14 3-16,4-8 3 15,3 8-13-15,-2-1-14 16,0-6-2-16,-8-3-6 16,-3 2-1-16,-4-8-30 15,-7-3-46-15,0 0-32 0,-5-3-59 16,-20-25-391-16</inkml:trace>
  <inkml:trace contextRef="#ctx0" brushRef="#br0" timeOffset="49178.33">15976 18008 644 0,'0'0'186'16,"-3"0"-65"-16,3-3 10 15,-2 3-55-15,2 0-34 16,-2 0 5-16,-1 3 16 15,-1-3-8-15,-5 5 8 16,-2 7 2-16,-7 3-20 16,-7 10 1-16,-2 3-11 15,-1 12-4-15,-6 9 2 16,-4 0-7-16,1 10-11 16,-7 3-5-16,4 4-10 15,4-2 0-15,4-2-1 16,5-4-1-16,15-8-5 0,6-5-7 15,8-11-8-15,9-2-28 16,15-2-4-16,7-7-117 16,74 26-298-16</inkml:trace>
  <inkml:trace contextRef="#ctx0" brushRef="#br0" timeOffset="49611">16265 18165 1071 0,'0'0'181'0,"2"0"-34"16,0 0-31-16,-2 0-70 15,2 4-26-15,4 0-19 16,-4 6 16-16,2 11 17 16,3 6-1-16,-5 18 8 15,0 4-1-15,-4 9-10 16,-6 6-10-16,-2 1 8 15,-10 0-7-15,-4-4-4 0,-8-2 1 16,-7-5-17-16,-9-10-1 16,-2-11 17-16,0-1-8 15,3-12-9-15,7-6-8 16,7-7-40-16,8-2-93 16,5-2-36-16,5-6-91 15,4-9-320-15</inkml:trace>
  <inkml:trace contextRef="#ctx0" brushRef="#br0" timeOffset="50279.94">16508 18219 211 0,'-2'0'783'0,"2"0"-608"16,0-5-31-16,2 10-45 16,2-5-72-16,-2 3-10 15,2-2-7-15,-2-1-1 16,-2 0-8-16,0 8 0 15,2 6 8-15,1 13 6 16,3 5 4-16,-2 8-4 16,0 4-7-16,0 4 1 15,0-6-8-15,-8-1 8 16,2-3-2-16,-6-11-6 0,0-9 1 16,1-4 14-16,-9-6 23 15,3-4 6-15,-4 1-30 16,-3-5 29-16,5-5 1 15,-5 1 4-15,7-4 10 16,1 2-11-16,1-2-26 16,11-2-7-16,3-2 14 15,10-6-23-15,7 0 15 16,13-4 6-16,12-3-26 16,15 2-1-16,3 3-11 15,-3 7-8-15,-2 8-20 16,-10-4-60-16,-7 6-68 15,-10-1-22-15,-11 2-102 16,-20-6-232-16</inkml:trace>
  <inkml:trace contextRef="#ctx0" brushRef="#br0" timeOffset="50877.1199">16477 18723 915 0,'0'-4'218'0,"2"4"-40"16,0 0-37-16,2 4-100 16,2-4-25-16,0 4 1 15,-1 0 4-15,7-2 7 16,7 2 26-16,5 3 23 15,8 4-1-15,7 3-11 16,2-6-29-16,-1 0-23 16,-5 2-4-16,-8-3-8 15,-8-2-1-15,-13-5-10 16,-4 0-38-16,-6-5-72 0,-6 2-38 16,-5-1-58-1,-7-6-78-15,0-5 44 0,-25-20 5 16</inkml:trace>
  <inkml:trace contextRef="#ctx0" brushRef="#br0" timeOffset="51165.0199">16633 18701 102 0,'-2'-4'479'16,"2"4"-236"-16,0-2 15 15,2 2-40-15,0-4-37 16,5 4-2-16,-2 0-31 16,-3 0-13-16,0 0-21 15,0-5-19-15,0 5-2 16,-2 0-26-16,0 0-7 15,0-3-18-15,0 3-15 16,0 0-12-16,-2 3-15 16,0-3-13-16,-2 5-9 0,-3 5-1 15,-8 8 23-15,1 7 0 16,-6 8 0-16,-1 3 2 16,0 2-1-16,0-2-1 15,5-4-8-15,1-6-13 16,7-7-31-16,2-10-40 15,4-1-34-15,4-8-117 16,0 0-87-16,33 0-218 16</inkml:trace>
  <inkml:trace contextRef="#ctx0" brushRef="#br0" timeOffset="51410.49">16923 18894 833 0,'0'-3'354'0,"0"3"-237"16,0 0 4-16,0 0-71 15,-2 0-50-15,2 3-74 16,2 0-46-16,1 1-16 15,25 14-50-15</inkml:trace>
  <inkml:trace contextRef="#ctx0" brushRef="#br0" timeOffset="51571.48">17150 18919 60 0,'0'0'1127'0,"0"0"-962"16,3 0-56-16,-1 4-67 16,0-1-42-16,3-2-43 15,0 5-68-15,23 13-218 16</inkml:trace>
  <inkml:trace contextRef="#ctx0" brushRef="#br0" timeOffset="51777.58">17358 18930 1085 0,'0'0'488'0,"6"-3"-321"16,-1 3 29-16,-3 0-104 16,5 3-89-16,-3 0-3 15,2 5-99-15,4 0-147 16,3 7-104-16,10 2-754 15</inkml:trace>
  <inkml:trace contextRef="#ctx0" brushRef="#br0" timeOffset="53167.1">16410 18308 558 0,'0'0'152'0,"0"-4"-16"16,-2 4 2-16,2 0-34 15,0 0-49-15,0 0-26 16,0 4-29-16,0-4 9 16,0 0 4-16,2 3 23 0,0-6 24 15,0 6 3-15,-2-3 8 16,3 0-14-16,-3 0 6 15,-3 5-24-15,3-5-14 16,3 0-16-16,-3 0-1 16,7 4-8-16,6 1 12 15,5 4 42-15,6 1-30 16,1-2 4-16,-5 2-2 16,-5-6-10-16,-5-1-5 15,-4-3-1-15,-4 0-1 16,-4-3-7-16,2 3-2 15,-6 0-45-15,-2-4-108 16,-2 4-74-16,-26-14-329 0</inkml:trace>
  <inkml:trace contextRef="#ctx0" brushRef="#br0" timeOffset="53707.61">17380 18851 504 0,'4'2'363'0,"3"-2"-215"15,9 4-71-15,-1 4-77 16,43 17-162-16</inkml:trace>
  <inkml:trace contextRef="#ctx0" brushRef="#br0" timeOffset="57264.18">19234 18536 971 0,'-2'-5'173'16,"2"0"-11"-16,0 1-66 15,0 1-2-15,2 3-32 16,1 0 16-16,-1 0 10 16,0 0-1-16,-2 0-12 15,0 0-15-15,0 0-7 16,0-3-5-16,0 3 1 0,0-1 2 15,0-2-9 1,-2-1-12-16,2 8 11 0,0-8-4 16,2 4-1-16,0-4-13 15,0 4-10-15,1 0-2 16,0 0-10-16,-1 0-1 16,1 0-1-16,11 4-1 15,11 4 2-15,10 7 2 16,15-2-1-16,1 5 1 15,-2 4 4-15,-4-4-5 16,-13-5-1-16,2-4 2 16,-11-5-1-16,-10 1 5 15,-7-3-4-15,-6-2-2 16,-4 0-1-16,2 2-17 16,-2-1-12-16,1-1-33 0,-1 0-37 15,0 0-35-15,-8 0-108 16,-5 0-17-16,-60-1-55 15</inkml:trace>
  <inkml:trace contextRef="#ctx0" brushRef="#br0" timeOffset="57599.78">19195 18675 675 0,'0'-2'183'16,"0"2"-1"-16,2-1-16 15,-2-6-41-15,2 7-20 16,0 0-17-16,0 0-13 16,7 8 17-16,7-8-40 15,7 4-25-15,10-3-15 16,2-1 11-16,2 8 1 15,-1 3-2-15,0-3-11 16,-2 6-5-16,0-6-6 16,-5 2 0-16,-8 2 0 15,-5-6-1-15,-7-3-37 16,-9-3-58-16,-4 0-78 0,-34-21-190 16</inkml:trace>
  <inkml:trace contextRef="#ctx0" brushRef="#br0" timeOffset="58709.91">20912 17870 899 0,'6'0'266'0,"-6"0"-83"16,2 0-39-16,-2-4-20 15,2 8-19-15,-2-8-16 16,2 4-4-16,-2 0-7 16,3 0-6-16,-3 0 2 15,0 0 1-15,0 0-8 16,0 0 5-16,0 0-3 15,-3 0-19-15,1-1-19 16,0 2-16-16,2-1-15 16,-2-1-9-16,2 2-9 0,-7 3-5 15,-2 0 4-15,-6 10 19 16,-8 4 2-16,1 3-1 16,-1-1 0-16,6-2 5 15,-1-6 0-15,9-2-5 16,3-6-1-16,3-1-2 15,0-3-11-15,3 5-11 16,0-5-17-16,0 0-10 16,0 0-24-16,0 0-16 15,0 0-17-15,3-5-78 16,-8-20-275-16</inkml:trace>
  <inkml:trace contextRef="#ctx0" brushRef="#br0" timeOffset="59462.47">20131 18013 205 0,'0'0'578'0,"0"0"-440"15,0 0 27-15,2 0-62 16,0 0-35-16,0 0-10 16,3 0 2-16,-1 0-3 15,10 4 5-15,-1-1 1 16,3 2 4-16,6 1-10 16,2 3-9-16,8-4 3 15,5 7-13-15,8 2-16 16,2 0-10-16,4 8 0 15,5-5 0-15,-2 3 0 0,-4-5 20 16,8-5 4-16,-6-2-20 16,0-2-5-16,0 6-5 15,-2-3 1-15,3-4-5 16,1 9-2-16,0-2 1 16,6 2 0-16,1 9 0 15,2-1 11-15,-3 2-10 16,6-2 16-16,-2 7 4 15,3 4 4-15,-5-3 16 16,-2-2-8-16,-8-6 10 16,-8-6-19-16,-4-2 10 15,-6-7 1-15,-4 0 12 0,-7-2 6 16,-7-5-6-16,-10 3-11 16,-1-3-16-16,-1 0-3 15,-8-3-10-15,4 3-2 16,-2 0-5-16,-1-9-1 15,3 9 1-15,-2 0-1 16,2 0-15-16,0 0-29 16,-2 0-46-16,0 0-46 15,-8 0-85-15,-3-3-115 16,-11-8 72-16,-70-29-263 16</inkml:trace>
  <inkml:trace contextRef="#ctx0" brushRef="#br0" timeOffset="60567.65">20431 18286 103 0,'0'0'634'16,"0"4"-438"-16,3-4-1 16,-3 0-21-16,2 0-48 15,-2-4-22-15,3-1-10 16,-3 10-20-16,0-10-13 16,-3 10 2-16,1-5-10 15,2 0-17-15,-3 4-11 16,1-4-7-16,2 0-10 15,-2 0-8-15,-3-4 0 16,1 4-10-16,-5 4 10 16,-7 0 0-16,-1 6 12 0,-10-3-5 15,-2 7 1-15,2 1-7 16,-4 1-2-16,0 2 2 16,4 0 3-16,-2 5-4 15,0 1-1-15,4 5 0 16,-1 2-9-16,4 1 4 15,4-5 0-15,7-1 6 16,4 0 0-16,7-3 0 16,5-4 0-16,2 1 1 15,11-6 13-15,5 1-4 16,6-7-1-16,1-2-1 16,5-6 1-16,-6-5 0 0,-3-8 1 15,-7-6 4-15,-6-3 7 16,-9 4 1-1,-6-4-22-15,-9 4-18 0,-9-3-4 16,-14 1-7-16,-7-3-23 16,-5 8-65-16,0 8-99 15,-39 14-129-15</inkml:trace>
  <inkml:trace contextRef="#ctx0" brushRef="#br0" timeOffset="61316.88">20987 18267 72 0,'2'-4'908'0,"-2"3"-702"15,2-1-37-15,-1 2-44 0,-1-7-50 16,3 7-5-16,0 0 19 16,-3 0-25-16,0 0 13 15,-3 5-19-15,0-3-16 16,3-2-32-16,-3 0-10 15,-1 0-13-15,-6 7 13 16,-5 7 7-16,-5 7 11 16,-2-1-6-16,-4 6-11 15,5 0 5-15,0 1-4 16,6-1-1-16,-3-3 8 16,5 0-8-16,0-6 1 15,3-3-1-15,4-3 0 0,0-7 5 16,3-1-2-16,0 1-4 15,3-4-16-15,3-4-13 16,-3 4-17-16,3-3-34 16,0-4-58-16,4-8-145 15,25-58-503-15</inkml:trace>
  <inkml:trace contextRef="#ctx0" brushRef="#br0" timeOffset="61692.83">20889 18290 542 0,'0'0'83'16,"2"0"59"-16,2 0-38 0,-1 4-41 16,1 0 36-16,2 2-8 15,8 8-5-15,1 2-19 16,8 2 4-16,0 8-2 15,0 2-20-15,0-7-13 16,-3 12 6-16,-7-11-13 16,-9-5-20-16,-6-1-9 15,-6-9 8-15,-3 7-2 16,-10-6 4-16,-1 3 7 16,-2-8 28-16,-5-3-15 15,4 0 0-15,-1-1-3 16,-1-1-11-16,6-1-1 15,3 3-13-15,1-4 6 0,6 4-8 16,5 0-34-16,-2 0-46 16,2 0-61-16,1 0-106 15,-2-10-291-15</inkml:trace>
  <inkml:trace contextRef="#ctx0" brushRef="#br0" timeOffset="62083.56">20580 18490 632 0,'0'4'274'0,"0"-8"-41"15,6 4-47-15,-2 0-72 16,5 4-50-16,7 1-20 16,13 11-11-16,8 3 4 15,8 4 1-15,6 0 13 16,1 7-15-16,-6-7-9 0,-13-9-11 15,-9-5-5 1,-12-4-10-16,-10-5-1 0,-2 0-2 16,-4-5-61-16,-1 5-85 15,-1 0-104-15,-27-19-221 16</inkml:trace>
  <inkml:trace contextRef="#ctx0" brushRef="#br0" timeOffset="62830.21">20663 18540 887 0,'0'0'249'0,"0"0"-58"15,2 0-71-15,-2 0-66 16,0 4-38-16,0 0-15 16,-2 3-1-16,-2 0 0 15,0 8 9-15,-3 2-9 16,3 4 1-16,-6 1 0 16,4-3 5-16,-5 3-5 15,1 1 0-15,2-5 0 16,0-6-1-16,5-2 1 15,-1-2 0-15,4-6 0 16,2-2 11-16,-2-2 12 0,2 2-9 16,-2-5 7-1,2 5-1-15,-1-7 6 0,5-3-27 16,0 2-1 0,6-10 0-16,3-5-10 0,5 1 10 15,5-6-7-15,1 2-4 16,1 4-9-16,-4 4 11 15,-2 11-4-15,-3-4 13 16,-8 11-5-16,-4 0 5 16,-4 0-1-16,-2 8-8 15,0-3 1-15,0 0 7 16,-2-1-8-16,0 7 10 0,0-4 1 16,-2 3-1-1,-4-6 0-15,-3 4-1 16,3-1 1-16,-2-5 1 0,-1-1 6 15,1 7 7-15,0-4 11 16,-1 1-17-16,5 0 11 16,1-1-5-16,-2 5-13 15,7-5 8-15,5-3-8 16,-5 4 11-16,2 7 12 16,3-2-6-16,3 8 34 15,6 0 1-15,8 4 5 16,5 0-22-16,0-4-21 15,-3-4-6-15,-8-7-8 16,-5 0-1-16,-4-7-12 16,-5 0-17-16,-4-7-47 0,-5 0-149 15,-36-51-416 1</inkml:trace>
  <inkml:trace contextRef="#ctx0" brushRef="#br0" timeOffset="63225.77">20744 18098 740 0,'-2'0'219'0,"-3"0"-66"16,-4-5-16-16,-2 5-43 15,-7 10-20-15,0 2-8 16,-4 14-24-16,-1 6 21 16,-1 0-8-16,0 4 19 15,-5 4-8-15,1 4-14 16,4 0-22-16,0 5-9 15,1 1-19-15,-1 1-2 16,8 7 9-16,1-2-8 0,11-3 0 16,4 5 4-1,8-9-5-15,5-11-15 0,8-2 9 16,10-6-48-16,9-4-137 16,76 10-137-16</inkml:trace>
  <inkml:trace contextRef="#ctx0" brushRef="#br0" timeOffset="63733.93">21153 18304 486 0,'0'0'249'16,"0"0"-90"-16,0 4-16 16,0-1-62-16,3 8 24 15,-3-3-3-15,0 10 1 0,2 3-29 16,3 16 16-16,4 4-2 16,-3 6-1-16,3-1-21 15,-2 3-18-15,-2-1-13 16,-5-7-14-16,-5 0-11 15,-6-7-4-15,-9-10-5 16,-5 6 8-16,-4-6-8 16,-4-4 1-16,8 1-1 15,-6-10-1-15,3 0-21 16,8-4-57-16,-1-7-18 16,2-4-47-16,5 4-64 15,-20-23-316-15</inkml:trace>
  <inkml:trace contextRef="#ctx0" brushRef="#br0" timeOffset="64340.61">21307 18661 577 0,'0'0'216'15,"0"-5"-75"-15,0 5 9 16,-2-1-46-16,0-2-59 16,2 2-14-16,-4 1-13 15,4-4 0-15,0-1-6 16,-5 5 2-16,10-4 10 15,-5 4 6-15,2 0 18 16,0 0-17-16,0 0 1 0,2 0-10 16,1 0-7-16,0 0 2 15,4 0-11-15,5 0-6 16,1 4 0-16,2-4 0 16,3 10 0-16,-4-6 0 15,-7-4 11-15,-2 5 1 16,-12-5 4-16,3-5 2 15,0 5-9-15,-2 0-9 16,-1 0-5-16,1 0-15 16,1 0 14-16,-2 0-13 15,1 0-22-15,0 0-35 16,-5 5-83-16,-9-1-197 0</inkml:trace>
  <inkml:trace contextRef="#ctx0" brushRef="#br0" timeOffset="64973.98">21560 18594 689 0,'0'-2'249'0,"2"2"-78"0,0 0-45 15,-1 0-73-15,2 5-35 16,3 0-9-16,1-1 9 15,7 6 16-15,1 2 29 16,-1 2-6-16,6 5 5 16,-4-2-8-16,-5 2-18 15,3-11-18-15,-8 2-9 16,-2-2-9-16,-4 2-1 16,3-6-5-16,-6 10 5 0,3-7 0 15,-2 5-1-15,-2-1 1 16,0 3-5-16,-1-2 0 15,-7-3 5-15,6 0 1 16,-1-6-6-16,-1 4 5 16,0-3 0-16,0 0 1 15,1-4 12-15,1 5-12 16,-2-5 1-16,2-5 28 16,-1 5 10-16,-1-4-5 15,4-4 4-15,0-1 22 16,4 0 3-16,0-5-18 15,6 0 0-15,7 2-11 16,0-6-4-16,11-2-6 0,7 0-13 16,12 6-11-16,11 8-1 15,11 2-6-15,6 10-32 16,-3 2-159-16,-3-8-74 16,47-33-699-16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1-10-22T09:20:47.742"/>
    </inkml:context>
    <inkml:brush xml:id="br0">
      <inkml:brushProperty name="width" value="0.05292" units="cm"/>
      <inkml:brushProperty name="height" value="0.05292" units="cm"/>
      <inkml:brushProperty name="color" value="#FF0000"/>
    </inkml:brush>
  </inkml:definitions>
  <inkml:trace contextRef="#ctx0" brushRef="#br0">16979 16818 42,'0'0'662,"0"0"-280,0 0-210,0 0-53,0 0-3,0 0-11,0-7 2,0 7-3,0 0 7,0 0-9,0 0-32,0 0-19,0 0-29,0 0-14,0 1-4,0 8-4,-2 1-1,2 4-1,0 3 2,0 2-1,0 1-5,0-3 5,0 2-8,0-2-10,0-1-7,0-5-14,2-2-23,-1-2-25,-1-3-17,3-1-27,-3-1-73,0-2-73,0-4-369,0-5 128</inkml:trace>
  <inkml:trace contextRef="#ctx0" brushRef="#br0" timeOffset="843.4813">17123 16726 353,'0'0'144,"0"0"23,0 0 102,0 0-151,0 0-38,0 0 8,0 0-14,6-4 19,-6 4 20,0 0-17,0 0-20,0 0-3,0 0-7,0 0-28,2 0-19,-2 0-9,0 0 2,0 0 12,0 0 12,0 0-1,0 0-9,0 0-6,0 0-5,0 0-5,0 0-8,0 0-1,0 0 8,0 0-3,0 0 7,0 0-1,0 0 0,0 0 0,0 0-12,0 0 1,0 0 1,0 0-2,0 0-2,0 0-44,0 0-72,0-5-94,0 0-91,3 2-17,1 0 84,-1-1 73,0 1 102,-1 0 61,-2 3 109,0 0 18,1 0-35,-1 0-18,0 0 20,0 0-1,0 0-14,0 0 37,0 0 9,0 0-24,0 0-20,0 0-21,0 0-3,0 0-8,0 0-7,0 0-5,0 0-7,0 0-15,0 0-5,0 0-10,0 0 1,0 3-1,0 4 1,0 3 10,0 0 6,0 4 4,0 2-2,2 7-12,1 2-6,-2 4 1,2 3 4,-1 4-6,-2 0 6,0 1-5,0-3 0,0-5-1,0-6 0,0-7 0,0-6 0,0-8 0,0-2-5,2 0-23,6-14-19,-2-8-70,2-13-93,-2 5-91,-5 3-287</inkml:trace>
  <inkml:trace contextRef="#ctx0" brushRef="#br0" timeOffset="1377.9016">16955 16787 162,'0'0'111,"0"0"-77,0 0 303,0 0-93,0 0-117,0 0-27,0 0-24,4 8 2,-2-7-24,-1 1-3,1 2-16,2 2 56,1 1-11,2 1-20,3 0 0,1 3 8,2-2-11,0 5-20,4 2-8,-2 5-16,3 0-4,-3 2-8,1-1-1,1 0 1,-1-3 0,-2-2 0,0-4 0,-1-3 7,-3-5-8,-1-3 0,-3-2-1,-2 0 0,-3-2-97,1-9-99,-2-5-332</inkml:trace>
  <inkml:trace contextRef="#ctx0" brushRef="#br0" timeOffset="1820.5459">17338 16808 29,'0'0'843,"0"0"-569,0 0-191,0 0-60,0 0-4,0 0 52,0 0 13,60 7-3,-36-10-21,4-4-19,0-3-22,2 1-18,0 2 8,-7 1-9,-3 4-11,-9 0-116,-11 2-98,0 0-303,-2 0-76</inkml:trace>
  <inkml:trace contextRef="#ctx0" brushRef="#br0" timeOffset="1990.7395">17489 16898 892,'0'0'396,"0"0"-283,0 0-20,0 0 6,0 0-49,0 0-18,86 17-18,-47-23-14,-4-6-84,-6-4-420</inkml:trace>
  <inkml:trace contextRef="#ctx0" brushRef="#br0" timeOffset="2649.5139">17881 16616 208,'0'0'784,"0"0"-599,0 0-85,0 0 16,0 0-12,0 0-27,0 0-5,-47-18-4,41 16-12,-1 0 8,3 1 6,1 0-17,-1-1-22,2 2-6,2-2-8,0 1-12,0-2-4,13-1-2,3 0 1,4 0-1,4 3-1,-1-3 2,3 2-1,0 2 1,-2 0 0,-4 0-1,-3 0 1,-2 0-1,-5 0 1,-2 0 1,-2 0 7,-2 0 5,-1 0 12,-2 0 10,-1 0 7,2 0-3,-2 0-3,0 0 1,0 0-2,0 0-5,0 3-9,0 8-5,-8 4-7,-3 7 4,0 5 2,-2 3-2,3 3-2,-1 4-5,1 1-5,0 2 6,3-3-6,3 0-2,1-2 1,0-4 0,3-2 0,0-7 0,0-5-6,0-6-49,3-7-44,4-4-81,0-13-126,0-10-81,-4-5-795</inkml:trace>
  <inkml:trace contextRef="#ctx0" brushRef="#br0" timeOffset="2876.9444">17930 16712 192,'0'0'1172,"0"0"-938,0 0-147,0 0-62,0 0 13,0 0 90,0 0-15,89 6-53,-58-6-39,16 0-21,-9 0-56,-7 0-440</inkml:trace>
  <inkml:trace contextRef="#ctx0" brushRef="#br0" timeOffset="4686.4663">19163 17042 773,'0'0'577,"0"0"-430,0 0-37,0 0-43,0 0-43,0 0-17,0 0-1,-21-11 39,21 11 57,0 0 10,0 0-31,-2 0-17,2 0-2,0 0-27,-1 0-1,1 0-6,0-1-9,-3 1-7,3 0-3,0 0-3,0-1 4,0-2-9,0 0-1,12-7 0,5 3 1,5-6-2,6 4 1,3 2 0,4-3-1,2-1 1,2-1 0,-3 1 0,-2-2 1,-4 1 4,-3 1-5,-9-1 0,-4 4 0,-6 2 0,-4 2 0,-2 2 10,-2 2-2,0 0 3,0 0-3,0 0-8,0 0 0,0 3-1,-3 3 1,-2 1 0,-1-1 1,0 2 0,1 1-1,-4-1-1,4 0 1,-1 2 0,0 2 1,0 0-1,2 2 0,-1 5 0,-1 2-1,0 2 1,-2 8 0,3-1 0,-4 7 5,0-4-4,-1 4-1,2-1-6,1-3 5,2-3 1,0-1 5,1-5-5,1-2 0,2-5-5,-1-1 4,2-5-6,0-4-12,0-1-13,0-3-11,0-3-22,3 0-50,6-27-55,-4 0-121,-1-3-462</inkml:trace>
  <inkml:trace contextRef="#ctx0" brushRef="#br0" timeOffset="4984.4869">19320 17112 16,'0'0'955,"0"0"-703,0 0-96,0 0-59,0 0-8,0 0 16,0 0 16,-5 0 20,5 0-42,3 0-52,9 0-26,3 5-5,6 1-15,4 6 0,2 1 8,-1 1-9,6 1-42,1 0-139,-9-6-95,-5-5-267</inkml:trace>
  <inkml:trace contextRef="#ctx0" brushRef="#br0" timeOffset="5328.5643">19795 16974 385,'0'0'791,"0"0"-551,0 0-147,0 0-75,0 0-17,0 0 47,0 0 36,49 0-28,-32 0 6,1-3-3,-2-1-36,1 1-20,-2 1-3,-2 2-156,-5 0-189,-4 0-833</inkml:trace>
  <inkml:trace contextRef="#ctx0" brushRef="#br0" timeOffset="5498.4814">19864 17158 461,'0'0'688,"0"0"-433,0 0-149,0 0-39,0 0-39,93-45-28,-57 20-64,-8 4-232,-3 2-881</inkml:trace>
  <inkml:trace contextRef="#ctx0" brushRef="#br0" timeOffset="5932.5082">20495 16224 1177,'0'0'278,"0"0"-67,0 0-50,0 0-37,0 0-19,0 0-19,0 0-20,-21-19-16,17 29-5,-1 6 11,-2 9-4,1 6-12,3 7-7,0 7-5,3 6-15,0 4-4,0 3-8,-2-2 7,2-3-8,-1-4 1,-1-8-1,1-11-18,1-6-83,0-9-103,0-12-370</inkml:trace>
  <inkml:trace contextRef="#ctx0" brushRef="#br0" timeOffset="6251.7517">20188 16851 1127,'0'0'307,"0"0"-147,0 0-77,0 0 38,0 0 27,97-20-14,-48 1-33,11 0-20,6-3-29,5-1-26,-4 2-14,-4 3-12,-10 1 0,-9 1-132,-16 3-342,-10 4-504</inkml:trace>
  <inkml:trace contextRef="#ctx0" brushRef="#br0" timeOffset="7017.5836">20457 16913 209,'0'0'847,"0"0"-633,0 0-14,0 0-47,0 0-41,0 0-10,0 0 7,19-51 2,-7 44-20,1 3-24,-1 1-25,0 3-24,-4 0-9,2 0-9,-4 10 2,-3 7 5,-3 5-7,0 3 0,-4 3 0,-9 1-22,0-2-9,3-7-12,4-6-1,3-6 10,3-7 0,0-1 6,10-1 21,8-11 7,-3 2 1,3 3-1,-5 3 0,0 2-1,-3 2 1,-3 0 0,0 0 0,1 10 1,-2 3-1,-2 3 0,1 4 8,-3 0 12,-2 1-8,0 3 10,-16 1-20,-4-1 10,-6-5-12,-3-1 0,-19-12-81,6-4-261,3-2-609</inkml:trace>
  <inkml:trace contextRef="#ctx0" brushRef="#br0" timeOffset="8295.3002">20949 16372 312,'0'0'71,"0"0"690,0 0-564,0 0-24,0 0-41,0 0-18,0 0-2,1-51-3,1 48 2,-1 0-2,-1 1-23,0 2-22,0 0-17,0 0-20,3 0-15,0 16-12,2 7 12,2 6 1,1 8 1,2 6-8,0 1-5,0 5 0,-2-2 1,0 1-1,-2-1 8,0-6-9,-2-5-1,2-7 1,-5-7 0,2-8 0,-1-7-1,0-1 1,-2-6 0,0 0 1,1 0 1,1 0-1,1 0 2,2 0-2,5-3-1,3-2 1,4-2-1,2 0 1,2-1-1,-2-1-7,0 1-45,-5-13-41,-4 5-141,-7-4-447</inkml:trace>
  <inkml:trace contextRef="#ctx0" brushRef="#br0" timeOffset="8619.9943">20901 16280 152,'0'0'99,"0"0"623,0 0-544,0 0-72,0 0-63,0 0 21,0 0 44,66-26-10,-40 20 12,6-2 6,2-1-12,-1 4-47,3 0-40,-6 3-17,1 1-53,-7 1-162,-12 0-291</inkml:trace>
  <inkml:trace contextRef="#ctx0" brushRef="#br0" timeOffset="9179.5664">21617 16181 1205,'0'0'271,"0"0"-79,0 0-98,0 0-37,0 0 19,0 0 25,0 0 10,0-6-24,-7 10-36,-5 8-29,-3 9-12,-1 9 0,-1 8-9,4 8-1,2 5 1,7 3-1,4 2 1,0-6 0,7-7-1,12-7-1,5-15 0,3-7-6,6-13 7,0-1 0,-1-19 0,-6-10 1,-7-4 6,-11-3-5,-8 3 4,-8 8-5,-18 10-1,-9 12-6,-5 3-105,-3 9-150,-8 15-241,9-5-812,11-3 1233</inkml:trace>
  <inkml:trace contextRef="#ctx0" brushRef="#br0" timeOffset="9831.4604">21983 16042 227,'0'0'1140,"0"0"-874,0 0-59,0 0-82,0 0-41,0 0 2,0 0-12,3-30-17,-3 44-20,-3 12-9,-8 11 21,1 11-21,2 10-17,4 6-5,2 0-5,2 0-1,0-6 1,3-9 0,6-9 0,3-13-1,0-12 0,2-10 0,6-5-28,12-14-99,-5-8-204,-5-2-276</inkml:trace>
  <inkml:trace contextRef="#ctx0" brushRef="#br0" timeOffset="10898.4638">22415 16024 335,'0'0'180,"0"0"311,0 0-258,0 0-65,0 0-63,0 0-28,0 0 0,0-19 35,0 16 20,0 0-28,0 0-25,-7 2-27,-6 1-29,-3 0-17,-1 3-6,-3 8 0,2 3-2,2 1-4,6 1-3,3-1-21,6 0-7,1-3 12,0 0 13,14-2 11,2 1 0,0 2 0,2 1 1,-7 4-1,-3 0-1,-6 1 2,-2-3 0,0 0 2,-10-3-2,-4-3 1,-1-3 0,2-3-1,-2-2-56,-5-2-111,4 0-39,3 0-157</inkml:trace>
  <inkml:trace contextRef="#ctx0" brushRef="#br0" timeOffset="11349.5757">22103 16437 315,'0'0'68,"0"0"635,0 0-475,0 0-71,0 0-96,0 0-23,0 0 30,42 2 15,-22-2 53,5 0-24,8-3-1,6-4-26,7-4-20,5-1-9,4 0-20,1-1-11,-3 2-16,-6 3-8,-9 2 6,-11 2-6,-11 2-1,-10 1 0,-6 1-25,-13 1-62,-17 8-169,0 0-324,-3 0-817</inkml:trace>
  <inkml:trace contextRef="#ctx0" brushRef="#br0" timeOffset="11685.8494">22330 16490 55,'0'0'1026,"0"0"-675,0 0-132,0 0-57,0 0-24,0 0-24,0 0-24,58-14-15,-51 12-13,-4 2-19,1 0-13,-1 2-2,-2 9 8,-1 4 2,0 7-17,0 5-6,0 3-8,-1 3-6,-8 1 0,3-5 0,1 0-1,-1-11-8,3-4-41,2-5-31,-1-5-38,-3-4-154,0 0-266,-1 0-543</inkml:trace>
  <inkml:trace contextRef="#ctx0" brushRef="#br0" timeOffset="11933.8669">22256 16801 221,'0'0'823,"0"0"-607,0 0-54,0 0-25,0 0-6,0 0-22,0 0-2,55-2-23,-36-5-49,4-2-17,0-1-17,3 0 4,-5 1-5,-2 1-13,-2-4-106,-6 4-85,-5-1-300</inkml:trace>
  <inkml:trace contextRef="#ctx0" brushRef="#br0" timeOffset="12172.2901">22220 16451 1175,'0'0'295,"0"0"-146,0 0-87,0 0-36,0 0-26,104-26-18,-80 20-246,-4-1-722</inkml:trace>
  <inkml:trace contextRef="#ctx0" brushRef="#br0" timeOffset="13609.5877">22699 15893 1043,'0'0'278,"0"0"-88,0 0-40,0 0-70,0 0-22,0 0-12,0 0 8,1-10 31,9 17-8,4 5-8,4 4-18,-2 7-23,5 5-9,-1 7-9,-2 4-2,2 2-8,-1 2 2,-3 0-2,-4-2 2,-3-4-2,-5-4 1,-4-2 0,0-6 0,0-6 1,-10-1 4,-4-4 0,-3-4-6,-13-3-103,-3-6-196,5-1-281,1 0-705</inkml:trace>
  <inkml:trace contextRef="#ctx0" brushRef="#br0" timeOffset="14655.6413">22817 15814 320,'0'0'224,"0"0"212,0 0-250,0 0-109,0 0-58,0 0-12,0 0-6,80-24 12,-54 17 25,1 1 72,2 1-12,-2-1-39,-2 2-18,-5 0-10,-4 1-11,-3 0-8,-3 0-2,-3 0-3,-2 2-1,-4-1 22,1 0 52,-2 2 5,0 0-15,0 0-13,0 0-23,0 0-15,0 0-13,0 0-5,0 0 14,0 0 23,0 0 8,0 0-12,0 0-6,0 0-7,0 0-4,0 5-9,0 8 4,0 7 16,-3 5-6,0 6-7,1 6-5,-1 3 5,0 6-8,0 2 1,2 0-7,-2 2 6,-1-2 1,0-1-2,1 0 1,2 0-6,-2-4 0,1-2-1,1-4 6,-1-8-6,1-4 1,1-6-1,0-4 0,0-3 1,0-2 0,0-3-1,-3-1 1,1-1 0,-1-4 1,0 1 7,0-2 0,-4 0 2,3-4-11,-3-8-61,0-7-80,2 2-171,-2 1-257</inkml:trace>
  <inkml:trace contextRef="#ctx0" brushRef="#br0" timeOffset="14869.2796">22796 16529 38,'0'0'1096,"0"0"-796,0 0-107,0 0-29,80-21-14,-38 9-55,6-4-43,-2 1-27,0 1-25,2-8-27,-11 5-260,-11 1-579</inkml:trace>
  <inkml:trace contextRef="#ctx0" brushRef="#br0" timeOffset="15660.3367">23174 15204 160,'0'0'711,"0"0"-337,0 0-97,0 0-92,0 0-34,0 0-31,0 0-9,14-11-22,-9 7-21,-1 1-6,-1 1-6,3 2-13,-3 0-19,0 2-15,1 12-3,3 9 2,-4 6 3,1 5-11,0 0 2,-2-2 4,-1-5-6,-1-8 0,2-8-16,-2-4-63,3-7-55,-2-4-141,4-11-304</inkml:trace>
  <inkml:trace contextRef="#ctx0" brushRef="#br0" timeOffset="15911.9878">23425 15141 335,'0'0'1008,"0"0"-800,0 0-86,0 0-62,0 0 75,0 0 8,0 0-12,-31 65-59,15-33-17,-2 9-18,-5 2-14,3 4-12,-2 5-10,2-2 0,2 0-1,1-7 0,3-5-90,3-10-159,2-9-277,6-12-680</inkml:trace>
  <inkml:trace contextRef="#ctx0" brushRef="#br0" timeOffset="16468.9991">23445 15426 320,'0'0'812,"0"0"-623,0 0-12,0 0-86,0 0-18,0 0-9,9-72-26,-2 66 10,4 4 15,0 0 8,1 2 2,1 0 3,0 0-20,-1 15-12,-2 9-17,-5 8-11,-5 7 8,0 8-3,-13 2-4,-6 0 0,-3-2-3,1-6 3,5-7 6,2-10 11,7-8-5,7-9-6,0-3-9,19-4 5,17-6 27,13-12-19,14-7-15,2-5-6,1 3-5,-9 2 7,-14 9-8,-12 4-9,-13 8-88,-9 4-124,-9 0-455</inkml:trace>
  <inkml:trace contextRef="#ctx0" brushRef="#br0" timeOffset="22091.8951">19634 17579 59,'0'0'1047,"0"0"-820,0 0-58,0 0-34,0 0-59,0 0 4,0 0 0,0-11 7,0 11-20,-1 0-14,1 0-27,0 0-6,-3 0-10,0 0-10,0 7 12,0 2-5,0 0-7,0 2 2,1-2-2,2 2 0,-1 1 1,1 3 7,0 4-8,0 0 0,0 3 1,0 0-1,0-4 0,0 1 0,0-6 0,0-4 0,0-2-6,9-2 2,4-4 4,4 0 1,4-1-1,2 0-1,2 0-1,-2 0-15,0-4-3,-3-3 9,-5-1 4,0-3 7,-6-3 0,-3 1 0,-3-3 9,-3 0-8,0 3-1,0 0 1,0 6 6,0 2 10,-3 0-2,0 5 7,0 0-8,0 0-3,0 0 4,0 0 6,-1 0-15,1 0 7,0 5 3,0 3-10,0 3 2,3 4 0,0 5 3,0 3-10,0 7 5,6 3-5,4-2-1,-2 2-2,1-4 1,-2-2 1,2-2 0,-4-9-1,-1-2 1,-1-8-27,-1-2-66,-1-4-70,1-3-89,-2-8-125</inkml:trace>
  <inkml:trace contextRef="#ctx0" brushRef="#br0" timeOffset="22743.0385">20079 17500 222,'0'0'77,"0"0"84,0 0 248,0 0-263,0 0-62,0 0 2,0 0-13,0 49-22,-5-34 5,-2 0 25,-2 2-12,0 0-17,0 0-30,-3 1-9,0-2-7,2-1-5,-2-5 0,3-4 0,1-3 6,2-3 1,1 0-7,0-11-1,2-6-4,2-2-5,-1 2-4,2-3 3,0 2 9,0 3 0,6-2 0,7 1 0,-1 2 1,5 2 14,-1 0 11,0 6 6,-2 1 2,1 5-11,-3 0 9,0 0-11,0 3 1,0 11 18,-1 4 15,0 6-13,-3 5-7,-2 2-6,-2 5-16,-4 1 4,0-1-9,0-2-5,0-3-1,-3-4 6,-3-7-7,0-5 0,2-7-35,1-4-63,1-4-18,2 0-35,0-7-92,0-6-15,0 2 14</inkml:trace>
  <inkml:trace contextRef="#ctx0" brushRef="#br0" timeOffset="25023.6554">20562 17516 358,'0'0'117,"0"0"-117,0 0 602,0 0-446,0 0-78,0 0-37,0 0-19,0 6-11,0-6 21,0 0 25,0 0 13,0 0-6,0 0-12,0 0-2,0 0 7,0 0 30,0 0 1,0 0-3,0 0-23,0 0-15,0 0-19,0 0-6,0 0-7,0 0-5,0 1-9,0 5 7,-1 3-7,-2 4 5,-4 4-5,1 0 1,-2 3-1,-1-1 0,0 2 0,0 1 0,0-4 0,3-2-1,0-4-1,3-2-49,2-7-65,-1-3-125,2 0-125,-2-3-464</inkml:trace>
  <inkml:trace contextRef="#ctx0" brushRef="#br0" timeOffset="25537.9419">20409 17573 117,'0'0'144,"0"0"-98,0 0 601,0 0-421,0 0-129,0 0-44,0 0 33,0 0 16,0 0 24,0 0-25,0 0-6,1 0-21,1 0-18,2 1-9,4 4 13,2-3-28,2 2-7,0 2 3,3-1-16,-2 3 7,4-1-8,-1-1-11,5 0 7,0 0-5,0 1-1,1-1-1,-1-3 0,-6 3 0,-2-2 0,-4 1 1,-5-1 0,1 2 5,-3-1-4,1 1-1,-3 0 0,2-4-1,-2-2 0,2 0-1,-2 0-10,1 0-23,1-5-59,-2-5-102,0 0-103,0 0-304</inkml:trace>
  <inkml:trace contextRef="#ctx0" brushRef="#br0" timeOffset="29286.0752">21062 17345 820,'0'0'370,"0"0"-204,0 0-7,0 0-34,0 0-16,0 0-7,0 0-21,-25 4-28,16 5-10,1 2-9,-3 0-12,1 3-3,-2 1-18,-2-1 7,0-3-7,-2 2 0,1-4 5,-2 0 4,2-1-9,-1-2 0,2-2 0,-1-1 0,4-3 1,-2 0-1,2 0 0,3-7 5,2-5-6,1-4 0,5-2-1,0-3 0,2 2-6,12 2 7,3 4 0,2 1-8,3 3 8,2 4 2,-1 2-2,2 3-2,-1 0 1,-1 3 1,-4 11 0,-3 5 10,-6 7 2,-5 7 0,-5 5-2,0 5 12,-11 1-10,-6 0-10,1-6 4,0-7-5,6-9 0,2-6 1,3-8 0,4-7-1,1-1 6,0 0 0,0-5-7,0-5-38,0-2-52,8-5-120,2 2-149,-2 4-442</inkml:trace>
  <inkml:trace contextRef="#ctx0" brushRef="#br0" timeOffset="30263.6054">21450 17358 303,'0'0'49,"0"0"921,0 0-707,0 0-91,0 0-62,0 0-42,0 0-9,0 1 1,0-1-7,0 0-13,0 0 7,0 0-19,0 0-15,0 0 3,7 0-4,4 0-1,4 0 11,3 0-16,6 0 1,1-4 1,5-3-7,0-4-1,1 3 0,-3-3 1,-5 4 5,-7 1-6,-5 2-1,-4 3 1,-6-1-1,-1 2-45,0 0-78,-5 3-150,-15 7-89,1-1-308,-3 0-174</inkml:trace>
  <inkml:trace contextRef="#ctx0" brushRef="#br0" timeOffset="30545.2828">21523 17470 166,'0'0'180,"0"0"487,0 0-475,0 0-108,0 0-16,0 0 38,0 0 50,19 9 1,-7-9-25,3 0-26,5-6-29,2-4-18,3 1-23,2-2-13,-1 2-4,-1 1-11,-3-1-7,-6 4-1,-6 2 0,-6 0-23,-4 3-104,0 0-123,0 0-235</inkml:trace>
  <inkml:trace contextRef="#ctx0" brushRef="#br0" timeOffset="32033.5533">19809 18110 198,'0'0'724,"0"0"-512,0 0-138,0 0-48,0 0-4,0 0 21,0 0 65,34-6 8,-25 2-8,3 2-12,3-3 15,1 2-34,5-1-18,4 1-13,5 1-13,5-2-8,5 1 3,4-1 6,6-5 6,4-1-6,5-4-2,4-3 2,4-3-4,2-1-5,-2 1 6,0 3-16,-8 4 1,-6 1-6,-4 1-2,-4 3-2,-2-1 0,2 3 4,1-1 9,4-1-4,0-1 3,-3 2-2,-4 0-8,-9 1-7,-9 2 0,-8-1 5,-5 1-5,-5 1-1,-4 0 7,2 2-6,-1-3 7,1 0-8,-1-1 1,0 3 0,-2 0 0,-2 2 5,0 0-5,0 0 6,0 0-7,0 0 0,-6 0-30,-16 0-110,1-3-152,0-7-461</inkml:trace>
  <inkml:trace contextRef="#ctx0" brushRef="#br0" timeOffset="35066.9087">20725 17984 54,'0'0'657,"0"0"-255,0 0-243,0 0-68,0 0-21,0 0 8,0 0 49,-5 0-5,3 0-5,1 0-30,-2 0-30,0 0-15,0 0 2,-1 0-10,3 0 3,-1 0-19,1 0 7,-2 0-10,0 2-1,0 0-5,0 2 3,-4 2-4,2 0 2,-3 0-4,2 4 0,0 1-5,2 3 5,-1 2-6,1 3 0,1 1 0,2 1 0,-1 3 0,0 4 1,2-2-1,0 2 0,0 0 0,0 2-1,7-3 1,6-3 0,0-2-1,5-1-1,2-5 1,0-5-5,3-5-6,0-5-3,0-1 8,1-5 6,-2-12 1,-5-5 0,-1-5 1,-7-7-1,-4 5 0,-5-2 1,0 6 1,-12 6 4,-8 7 0,-2 7 1,-5 5-7,-1 6-2,-2 19-28,6-1-170,7-5-501</inkml:trace>
  <inkml:trace contextRef="#ctx0" brushRef="#br0" timeOffset="36609.8909">22814 16861 172,'0'0'975,"0"0"-730,0 0-53,0 0-45,0 0 2,0 0-24,0 0-26,-10-17-29,0 17-26,-2 0-31,-2 4-5,-2 9-8,0 5 0,4 1 1,2 1-1,2 0 0,5-2 0,3-1-1,0-6 1,9-2-2,8-3 2,2 1 0,1-4 0,2 5 0,-3-1 0,-5 6 0,-1 2 0,-7 0 1,-5 2 0,-1 1 0,0 3 0,-9-7 5,-5 4-5,-3-1 1,-2-2 0,0-3 5,3-2-7,-4-7-65,5-1-226,3-2-504</inkml:trace>
  <inkml:trace contextRef="#ctx0" brushRef="#br0" timeOffset="37010.481">22583 17311 491,'0'0'239,"0"0"148,0 0-252,0 0-38,0 0 25,0 0 15,0 0-5,52 36 41,-18-36-28,11-2-13,6-10-43,10-3-13,0 1-22,-3 3-21,-6 1-17,-13 4-15,-11-1 0,-10 5 1,-10 1-2,-7 1-34,-1 0-46,-16 0-110,-7 3-306,-4 4-730</inkml:trace>
  <inkml:trace contextRef="#ctx0" brushRef="#br0" timeOffset="37360.8172">22762 17420 68,'0'0'1121,"0"0"-767,0 0-136,0 0-88,0 0-31,0 0-10,0 0-18,19-8-6,-16 8-6,0 6-15,1 9 0,-1 4-26,-1 5-1,-2 5-7,0 0 2,0 1-11,0-2 0,0-4-1,0-4-49,-2-5-58,2-5-65,-1-3-39,-5-4-17,1-3-35,-2 0-348</inkml:trace>
  <inkml:trace contextRef="#ctx0" brushRef="#br0" timeOffset="37593.4318">22708 17698 137,'0'0'910,"0"0"-566,0 0-116,0 0-60,0 0-13,0 0-54,88-34-46,-67 25-30,1 2-24,-7 3 1,0 0-2,-5 1-49,-2 3-100,-4 0-74,-2 0-134,-2 0-422</inkml:trace>
  <inkml:trace contextRef="#ctx0" brushRef="#br0" timeOffset="37841.9692">22693 17349 192,'0'0'1032,"0"0"-761,0 0-42,85-37-30,-51 29-82,-4 2-73,-5 1-44,-13 5-18,-9 0-320,-3 0-663</inkml:trace>
  <inkml:trace contextRef="#ctx0" brushRef="#br0" timeOffset="38278.8792">22256 17039 1150,'0'0'332,"0"0"-116,0 0-63,0 0-30,0 0-10,0 0-20,0 0-30,10 41 11,-8-2-1,2 23-29,5 24-16,3 16-8,6 8-13,0-20-5,1-21 8,1-23-10,3-13-33,9 0-59,9-3-45,33-21-107,-12-9-74,-7-3-428</inkml:trace>
  <inkml:trace contextRef="#ctx0" brushRef="#br0" timeOffset="38729.1608">23025 16730 170,'0'0'1127,"0"0"-793,0 0-150,0 0-11,83 10-22,-49 6-48,2 9-26,-2 6-28,-4 9-12,-7 23-1,-10 26-14,-13 24-13,-11 1-3,-14-16 0,0-34-6,8-27 1,2-8 0,-3 1-1,0-1-26,-7 1-82,6-10-231,5-9-527</inkml:trace>
  <inkml:trace contextRef="#ctx0" brushRef="#br0" timeOffset="45582.4137">21181 17177 412,'0'0'0,"0"0"0,0 0 289,0 0-171,0 0-73,0 0 14,2 0 55,-2 0 12,0 0-20,1 0-31,-1 0 5,0 0-23,0 0-2,0 0-1,0 0 10,0 0 3,0 0-20,0 0-1,0 0-2,0 0-22,0 0 3,0 0 0,0 0 9,0 0-17,0 0-2,0 0-2,0 0-4,0 0 5,0 0 1,0 0 4,0 0-3,0 0 8,0 0 2,0 0 2,0 0-2,0 0-6,0 0-18,-1 3-1,-8 3 1,-1 2 5,-4 4-7,-2 6 0,-4 6 2,-5 2-1,-5 8-1,-3 7 1,-3 4 0,-4 6-1,1 0 0,2-2-1,3-3 2,7-7-1,5-5 0,8-7 0,2-9 6,8-4-6,1-7 1,3-4-3,0-3 2,0 0 0,0 0 0,0 0 0,0-10 0,1-2-19,7-6-71,-1 0-129,-2 1-185</inkml:trace>
  <inkml:trace contextRef="#ctx0" brushRef="#br0" timeOffset="46716.8661">21451 16998 329,'0'0'66,"0"0"-66,0 0 512,0 0-442,0 0-24,0 0 15,0 0 4,-31 4 14,24-4 10,2 0 30,2 0-32,0 0 0,0 0-1,2 0-32,1 0 10,-2 0-5,2 0-8,0-1-4,0-3-12,0-2-10,6-1-19,5 0-5,4-3-1,0 1 1,1 2 0,1 2 0,-3 1 9,0 2-9,-4 2 6,-2 0-6,-4 0-1,1 4 0,-5 8 1,0 2 0,0 3 5,0 4-6,-11 0 9,-2-1-9,2-1 1,2-3 0,2-3-1,3-6 1,4-3-1,0 0 0,0-4-9,0 0 9,11 0 0,0 0 0,0-3 0,-2 0-1,-2 2 1,-3 1 0,-2 0 0,-1 0 0,-1 1 0,0 10 0,0 1 0,-1 4 0,-8 1 1,-2 2 0,-5-1-1,-1 2 1,-2-2 6,0-4-7,-1-3 0,1-3 0,1-1 7,4-5-7,4-1 11,1-1-11,3 0 2,5 0 8,1-7-9,0-1-1,0 1-1,0 0-21,3 1-139,0 4-233</inkml:trace>
  <inkml:trace contextRef="#ctx0" brushRef="#br0" timeOffset="47532.2818">20880 18010 1141,'0'0'298,"0"0"-147,0 0-75,0 0-37,0 0-21,0 0 37,0 0 77,-30 45 0,10-20-35,-5 5-35,-8 9-28,-5 5-5,-5 5-5,-6 4-12,1-6 0,0-4-5,6-6-4,8-8 12,10-9 10,9-4-6,5-12-5,7-1-7,1-3 3,2 0-9,0 0-1,2 0 0,7-7-1,5-6-30,12-11-76,-4 0-224,-1 2-492</inkml:trace>
  <inkml:trace contextRef="#ctx0" brushRef="#br0" timeOffset="48301.3476">21251 18192 854,'0'0'251,"0"0"-103,0 0-35,0 0-35,0 0-30,0 0 9,0 0 29,-28-37-10,28 36 13,0-1 10,0 1-9,0-1-19,0-4-24,0 2-22,5 1-10,5 0-9,2 0 1,3 3-1,-3 0 0,2 0-4,-3 7 4,-3 5 4,-2 4-3,-3 5 1,-3 5-1,0 1 3,0 7-4,-5-2-4,-6 1 5,-3 2 1,0-3 0,0-3 0,0-2-7,5-7 0,0-4 5,5-7-5,2-4 0,2-4 4,0-1-5,0 0 0,2 0 12,14-3 28,4-7 4,7-2-10,4-2-10,6-5 4,-1 1 1,-3-1-4,-7 4-7,-4 4-3,-8 1-8,-6 10-6,-5-2 6,-3 2-7,0 0-58,0 0-127,-5 0-377</inkml:trace>
  <inkml:trace contextRef="#ctx0" brushRef="#br0" timeOffset="49548.5067">22363 18037 886,'0'0'321,"0"0"-50,0 0-70,0 0-17,0 0-19,0 0-31,-20-45-43,15 41-25,-1 3-16,-3 1-25,-3 0-10,-6 1-14,-1 9 0,-2 6 0,0-1 0,3 3-1,4-2-6,8 1 5,6-3 1,0-2-1,8-1-6,13-2 7,1-4 0,4 1-1,-3-4 1,-3 2-1,-5 2 1,-6 0-1,-2 0 1,-4 2-1,-3 0 1,0 4 0,0-1 0,0 1 1,-6-2-1,-4-1 0,-4 2-1,0-2-34,-2 1-69,-6 2-142,4-4-250,2-2-536</inkml:trace>
  <inkml:trace contextRef="#ctx0" brushRef="#br0" timeOffset="49857.1189">22068 18431 1311,'0'0'342,"0"0"-170,0 0-113,0 0 7,0 0-3,116-30-9,-68 16 3,4 0-4,2-1-16,-1 1-21,-2 3-16,-9 1-37,-9 4-109,-11 3-85,-8 3-80,-10 0-220</inkml:trace>
  <inkml:trace contextRef="#ctx0" brushRef="#br0" timeOffset="50217.5338">22210 18562 857,'0'0'548,"0"0"-329,0 0-73,0 0-64,0 0-43,0 0-9,0 0 30,10-6 8,-9 6-17,1 0-15,1 0 9,0 10 2,0 1-9,0 4-16,-2 5-13,1-3-7,-1 3-1,-1 0-1,0-2-7,0-3-47,0-2-69,0 0-117,0-6-155,0-1-545</inkml:trace>
  <inkml:trace contextRef="#ctx0" brushRef="#br0" timeOffset="50453.4209">22203 18790 905,'0'0'368,"0"0"-161,0 0-122,0 0-33,0 0 18,0 0-6,0 0 25,24-7-14,-13 1-25,2-1-8,-1 1-30,0 0-11,1-1-1,-2 0-97,1-6-74,-3 6-84,-5-2-142</inkml:trace>
  <inkml:trace contextRef="#ctx0" brushRef="#br0" timeOffset="50665.4223">22153 18434 595,'0'0'539,"0"0"-397,0 0-2,0 0-54,0 0-21,0 0-41,96-14-24,-73 5-211</inkml:trace>
  <inkml:trace contextRef="#ctx0" brushRef="#br0" timeOffset="51211.4652">23108 18051 804,'0'0'548,"0"0"-344,0 0-65,0 0-44,0 0-25,0 0 6,0 0 3,-11-4-6,11 4-18,0 0-24,0 0-15,0 0-10,9 0-6,6 0 15,2 0 4,3 0-13,1-2 0,-1 0-5,-3 1-1,-1 0 0,-5 1 0,-3 0-45,-2 0-28,-2 0-20,-1 0-42,-3 4-36,0 5-118,0-2-249</inkml:trace>
  <inkml:trace contextRef="#ctx0" brushRef="#br0" timeOffset="51448.8562">23146 18190 977,'0'0'256,"0"0"-114,0 0-23,0 0-32,0 0 30,0 0 58,0 0-17,27 6-21,-10-6-38,2-7-43,1-2-32,0 2-7,0-3-17,-1 2-1,7 0-84,-7 0-227,-4 0-384</inkml:trace>
  <inkml:trace contextRef="#ctx0" brushRef="#br0" timeOffset="52771.1155">23878 17373 481,'0'0'980,"0"0"-757,0 0 37,0 0-150,0 0-73,0 0-31,0 0-5,-3-6-1,3 22 25,-2 5 27,1 2-5,1 5-3,0 3-32,0 1 2,1-5-13,11-4 0,1-6 0,5-9-1,2-6 6,4-2-6,1-8 1,0-11 8,-5-1-1,-3-2 14,-6 2 18,-4 3-3,-4 4 12,-3 6 10,0 3-19,0 2-5,0 2-20,0 0-14,0 0-1,0 4 1,-1 10-1,-9 11 9,-1 11 3,-1 6 1,0 8 1,5 1-13,-1-3 1,2-4-2,3-12 6,0-8-5,2-8-1,1-11-1,0-5-63,0-14-111,3-7-192,1-6-652</inkml:trace>
  <inkml:trace contextRef="#ctx0" brushRef="#br0" timeOffset="53271.7938">24294 17389 1031,'0'0'527,"0"0"-394,0 0-75,0 0-49,0 0 1,0 0 35,0 0 27,-15 60-16,-3-40-2,-1-2-15,-1 0-6,-1-3-14,3-4-10,2 0-2,1-5-1,3-6-5,3 0 7,0 0-2,5-10-6,4-10-10,0 1-18,10-5-6,5 4 16,4 3 7,1 6 10,1 7-5,-1 4 6,-1 0 12,0 13 0,-4 10 19,-3 10 7,-6 11 27,-6 7-29,0 6 2,0 0-14,-15-4-5,3-8-9,-1-8-8,1-11 4,4-8-6,5-18-95,1 0-210,2-4-396</inkml:trace>
  <inkml:trace contextRef="#ctx0" brushRef="#br0" timeOffset="53620.426">24609 17318 1048,'0'0'381,"0"0"-108,0 0-78,0 0-101,0 0-48,0 0-18,0 0 12,-37 25 10,18-3-9,1 2-14,-2 3-14,-1 4-2,0 1-10,1 1 1,2 0-2,0-3-13,6-4-92,-1-7-113,6-5-170,1-11-511</inkml:trace>
  <inkml:trace contextRef="#ctx0" brushRef="#br0" timeOffset="53836.8549">24392 17348 1159,'0'0'377,"0"0"-252,0 0-71,0 0 89,0 0-23,79 89-19,-52-56-42,-4 3-38,-1 0-12,-3-3-8,-2-4-1,5-6-54,-7-6-185,0-7-322</inkml:trace>
  <inkml:trace contextRef="#ctx0" brushRef="#br0" timeOffset="54334.5624">24749 17237 1151,'0'0'316,"0"0"-98,0 0-106,0 0-43,0 0-25,0 0-6,0 0 16,70-29 18,-61 32-6,-2 9-21,-4 4-12,-3 7 3,0 7-15,-12 2-14,-1 2 2,-2-3-9,4-6 0,4-6 0,4-7 0,3-6-7,0-5 7,0-1-1,12 0 0,3 0 0,0 0 1,3 0 7,-3 0-6,-3 0-1,-4 4-5,-3 7 4,-5 2 2,0 6-1,-3 0 11,-15 2-11,-7 5 0,-26 14-37,2-7-192,5-3-415</inkml:trace>
  <inkml:trace contextRef="#ctx0" brushRef="#br0" timeOffset="54855.1084">23940 18004 557,'0'0'677,"0"0"-429,0 0-62,0 0-61,0 0-27,0 0-14,0 0 8,0-32 2,0 27-15,10 0-20,13-2-16,13-6 7,25-4 11,33-7-9,37-1-2,15 1 7,-11 5-9,-32 9-18,-41 6-8,-23-3-13,-12 0-8,-6-1-1,-2 0-34,-4-1-25,-8 0-11,-7 8-44,-5 1-42,-10 0-198,-8 10-338</inkml:trace>
  <inkml:trace contextRef="#ctx0" brushRef="#br0" timeOffset="55341.4181">24300 18058 940,'0'0'302,"0"0"-11,0 0-139,0 0-60,0 0-27,0 0-7,0 0 11,-3-27-2,10 20 8,2 0-7,0 4-9,2 0 0,-1 3-14,-1 0-20,-2 3-16,-1 10-2,-3 5 1,-3 4-7,0 5 0,-1 3 1,-11 1 4,-6 1 1,1 1-7,-2-4 1,4-3 1,2-9-2,7-4 8,3-10-8,3 1-1,3-4 1,18 0 14,7-7 26,12-11-3,9 2-16,5-3-6,5 3-9,-5-2 1,-8 6-7,-8-5-67,-13 5-172,-14 4-766</inkml:trace>
  <inkml:trace contextRef="#ctx0" brushRef="#br0" timeOffset="56062.6793">23255 18708 751,'0'0'601,"0"0"-359,0 0-86,0 0-67,0 0-24,0 0-4,0 0-3,14 0 6,-5 0 14,0 0-13,4 0 4,5 0-20,6-2 0,1-2-12,0 0-26,-3-2-3,-5 2-7,-6 2-1,-3 2-69,-6 0-127,-2 0-302,0 0-382</inkml:trace>
  <inkml:trace contextRef="#ctx0" brushRef="#br0" timeOffset="56240.3119">23340 18798 1008,'0'0'509,"0"0"-271,0 0-34,0 0-49,105-37-71,-74 27-54,8 0-30,-9 2-136,-8 0-606</inkml:trace>
  <inkml:trace contextRef="#ctx0" brushRef="#br0" timeOffset="67640.0845">23850 18667 796,'0'0'233,"0"0"-55,0 0-96,0 0-35,0 0-17,-13 0-8,13 0 10,-1 0 24,-4 0 33,1-5 9,-1 5-15,-2-4 22,1 1-26,1 0-28,1 3-12,1-4-6,-2 2-2,4 1-2,-2 0 2,0-1-1,3 2-2,0 0-6,0 0-10,0 0-2,0 0-10,0 0 0,0 0 1,7-5-1,11 3 1,11-5-1,7-2 0,5-2 2,1-2-1,-2 1-1,-1-4 0,-8 5 1,-8 1-1,-7 1 1,-7 5-1,-6 1 6,-2 3 6,-1 0-3,0 0 1,0 0-4,0 0-5,-5 3-1,-1 4 0,-2 1 0,-1 0 1,2 2 5,-1 0-6,-1 0 0,-1 2 0,-2 3 12,-3 3-11,2 6 13,-5 2-8,3 4 9,-1 4 4,2 1-4,-1 2-4,3-1-4,2-3-6,1-3 11,4-8-11,1-5-1,1-5 0,1-6-1,2-4 1,0-2-49,0 0-38,0-23-114,5 1-153,1-2-259</inkml:trace>
  <inkml:trace contextRef="#ctx0" brushRef="#br0" timeOffset="67842.4347">23873 18748 963,'0'0'388,"0"0"-169,0 0-120,0 0-15,0 0 78,0 0-47,0 0-38,79 42-30,-51-38-22,2 0-22,10-4-3,-7 0-232,-6-10-375</inkml:trace>
  <inkml:trace contextRef="#ctx0" brushRef="#br0" timeOffset="68487.7654">24172 18595 431,'0'0'697,"0"0"-548,0 0 22,0 0-58,0 0-53,0 0-24,0 0-21,7-23 17,5 17 6,1-2 22,5 4 13,-1-2-22,2 2-1,-3 2 5,1 2-12,-7 0-22,-2 2-14,-7 10-6,-1 8 8,-3 2-1,-13 3 5,-4 4-7,2-5-6,1-2 1,4-8-1,5-2 0,3-5 0,4-5-2,1-2-4,0 0 5,0 0 0,10 0 1,0 0-1,1 0-1,1 0 2,-2 0 0,1 4 2,-1 3-2,-2 1 0,-2 2 1,-5 2 0,-1 1 1,0 2 5,-10 0 15,-10-1 5,-3-1-9,-2-4-2,-1-3-4,0-2-12,6 0 1,4-4-1,9-11-124,6-6-224,1-1-452</inkml:trace>
  <inkml:trace contextRef="#ctx0" brushRef="#br0" timeOffset="68892.3895">24479 18633 1166,'0'0'355,"0"0"-119,0 0-119,0 0-75,0 0-23,0 0 14,0 0 18,-23 36-4,20-31-16,0-2 2,2-2-21,1-1 4,0 0 4,0 0 6,0-5 13,0-6-29,0-3-4,0 2-5,1 1 0,2 5 1,-1 2-2,1 4-80,-3 0-162,0 8-243,0-2-672</inkml:trace>
  <inkml:trace contextRef="#ctx0" brushRef="#br0" timeOffset="69336.9157">24740 18544 1159,'0'0'367,"0"0"-127,0 0-54,0 0-85,0 0-51,0 0-29,0 0-10,-44 2 0,25 8 14,1 6 6,0-2 0,5-1-14,1 1-16,8 1 9,4-1-9,0-1 4,3-1-5,11 2 0,1-3 0,0 1 1,-1-1 1,-3 2-1,-2 0 7,-2-1-7,-4 2 12,-2 0 5,-1 3-5,0-3-7,0 1-4,-4-1 4,-7-2-5,-2-4 5,-1-2-4,-1-3-2,2 0-49,2-3-86,3-4-126,2-9-218,4-6-606</inkml:trace>
  <inkml:trace contextRef="#ctx0" brushRef="#br0" timeOffset="69629.6653">24720 18474 965,'0'0'400,"0"0"-165,0 0-88,0 0-37,0 0-18,0 0-4,0 0 9,50 0 0,-16 0-24,3-4-21,2 3-12,-3-1-8,-8 2-30,-7 0 4,-10 0-6,-11 0-68,-17 0-90,-16 10-204,-3-4-681</inkml:trace>
  <inkml:trace contextRef="#ctx0" brushRef="#br0" timeOffset="73875.7974">12274 18173 745,'0'0'568,"0"0"-418,0 0-18,0 0-74,0 0-17,0 0 7,-1-3 68,1 3 0,0 0-17,0-1-5,0 1-27,0 0-27,0 0-8,-3 1-11,-1 9-8,1 3 8,-2 4-3,1 4 0,1 3-5,0 2-7,0 7 1,3-2-6,0 5 1,0-5-2,0 1 1,0-7 1,0-7-1,3-4-1,0-9-25,-2-5-46,2-7-74,0-12-200,-1-1-520</inkml:trace>
  <inkml:trace contextRef="#ctx0" brushRef="#br0" timeOffset="74428.1306">12421 18323 208,'0'0'85,"0"0"-63,0 0 334,0 0-187,0 0-62,0 0-35,0 0 35,-17 8 12,14-8-28,-1 0 19,-2 2-4,0 1-28,0-1-30,-3 2-18,-1 2-14,-1 2-14,1 3-1,2 3 4,-1 2-5,5 1 0,1 5-2,3 2-8,0-1-47,0-4 0,4-4 5,10-6 5,1-9 8,5 0 31,3-14 8,4-9 19,-3-5 10,-4-3 18,-7 2 4,-9 2-18,-4 4-17,0 8-16,-12 5-1,-4 8-89,-7 2-85,4 7-91,5 0-292</inkml:trace>
  <inkml:trace contextRef="#ctx0" brushRef="#br0" timeOffset="75125.137">12525 18395 675,'0'0'557,"0"0"-411,0 0-41,0 0-54,0 0-30,0 0-12,0 0-8,-67 84-1,54-65-9,5 0-19,4-5-63,4-5-20,0-3-61,16-6 51,5 0 74,3-10 47,1 0 31,-4-4 60,-3 4 46,-6 2 0,-6 1 3,-2 1-9,-4 2-20,0-3 16,0 1-21,0 2-30,0 0-14,0 2-2,0 2-12,0 0-11,-1 0-14,-2 0-8,0 6 0,0 11-2,-1 3-1,2 6 3,1 7-6,-1 3-8,2 8 10,0 3-10,0 1 0,0 1-1,0-2-6,0-4 5,0-7 1,0-6-1,-2-13 0,-1-5 0,0-8 1,-3-4-2,-5-6-26,-3-15-15,-7-9-4,-2-6-20,0-9-2,5-2 42,12 4 20,6 3-3,12 3-34,20 8 4,5 6-26,4 8-45,-3 4-35,-13 2-137,-14 4-785</inkml:trace>
  <inkml:trace contextRef="#ctx0" brushRef="#br0" timeOffset="75741.4544">11663 18312 414,'0'0'65,"0"0"552,0 0-454,0 0-8,0 0-28,0 0-15,0 0 9,4-27 22,-4 23 7,0 4-21,0 0-33,0 0-19,0 0-17,0 11-16,0 9-4,0 2-7,0 9-20,0 6-11,3 1 4,5 2-5,3-3 4,0-5-5,0-5-7,-1-8-50,0-9-63,8-10-93,-4-7-148,0-8-337</inkml:trace>
  <inkml:trace contextRef="#ctx0" brushRef="#br0" timeOffset="76179.7269">11972 18314 332,'0'0'73,"0"0"645,0 0-519,0 0-15,0 0-30,0 0-30,0 0-26,9-28-20,-9 28-5,0 0-8,-9 0-33,-3 9-22,0 4-1,0 6-7,0 6 6,5 4-8,5 3 0,2 3 0,0-6 0,14-7-2,5-4 2,5-12-12,1-6 12,-1-4 9,1-17-9,-1-7 18,-8-5-1,-7 1-3,-9-2-1,-1 5-4,-21 5-9,-8 11 0,-15 6-99,5 7-222,7 0-555</inkml:trace>
  <inkml:trace contextRef="#ctx0" brushRef="#br0" timeOffset="77585.8067">12751 18623 217,'0'0'907,"0"0"-591,0 0-92,0 0-93,0 0-78,0 0-24,0 0-7,3 0 9,-2 2 41,-1-1 10,0 4-22,0 0-16,0 4-8,0 2-20,0 2-4,0 2-12,0 2 1,0 1 0,0-6-1,0 2 0,0-4 0,0-7-12,0 0-79,3-3-99,6-9-114,-3-2-287</inkml:trace>
  <inkml:trace contextRef="#ctx0" brushRef="#br0" timeOffset="77694.8154">12751 18623 214</inkml:trace>
  <inkml:trace contextRef="#ctx0" brushRef="#br0" timeOffset="77931.9394">12751 18623 214,'107'0'93,"-107"3"691,1-1-562,-1-1-38,2 1-54,-2 2-37,0 3-13,0-1-5,0 4-11,0 4-8,-2-2-14,-1 5-20,2 3-10,1-4-10,0 5-1,0-7 1,9 1-2,0-8 0,2-3 1,3-4 1,-2 0 10,1-15 22,-2-5-18,-3-6-6,-3 0-9,-5-7 0,0 4-1,0 3-28,-11 5-23,-6 6-59,-1 5-107,0 3-380</inkml:trace>
  <inkml:trace contextRef="#ctx0" brushRef="#br0" timeOffset="79725.07">13050 18176 241,'0'0'225,"0"0"417,0 0-486,0 0-47,0 0-24,0 0-26,0 0 19,0 0-4,24-21-21,-19 18-8,-1 3-8,4 0-17,5 0 6,2 0-4,6 0-1,0 0-1,4 0 1,-1 0-6,-3 0-4,-6 0-3,-6-1-1,-3-1 6,-5 2 14,-1 0 37,0 0-2,0 0-21,0 0-16,0 0-16,0 0-2,-1 0-1,-5 3-4,0 4 4,0 7 0,-2 0 2,-1 5 6,-1 4 5,1 0 0,-2 4-5,1 2-3,1 1-2,2 3-7,1-3 4,-2-1-6,2-5 1,2-7-1,1-5 0,0-6-27,1-3-45,1-3-67,-2 0-96,-1-5-96,1-8-467</inkml:trace>
  <inkml:trace contextRef="#ctx0" brushRef="#br0" timeOffset="79942.8884">13061 18248 178,'0'0'138,"0"0"735,0 0-628,0 0-126,0 0-49,0 0 29,0 0-7,47 38-30,-30-23-33,1-2-17,-5-1-11,4-2-1,-7-4-179,-2-4-356</inkml:trace>
  <inkml:trace contextRef="#ctx0" brushRef="#br0" timeOffset="80479.8406">13298 18237 376,'0'0'130,"0"0"534,0 0-497,0 0-37,0 0-79,0 0-32,0 0-19,38-41 6,-21 37 7,-5 1 57,-3 3 18,0 0-1,-6 0-12,-2 15-8,-1 3 7,0 5-29,0 1-26,-4 2-9,-5 1-8,0-7-1,2-1 5,1-3-6,-2-6 2,5-2-2,3-5 1,0-3-1,0 0 0,2 0-3,8 0 2,1 0 1,-1 0 0,2 0 0,-1 4 1,-2 5 14,1-3 2,-3 7 17,-1 1 0,-3-2 0,-3 2-1,0-1-8,0 2-1,-10-2-17,-6-1-6,-3 1-1,-1-1-50,-3-4-148,5 2-310,5-7-484</inkml:trace>
  <inkml:trace contextRef="#ctx0" brushRef="#br0" timeOffset="80737.0493">13525 18394 1174,'0'0'504,"0"0"-238,0 0-93,0 0-69,0 0-39,0 0-35,0 0-17,0-2-12,0 2-1,0 0 0,0 0-59,3 0-181,0 0-378</inkml:trace>
  <inkml:trace contextRef="#ctx0" brushRef="#br0" timeOffset="81175.9304">13711 18255 413,'0'0'280,"0"0"363,0 0-434,0 0-74,0 0-37,0 0-10,0 0-25,-1-3-25,-7 3-25,-1 3-6,3 7-6,-1 0 0,6 0-1,1 4 0,0-1-1,0 2 1,0 0 0,10-5 27,0 2 22,1-2 4,1-1 0,-2-1-17,-1-2 1,0-1-26,-5 4-5,-1-3 2,-1 1-1,-2 3-1,0 4 4,0-2-10,0-2 2,-8 3 13,-3 2 5,-1 0-12,-2-1-7,2 1 0,2-5-1,0-4-24,5-2-71,5-4-114,0-4-164,0-8-484</inkml:trace>
  <inkml:trace contextRef="#ctx0" brushRef="#br0" timeOffset="81408.3911">13743 18176 910,'0'0'250,"0"0"-137,0 0-29,110-31-23,-67 23-35,-1 1-14,-5-2 3,-5 8-15,-12 1-12,-11 0-553</inkml:trace>
  <inkml:trace contextRef="#ctx0" brushRef="#br0" timeOffset="81958.9422">14247 18275 738,'0'0'486,"0"0"-296,0 0-30,0 0-55,0 0-18,0 0-20,0 0 36,36 0 2,-14 0-12,1-4-21,2 0-20,-3 2-11,-1-2-23,-3 2-9,-2 1-8,-4-1-1,-4 2-22,2 0-64,-4 0-80,-6 0-86,0 2-116,0 5-398</inkml:trace>
  <inkml:trace contextRef="#ctx0" brushRef="#br0" timeOffset="82134.8612">14326 18412 1166,'0'0'362,"0"0"-135,0 0-67,0 0-62,0 0-45,93-33-33,-62 21-11,0 1 0,-2 6-8,-7-1-1,-3 5-2,-5 1-225,-7 0-538</inkml:trace>
  <inkml:trace contextRef="#ctx0" brushRef="#br0" timeOffset="83568.8906">15054 18169 1340,'0'0'521,"0"0"-411,0 0 52,0 0-63,0 0-29,0 0-27,0 0-14,7-2-5,5 2 15,0 0 2,0 0-2,2 2-6,-2 9-14,-3 5-1,1 0 1,-1 8-1,0 2-8,0 7-2,0-2-2,0 4-6,1 1 1,-4-3 0,2-1 0,-4-5 0,-1-7 0,-1-9-1,1-5 0,4-6-54,0 0-57,14-25-48,-1-9-150,-2 0-344,0-2-666</inkml:trace>
  <inkml:trace contextRef="#ctx0" brushRef="#br0" timeOffset="83943.7747">15518 18176 222,'0'0'868,"0"0"-594,0 0-84,0 0-10,0 0-15,0 0-51,0 0-48,0-17-26,-3 17-17,0 11-4,-3 8 4,-3 8 0,2 4-8,-1 3-14,2 2 5,5-1-5,1-4-1,0-3 0,4-12 0,8-6 0,4-7 0,3-3 0,3-16 6,2-10-5,1-7 5,-2-6-5,-7-2 6,-7-5-5,-9 7 4,0 8-6,-21 7 1,-6 10-1,-21 14-30,9 0-140,4 0-338</inkml:trace>
  <inkml:trace contextRef="#ctx0" brushRef="#br0" timeOffset="84379.9831">15891 18170 188,'0'0'898,"0"0"-583,0 0-107,0 0-65,0 0-33,0 0-30,0 0-9,8-11-1,-8 21 5,-2 0-17,-8 7-17,-3 4-19,-1 4-1,0 4-11,-2 1-4,1 0-6,2 1 0,4-2 0,1-9-23,2-5-64,5-7-76,1-5-74,0-3-78,0-14-40,0-7-680,4-2 944</inkml:trace>
  <inkml:trace contextRef="#ctx0" brushRef="#br0" timeOffset="84680.7004">15773 18155 211,'0'0'674,"0"0"-328,0 0-105,0 0-79,0 0-45,0 0 4,0 0-9,23 4-26,-16 6-8,5 4-28,0 3-13,4 5-12,1-2-8,0 3-16,0-2 1,-1-1-2,-2-3-5,-1-2-69,-1-2-58,6-8-89,-4-3-38,-5-2-273</inkml:trace>
  <inkml:trace contextRef="#ctx0" brushRef="#br0" timeOffset="93459.447">16146 18063 54,'0'0'200,"0"0"501,0 0-487,0 0-110,0 0-46,0 0-20,0 9-16,2-7-5,0 0 35,0 2 36,-1-4 2,-1 0-4,0 1 6,0 1 2,0-1-21,0-1-27,0 2-18,0-2-14,0 0-4,0 0 0,0 0 6,0 1 8,0 2 17,0 1 9,0 2-5,0 0-11,0 4-6,0 0-13,0 3-5,0 4 5,0 3-9,0 3-5,0 4 0,0-1 5,0 1-5,0 0 0,0-2 0,0-5 5,0-6-6,0-2-1,0-8-1,0-4-23,0 0-11,3 0-42,4-17-139,-3-5-123,-2 4-240,-2 2-485</inkml:trace>
  <inkml:trace contextRef="#ctx0" brushRef="#br0" timeOffset="93925.5877">16291 18236 217,'0'0'502,"0"0"92,0 0-345,0 0-60,0 0-37,0 0-37,0 0-8,3 0-7,-3 0-11,1 0-20,-1 0-20,0 0-15,0 0-7,0 0-9,0 0-11,2 0-7,-2 0-5,5 0-59,0 0-109,-3 0-415</inkml:trace>
  <inkml:trace contextRef="#ctx0" brushRef="#br0" timeOffset="94516.9987">16655 18170 399,'0'0'27,"0"0"640,0 0-384,0 0-70,0 0-19,0 0-20,0 0-17,10-80-45,-10 70-36,-4 2-17,-7 3-15,-3 0-17,-2 4-18,-1 1 3,-1 0-11,-5 1 0,3 10-1,1 3-1,5 3 0,2 0-6,6 3-15,4-2-14,2 0 17,0-3-6,12-1 5,7-4 0,3-4 6,4-1 4,1 1-3,0-1 11,-3 2 1,-3-1-1,-5 2 2,-7 2-1,-6 0 0,-3 6 1,-1-3 0,-14 2 0,-5 0 2,-2-2-2,2-3 1,1-4-1,6-6 1,1 0 0,7-6-1,5-17-18,0-7 3,11-7-4,8-3-25,3 5-55,4 2-50,8 3-84,-6 11-158,-6 5-789</inkml:trace>
  <inkml:trace contextRef="#ctx0" brushRef="#br0" timeOffset="95138.9264">16841 18006 309,'0'0'923,"0"0"-606,0 0-131,0 0-71,0 0-59,0 0-19,0 0-12,-10-2 0,10 2 14,4 0 12,5 0 16,6 2-23,2-2-19,3 0-13,2 0-3,-2 0-8,0 0 0,-4 0 14,-4 0 14,-4 0 13,-4 0 4,-2 0 3,-1 0-6,-1 0-10,0 0-11,0 0-1,0 2-5,0 5-1,0 3 1,0 6 5,-6-1 0,-3 6-9,-3 3-2,2 5 1,-2-3-10,-2 4 7,4-4-8,0 4 1,1-3-1,0 0 0,2-1 0,-1-4 0,3-4-13,-1-1-19,3-9-20,0-1-24,2-7-35,1-3-35,0-21-192,0 1-287,0-7-533</inkml:trace>
  <inkml:trace contextRef="#ctx0" brushRef="#br0" timeOffset="95341.4037">16896 18173 700,'0'0'328,"0"0"248,0 0-372,0 0-13,0 0-43,0 0-63,0 0-51,99 39-24,-81-33-10,-4 2-83,-4-7-137,-4-1-417</inkml:trace>
  <inkml:trace contextRef="#ctx0" brushRef="#br0" timeOffset="96189.8124">17253 18248 320,'0'0'887,"0"0"-552,0 0-102,0 0-58,0 0-41,0 0-28,0 0-27,-9 17-23,9-13-18,0-2-11,0 2-5,3-4-4,12 0 10,2 0-4,5 0-9,2 0-13,-2 0 0,-1-2-1,-3 0-1,-6 2-26,-6 0-34,-3 0-37,-3 0-54,0 0-110,-2 0-126,-16 5-403,1 4 171,1-3 550</inkml:trace>
  <inkml:trace contextRef="#ctx0" brushRef="#br0" timeOffset="96369.4157">17266 18430 150,'0'0'1022,"0"0"-662,0 0-165,0 0-81,0 0-82,102-29-32,-74 15-86,-4 4-100,-3-3-150,-4 4-702,-8 2 856</inkml:trace>
  <inkml:trace contextRef="#ctx0" brushRef="#br0" timeOffset="98473.4534">17771 18087 408,'0'0'149,"0"0"31,0 0 217,0 0-155,0 0-18,0 0-26,0 0-32,16-17-33,-16 17-31,0 0-33,0 0-13,0 6-10,0 8 17,0 2-4,0 11-4,0 1-18,0 7-8,-4-2-10,-8 0-9,4 0-1,-1-4-8,0-2-1,4-4 0,0-6 0,4-6-18,1-5-46,0-3-49,0-6-41,0-11-150,0-5-351</inkml:trace>
  <inkml:trace contextRef="#ctx0" brushRef="#br0" timeOffset="99033.9589">17971 18149 991,'0'0'261,"0"0"-111,0 0 13,0 0-22,0 0 0,31-77-40,-31 67-31,0 3-6,0 3-11,-15-2-17,0 6-23,-6 0-4,0 0-8,2 2 0,0 7-1,2 5 0,1 0 0,4 6-2,3 0 1,5 3-19,4-1-16,0 1 5,0-3 8,11-2 2,4-3 5,2-4 15,1 0-5,3-2 5,-5 0 0,0 1 0,-3 0 1,-5 1 0,-5 2 0,-3 0 1,0-3-1,-10 3 1,-5 1 1,-6-2 4,-1-2-6,4-3 1,2-3-1,3-3 0,6-1 7,5-2-6,2-14-1,6-8-31,13-9-16,6 0-52,3-5-21,11 0-34,-5 11-79,-8 5-254</inkml:trace>
  <inkml:trace contextRef="#ctx0" brushRef="#br0" timeOffset="99367.5295">18080 18252 1322,'0'0'559,"0"0"-320,0 0-87,0 0-56,0 0-41,0 0-34,0 0-21,21-14 0,-21 14-63,0 0-74,0-2-232,0-5-598,0 1 147</inkml:trace>
  <inkml:trace contextRef="#ctx0" brushRef="#br0" timeOffset="99837.2144">18259 18004 185,'0'0'131,"0"0"5,0 0 365,0 0-377,0 0 24,0 0-31,0 0-1,37 23-13,-22-19 2,0-1-39,4-2 8,-1-1 5,0 0-16,-3 0-14,-5 0-1,-4 0 5,-4 0 3,-2 0-6,0 0 1,0 2 0,0 2-19,0 2-5,0 2-6,-2 4-2,-4 4 14,-1 2 2,-3 7 1,-1 0-6,-1 3-7,0 1-9,0 5-7,-1-1-6,2-2 0,-1 1 0,1-1-1,2-5 1,1-4-1,1-3 0,2-7-35,4-6-41,1-4-70,0-2-143,0-5-276,0-6-603</inkml:trace>
  <inkml:trace contextRef="#ctx0" brushRef="#br0" timeOffset="100032.7417">18323 18212 111,'0'0'1142,"0"0"-832,0 0-47,0 0-74,95 37-96,-69-21-93,-9-6-118,-7-4-512</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9:55:11.192"/>
    </inkml:context>
    <inkml:brush xml:id="br0">
      <inkml:brushProperty name="width" value="0.05292" units="cm"/>
      <inkml:brushProperty name="height" value="0.05292" units="cm"/>
      <inkml:brushProperty name="color" value="#FF0000"/>
    </inkml:brush>
  </inkml:definitions>
  <inkml:trace contextRef="#ctx0" brushRef="#br0">10398 9651 780 0,'0'-22'0'0,"0"-64"-121"16</inkml:trace>
  <inkml:trace contextRef="#ctx0" brushRef="#br0" timeOffset="3131.27">15046 8969 504 0,'0'0'240'0,"-2"-2"-131"0,0 0 1 16,-1-2-14-16,3 2-65 16,-2-2 8-16,2-2 3 15,-2 1-9-15,-2 0-22 16,-4-2-11-16,2 0 7 0,-2 1-7 15,5 2 0-15,-1 0 0 16,1 2-1 0,3 0 1-16,0 2 0 0,3 0 0 15,-3 0 8-15,0 0-7 16,2 0 16-16,-2 0 8 16,0 0 2-16,0 0 3 15,0 0-7-15,0-4 4 16,0 4 0-16,0 0-11 15,0-2-16-15,2 2 59 16,-2 0 2-16,0 0-17 16,2 0 20-16,-2 0 2 15,1 0-24-15,2 0-15 0,0 0-1 16,-1-2-16 0,2 0 14-16,0-2-15 0,6 0 0 15,1-6 3-15,7 3-4 16,7-5-8-16,1-5 24 15,-2 2-10-15,3 1-4 16,-4-3 2-16,2 2 3 16,-4 3-1-16,-1-2-5 15,1 2 4-15,-4-6-4 16,4 3-3-16,-1-1-6 16,-1 2 1-16,6 1 0 15,-2-1-1-15,1 0 0 16,0 2 1-16,1 1-1 15,-1 2 0-15,-1-1 0 16,0 1-1-16,0-2 1 0,4 5 1 16,-6-4-1-1,3 3 1-15,-2-3 0 0,3-1-1 16,-1 3 1-16,-3-2-1 16,2 5 1-16,2-2-1 15,2 0 0-15,2 0 0 16,0-1 1-16,2-2-1 15,0 3 1-15,-4 0-1 16,2-1 0-16,2-1 0 16,-4 4 0-16,4-5 0 15,3 0 0-15,-1 1 0 16,-2 0 1-16,3 1-1 16,-3 1 0-16,-2 2-1 0,-2 1 1 15,0 2-1 1,2-2 1-16,-5 4-1 0,5-3 0 15,3 3 0-15,-3 0 1 16,4 0-1-16,2 0 0 16,1-1 1-1,-1 1 0-15,-3-4 0 0,1 0 0 16,-4 2 0-16,-2-1 0 16,2-1-1-16,0 3 1 15,-4-1 1-15,1 0 0 16,3 0-1-16,0-1 1 15,5-2-1-15,-3 1 0 16,0-2 1-16,-7 2-1 16,-2 0 1-16,1-3 0 0,0 3-1 15,-1 2-1-15,5 2-10 16,-1 0 11-16,1 0 0 16,2 0 0-16,2 2 0 15,-2-2 1 1,0 0-1-16,2 3 0 0,-4-3 0 15,2 0-1-15,0 1 1 16,-4 3-1-16,2-1 1 16,-1 1 0-16,-4-2 0 15,3 1 0-15,-3-1 0 16,3 1-1-16,-6-3 1 16,6 2 0-16,-3 0-1 15,3 2 1-15,1-3 0 16,-3 4-1-16,-1-1 1 15,-1-3 1-15,-4 3-1 0,-1-1-1 16,-1-1 1-16,1 2 0 16,-6-3 1-16,5 2-1 15,-2-2 0-15,3 2 0 16,-3-2 0-16,10 2 0 16,-3-1 1-16,8 2-1 15,-5 1 1-15,1 0 5 16,-1-1-6-16,-8-1 0 15,1 0-1-15,-10-1 1 16,3 0 0-16,-5-2-2 16,-4 4-5-16,6-4 5 15,0 4-4-15,1 0 6 16,1 0 0-16,4 2 1 0,-1 0 0 16,-3-3-1-16,2 4 1 15,-1-6-1-15,-5 4-1 16,-2-3-17-16,2 6-1 15,1-2 19-15,2 2 1 16,2 7-1-16,-5-6 0 16,-3 1 0-16,7 0 0 15,-6-2-7-15,0 4 0 16,1 0 6-16,-3 2 1 16,0 2 0-16,-3-3 0 15,1 2 1-15,0-4 0 16,0 1-1-16,2-7 1 0,0-1-1 15,0 0 1-15,2-4 1 16,-2 5 5-16,2-10 1 16,-2 5-2-16,2 0-5 15,1 0 1-15,-3 0 8 16,2 0-9-16,-2-2 7 16,0 2-7-16,0 0 5 15,0 0-4-15,0 2 4 16,0-4-6-16,-2 2 8 15,2 0-8-15,0 0 8 16,-3 0-8-16,6 0 0 16,-6 2 0-16,1-4-1 15,0 4 1-15,2-2 1 0,0 0-1 16,0 0 1-16,0 0-1 16,0 0 11-16,2 0-11 15,-2-2 1-15,0 2 7 16,0 0-7-16,-2 0-1 15,2 0 0-15,0 0 0 16,2 0 0-16,-4 0 0 16,2 0 1-16,0 0-1 15,0 0 1-15,0 0-1 16,0 0-17-16,0 0-45 16,0 0-98-16,-31-49-369 15</inkml:trace>
  <inkml:trace contextRef="#ctx0" brushRef="#br0" timeOffset="8461.65">18222 8598 513 0,'3'-6'192'0,"-3"3"-98"16,0-4 28-16,2 3-11 15,-2-2-18-15,2 0-24 16,0 4-6-16,1 0 4 16,1-2-4-16,-1 3-4 15,8-6-14-15,-3-3-18 0,3 4-3 16,5-2-8-16,9-2-8 15,2 5 2-15,2 2-9 16,4-1 8-16,3 2-1 16,1 2-7-16,3 0 10 15,-3 0 4-15,-5 0 12 16,2 0 1-16,-5 0 19 16,2 0-10-16,-4 0-16 15,5 0-6-15,-4 2 0 16,-2-2-3-16,7 2-12 15,-8 0 12-15,1 1 3 16,0-3-9-16,-3 5 2 16,-1-1-7-16,2 2 6 0,-4 0 5 15,9 0-4-15,-4-1-7 16,2 2 7-16,2 0 1 16,-8-2-9-16,0 2 9 15,-3-4 6 1,-3 3 0-16,3-2-2 15,-2 0 5-15,2 0-4 0,-5 2-13 16,3-1 7-16,-3-2-7 16,1 3 0-16,1-1 5 15,1 0-4-15,-5 2 5 16,5-3-7-16,-1 1 2 16,1 4-1-16,-1-4 7 15,3 2-2-15,-3-1-5 16,6 2 1-16,-5-3 5 0,-1 1-2 15,0 1-5-15,-5-1 0 16,-2-1 1-16,1 2 1 16,3 3-1-16,-2-3 0 15,-1 0-1-15,1 5 1 16,0-4 0-16,-1-1 1 16,-2 5-2-16,0-7 0 15,-1-1 0-15,1 4 1 16,-1-2 1-16,2-2-1 15,-2 1-1-15,-1 0 8 16,-1 2-8-16,-2-5 0 16,2 3 0-16,1-1 0 15,2 2 1-15,-2 0-1 0,-1 0 0 16,0-2 1-16,-2 0-1 16,0 0 0-16,1 1 0 15,-1 0 0-15,-2 2-6 16,2-2 5-16,1 7 1 15,-1-2-1-15,-2 2 1 16,2 0-1-16,-2 0 0 16,0 0 1-16,-2-2 0 15,2 0-1-15,-2 1 0 16,-1-4 0-16,1 1 1 16,0 1 1-16,-3-4 0 0,3 1-1 15,-2 0-1 1,0 0 0-16,-1 1 0 0,-5-1-4 15,4-3 5-15,-2 7 1 16,-1-4 5-16,-1 2-5 16,-3 0 1-16,5 1 7 15,-4-1-3-15,3 1-5 16,-1-2 0-16,0 1 7 16,6-4-8-16,-3 2 1 15,3-2 0-15,2-1 4 16,-8-1-5-16,8 1 0 15,-5 1-1-15,3 1 1 16,-2 0 1-16,-4 1-1 16,0-2 0-16,3 0 1 0,0 1 0 15,0 0 0-15,3-2 5 16,-1 0-5 0,1 1 0-16,0 1 0 0,-6 0 0 15,6-3-1-15,-1 2 1 16,-1-1-1-16,2-3 0 15,1 5 1-15,-1-3 1 16,-2 0-2-16,2 4 0 16,-2-4 0-16,2 0 1 15,-2 0-1-15,3 0 6 16,-1 0 3-16,1-2-1 16,-2 0-1-16,3 0 2 15,-2 2 5-15,-5-2-5 0,3 2 3 16,-2-2-11-16,-3 3 0 15,5-3 0-15,0 0 5 16,-4 5 0-16,3-3-5 16,1 0-1-16,0-2 1 15,-2 3-1-15,-3-1 0 16,3 1 6-16,-6 1-5 16,3-2 1-16,-3 1 4 15,1 0-5-15,2 1-1 16,-4-2 1-16,8 2-1 15,-5-2 0-15,3 0-1 16,-6 2 1-16,1-2 1 16,-3 2 1-16,-3 1 4 0,4-2-5 15,-4 1 9 1,6 1-10-16,1-3 0 0,-5 5 1 16,7-2 0-16,-4 0 0 15,-1-3-1-15,3 2 1 16,1 2 1-16,-1-2-2 15,2-2 0-15,2 2 0 16,-2-2 0-16,0 3 0 16,0-4 0-16,4 5 0 15,-2-1 0-15,4-3 0 16,1-1 0-16,0 1-1 16,2-2 0-16,-1 0 0 15,1 2 1-15,0 0 0 16,-4 1 0-16,0 2 1 15,2-2-1-15,2-3 2 0,0 1-1 16,0-1-1-16,-3 2 0 16,-1 0 6-16,0 2-6 15,2-4 0-15,0 3-1 16,2-3 1-16,-4 2 0 16,1-2 0-16,-2 3 1 15,-4 1 0-15,4-1-1 16,1-1 0-16,-4 0 0 15,4-1 1-15,-5 3 0 16,2 1 0-16,2-3-1 16,-2 4 0-16,5-5 0 15,-4 2 0-15,2 1-1 0,-1-3 1 16,1 3-2-16,-1 2 2 16,-1 2-6-16,-2-1 6 15,2-1 0-15,-1-3-1 16,2 6 1-16,2-3-1 15,1-2-1-15,0 2 1 16,-1 1-1-16,-1-5 1 16,4 3 1-16,-4-1-1 15,4 4 0-15,-2-2 1 16,-1 0 0-16,1 1-1 16,0 4-4-16,0-2 4 15,-6 2 1-15,6 1 0 16,-1 0 0-16,1-1 0 0,-1 1-1 15,4-3 0 1,-5-1 1-16,4 2-1 0,2-2 1 16,-2 0 0-16,2 2-1 15,-2-3 0-15,2 5 0 16,-4-5 1-16,4 3 0 16,-3 0 0-16,-1 0 0 15,4 2 0-15,-2-2 0 16,2 0 1-16,0-1-1 15,-2-4 0-15,2 2 0 16,-2 0 1-16,2 0-1 16,0 1 2-16,-3 0-2 15,0-1 2-15,-2 2-1 16,4 1 1-16,-1-1-1 16,-3 3 0-16,1-1 0 15,0-2 0-15,1 0-1 16,-4-1 2-16,3 4-2 0,-1-6 1 15,3 2-1-15,-2 0 0 16,0-1 0-16,2-2 0 16,-3 1 0-16,0 2 1 15,-2-2 0-15,-1 2 5 16,1 2-5-16,0 0 0 16,0 0 0-16,0-1-1 15,1-2 0-15,-2 1 0 16,0-2 1-16,4 0-1 15,-2-1 0-15,1 4 0 0,2-5 1 16,-2 2 1 0,2 1-2-16,-4-2 0 0,1 1 2 15,1 0-2-15,-1-2 1 16,0 4-1-16,0-2 0 16,2 0 1-16,-5-1 0 15,5 0-1-15,-1-1 1 16,-2 3-1-16,1-2 6 15,-3 3-5-15,-1 0 0 16,4-1-1-16,-1-2 0 16,1 2 1-16,2-2-1 15,-4 1 0-15,2 1 1 16,-3 0 1-16,3 0-2 0,-5-3 2 16,5 1-2-1,-2 2 1-15,1-4 9 0,0 1-2 16,0-1-2-16,1 1-5 15,-1-1 8-15,-1 5-1 16,-4-3-1-16,0 0 1 16,-1-1-2-16,0 3 3 15,0-4-8-15,2 2 1 16,-2 1 4-16,-3-3-5 16,1 4 0-16,-4-3 5 15,6 0-6-15,-3 0 1 16,-4 0-1-16,5 2 0 15,-9-3 6-15,4-1-2 0,-3 3 2 16,1-1 0 0,-5-1-6-16,2 4 2 0,0-3 4 15,2-3-5-15,0 4-1 16,3-3 5-16,0 2-4 16,-3 0-1-16,5 1 0 15,1 0 1-15,-5-1-2 16,-3-1 2-16,2 4-2 15,-8 3 2-15,0-2 0 16,-3 2-1-16,1 1 0 16,0-4 0-16,-1 3 2 15,8-1-1-15,-1-4 1 16,-1 1-1-16,2 0 6 16,-5-3-7-16,2 0 0 0,1-1-1 15,-6 2 1-15,0-1 1 16,-5 2-1-16,0-3 1 15,1 0 5-15,-2 2-6 16,7-3 0-16,0 4 0 16,-5 2 0-16,3-6 0 15,-4 3 8-15,1 0-7 16,1 0 11-16,3 0 1 16,-4-1 1-16,-1 0-1 15,5-1-7-15,-6 0 0 16,1 0 3-16,-1 2-7 15,2-4-1-15,3 2 7 16,2-2-2-16,1 2-5 0,1 1 0 16,0-3-1-1,3 1 0-15,3 2 1 0,-1 1 4 16,0-4-4-16,-3 0-1 16,4 0 1-16,-4 0-1 15,2 0 0-15,6-4 1 16,-4 1 6-16,2 2-6 15,4-4-1-15,-3 3 2 16,-1-2-1-16,3 0 5 16,-4-1-6-16,1 0 0 15,-4-1 0-15,3 2 1 16,1-1 6-16,-3-4-7 16,1 1 1-16,-3 2-1 15,-1-4 0-15,0 2 0 16,2-2 0-16,2 3 0 0,6 0 1 15,-5 0 0 1,9-2 0-16,-2 1 7 0,-6-4-8 16,5 0 6-16,1 0-5 15,-2 0 5-15,2-2-6 16,1 2 6-16,-3-2-4 16,3 3 5-16,3-2 2 15,-1 5 2-15,1-3-10 16,1 4 6-16,-1-1-6 15,-1-1 8-15,5 2-7 16,1 0 7-16,-2-2 3 16,2 0 0-16,-3 0-2 15,4-1-2-15,-2-1 4 0,0-3-5 16,-2 3-5 0,2-4-1-16,0 3 8 0,0 0-8 15,0 0-1-15,-2-2 8 16,2 4-8-16,2-4 0 15,0-2 7-15,1 5-7 16,2-4 9-16,-1 3 4 16,1-2 1-16,2 2-4 15,-2-5-1-15,-2 0-8 16,3 2-1-16,2-2 0 16,-1 0 1-16,2 0 0 15,0 1 0-15,2-6 0 16,-1 0 0-16,2-2 0 15,3 2 5-15,0-2-5 16,3 4 4-16,-5-3-4 16,2 3-1-16,1 5 0 0,0-2 1 15,2 3-2-15,2 2 1 16,-2-3 0-16,0 1 0 16,-2 2 2-16,-1-1 5 15,6-1-5-15,-6 0-2 16,3 2 1-16,0-2 0 15,0 2 0-15,4-2-1 16,-3 0 6-16,-2 0-4 16,1 4-1-16,1-4 8 0,-3-1-7 15,-2 4 5 1,2-2-6-16,-3 3 1 0,2 0-1 16,0 1 0-16,0-2 1 15,-1-1-1 1,-1 5 1-16,4-6 7 0,-6 3-4 15,2 5-4-15,-2-8-1 16,-1 6 9-16,3-5-7 16,-2 3-1-16,-2-1 7 15,0-2-7-15,0 4 1 16,0-2 5-16,0 1-5 16,-2 4-2-16,-2-4 2 15,1 2-2-15,-1 1 0 16,2 2 0-16,-4-4 1 15,1 4-1-15,2-2 0 0,-4 0-2 16,3-2-4-16,-6 2 5 16,4-2-7-1,-4 0 7-15,3 1-1 0,-7 2-5 16,1-2-7-16,-1 0 13 16,1 2 0-16,4 3 0 15,0-1 0-15,4 3 1 16,-1-2-5-16,-4 2 5 15,6-2 0-15,0 0 2 16,-1 2-1-16,3-4 7 16,0 4-7-16,-2-3 1 15,-1 2-1-15,1-2 0 0,-1 0-1 16,-4 1 0-16,2-3 0 16,1 3 0-16,-4-3 1 15,4-2 1-15,2 3-1 16,-5 1 5-16,5-2 2 15,-2-1-8-15,1 2 6 16,4-1 0-16,-3-2-5 16,-1 0-1-16,-1-1 1 15,-2-1 1-15,4 2-1 16,0 0 1-16,2 2-2 16,2-2-2-16,-3 1 1 15,3 1 1-15,0 1 0 16,0-3 1-16,0-1-1 0,0 0 1 15,0 0-1 1,0-2 0-16,3 2-1 0,-1 1 1 16,-2-2-1-16,2 4 0 15,-2-2 1 1,2-1-6-16,0 0 5 0,0 2 0 16,4 0 1-16,-4 0 0 15,0 1-1-15,2 0 0 16,-1 1 0-16,-1-4-5 15,2 4 6-15,-3 0-1 16,4 0-1-16,1 0 1 16,0-4-1-16,3 2 1 15,-1 0-1-15,4 1-7 16,-1-4 8-16,3 5-7 16,-1-3 7-16,4 4-5 0,6-6 5 15,-1 6-10 1,5-3 11-16,0 3 0 0,-10-2-1 15,-3 3-53-15,-7 2-93 16,-7 0-74-16,-7 2-70 16,-13 6-174-16,-138 21-337 15</inkml:trace>
  <inkml:trace contextRef="#ctx0" brushRef="#br0" timeOffset="12701.29">7500 7328 786 0,'0'0'154'0,"0"-3"8"15,0-1-40-15,0-1-20 16,3 2-36-16,-3-5-23 16,4 5-13-16,3-6-21 15,9-3-8-15,7-2 0 16,16-4 8-16,9-2-8 15,15-2 7-15,4 2 2 16,9-3 8-16,-3 8-4 16,-5 0-13-16,-14 9 1 15,-15 5-1-15,-12 1-1 16,-12 4-6-16,1 1 0 0,-7 5 6 16,2 1-6-16,3 0 6 15,-1 3 1-15,3 7-1 16,1 0 0-16,1 5-1 15,5 6 1-15,-4 5 0 16,1-3 0-16,-4 4-1 16,-3-4 1-16,0 2 0 15,-3-2-1-15,-4 4 1 16,-1-1-2-16,-5 3 1 16,-5-5 0-16,-4-2-8 15,-8-1 8-15,-4 2 1 16,-6-4 19-16,-6-4-9 0,0 1-9 15,-5-5 7 1,-5-3-2-16,-3-1 4 0,-8-1-9 16,2-4 17-16,0 2-7 15,4-7-11-15,4 0 0 16,4-6 6-16,8-1 10 16,3-2 10-16,6-3 17 15,-2-2-5-15,2-2-8 16,-1-7 4-16,2-1-8 15,0-2 4-15,-1-6-5 16,3-6 2-16,2-2-17 16,0-3-9-16,5-6-1 0,4-2 15 15,-2-9 7 1,2-6-2-16,3 1-7 0,-2 0 2 16,6 4 15-16,2 7-16 15,4 8-5-15,10 1-9 16,11 3-12-16,13 0 2 15,19 4-59-15,13 6-92 16,8 12-103-16,89 20-108 16</inkml:trace>
  <inkml:trace contextRef="#ctx0" brushRef="#br0" timeOffset="14762.67">8155 7870 689 0,'0'0'197'15,"0"0"-101"-15,-3 0-15 16,3 0-44-16,-1 2-37 16,-3 0 1-16,-8 9 21 15,-3 1 24-15,-5 2-4 16,0 2-7-16,0 0-16 15,-3 3 2-15,4 2 8 16,-7 2-8-16,5-2-6 0,-4 5-9 16,0 2 15-16,-1 2-3 15,-5 4 4-15,-1-2 13 16,0 2-1-16,2 2-11 16,-2-1-14-16,11 1 6 15,-4-5-5-15,7 2-2 16,7-8-8-16,-2 0 0 15,8 1-1-15,0 2 1 16,3 2-1-16,2 6-5 16,2-2 6-16,3 2-1 15,4-1 1-15,7-3-1 16,2 1-6-16,4-2 7 16,6-7 0-16,7-4-27 0,3-3 27 15,5-8 9-15,7-4 0 16,6 2 27-16,-3-3-1 15,-2-4-4-15,-4-2-23 16,-6-4 41-16,-2-2-13 16,-4-4-4-16,2-6 2 15,-2-5 10-15,-3-3-5 16,-3-7-8-16,-5-2 16 16,-6-3 5-16,-4 1-4 15,-4-6-4-15,-8-1-7 16,-2-5-4-16,-8-2-15 15,-4-3-7-15,-2-6 19 16,-7 2-9-16,-1-2 6 0,-5 5 0 16,2 6-17-16,-1 2 13 15,-3 2-14-15,0 4 4 16,0-1-4-16,-1 4-8 16,4 1 8-16,4 7-9 15,4 7 1-15,4 12-1 16,10 3 0-16,-1 4 0 15,5 6-12-15,-2-2-11 16,2 2-22-16,-2 0-12 16,0 1 11-16,2 0 7 15,0-3 10-15,0 0 11 16,0 0 0-16,0 0-3 16,0 0-9-16,0 0 9 15,2 0 9-15,-2 0 12 0,2 0 0 16,-2-3 7-16,2 3-7 15,-2 0-1-15,2-3-11 16,1 3 0-16,4 0 5 16,4-2-5-16,2 0 0 15,5 0 12-15,9-6 1 16,2-1 17-16,-2 0-9 16,0-5-1-16,-5 2-2 15,-1-2 6-15,-2-1-2 16,-4-2-4-16,-1-4 5 15,-3-1-5-15,0-2-6 16,-1 1 12-16,2-5-11 16,-1-2 9-16,6-5-1 15,-3 5-7-15,2-2 8 0,-1 2-9 16,-1 5-1-16,7-1-8 16,-1 3 8-16,8-3 0 15,3-3 0-15,0 6 0 16,7-4-1-16,3 5 0 15,-1 5 1-15,-3 1 0 16,-1 3-1-16,-6 5-1 16,-9 4 1-16,2-1-5 15,-1 3-2-15,5 2 8 16,0 0-1-16,11 2 0 16,-3 3-1-16,5 2-7 15,-3-2 9-15,0 8-12 0,-6-4 3 16,-4 5-2-1,-3 0-2-15,-4 3 11 0,1-4 2 16,-4 8-8-16,6-1 8 16,-5 2 0-16,3 2 0 15,-2 2 0-15,-4 0-6 16,3 2 5-16,-7 4-12 16,-2-2 12-16,-2-1-7 15,-3 3 8-15,-2-2 1 16,-4-1-1-16,-4 0 1 15,-1-4-1-15,-4 5 0 16,0-5 0-16,-5-1 0 16,-4 0 13-16,-4-2 8 15,-8-6 32-15,-7 2-11 16,-11 1-11-16,-1-2-10 0,-5-3 9 16,5 1-22-16,2-4 4 15,0-3 4-15,8-3-2 16,6-3 4-16,-7-4-6 15,1-3-5-15,-3 0 2 16,-5 1-1-16,0-1-8 16,-5 1 2-16,3 3-1 15,-1-2-1-15,2 6 0 16,6-3 2-16,14 0-1 16,3 0 7-16,16-3-8 0,2 6 0 15,3-3-1 1,1 1 0-16,-7 3-14 0,2 2 15 15,-10 2 0 1,1 1 0-16,-2 1 0 0,7-5 0 16,3-1 0-16,5 0 1 15,6-4 7-15,2-2-8 16,-2 2 8-16,2 0-7 16,-4 0-1-16,2 0 0 15,-10 4-6-15,-3 3 0 16,-7 5 6-16,-9-2 2 15,0 1-2-15,11-7 9 16,7-1-1-16,8-3 2 16,6-3-10-16,2 2-7 15,4-7-15-15,8-3-11 0,5-2 12 16,3 0-36-16,2 8-92 16,-7 10-130-16,3 50-293 15</inkml:trace>
  <inkml:trace contextRef="#ctx0" brushRef="#br0" timeOffset="16188.02">8762 7814 647 0,'0'-2'255'0,"0"0"-52"16,-4-1-37-16,1-2-37 15,1 3-31-15,-2 0-16 16,0 0-29-16,-2 1-7 15,1-1-2-15,0-1-7 16,0 3-5-16,-4-2-5 16,4 2-6-16,-3 0-6 15,-1 2-8-15,0-2-6 16,-2 3 8-16,2-1-3 16,3-1 1-16,1 1 4 15,-2 0-5-15,2 0-6 16,-2 0 1-16,-3 4 5 15,-6 3 1-15,-4-1 4 0,-2 5-5 16,-5 1 1 0,5 0 1-16,-2-4 1 0,10 2 1 15,0-3 4-15,2 0-14 16,5-3 6-16,-1 3-6 16,2 0 0-16,-7 6 0 15,1-1 1-15,-2 4-1 16,2 0 2-16,-2-2-1 15,3 3 7-15,5 0-2 16,-1-5-6-16,2 2-1 16,-1 0-1-16,4 2 2 15,-1 0 0-15,1 2 2 16,0 2-1-16,0 0 0 0,0-2 1 16,2-4-1-1,0 3-1-15,2-6 0 0,2-1-9 16,3 2 7-1,4-2-4-15,-1 5 6 0,2 0 1 16,4-3 0-16,-4 7 4 16,4-5-4-16,2-2 0 15,-1 2-1-15,0-1 0 16,3 0 0-16,1 1 0 16,2-2 0-16,-2-2 7 15,1 2 2-15,-2-2-9 16,0 3 9-16,3-3-8 15,-1 2 0-15,2-2 0 16,1 1 5-16,-1 1-4 0,1-4 4 16,4-3 7-16,0 0 22 15,-5-5-16-15,3 3-7 16,-5-5-1-16,5 0-5 16,-4 1-5-16,0-2 0 15,4-4 8-15,0 0 2 16,4-2 5-16,0 1 1 15,-6-2-10-15,2 1 4 16,-2-2 1-16,-3 1 1 16,2 0 10-16,-6 1-11 15,5-4-3-15,-6 1 4 16,3 0-5-16,1-5 1 16,-2 3 3-16,2-2 9 0,-4-1-2 15,3-2 2-15,-4 4 2 16,-3-5 7-16,-5 3 9 15,0-2 3-15,-3-4-8 16,-1-1 5-16,-2-2-15 16,-1-1-4-16,-2-1 8 15,1-4-4-15,-4-1 9 16,2 3-10-16,-3 1 4 16,-3-2-12-16,0 5-6 15,-2-1 4-15,-2 4-1 16,-1-4-6-16,-5 4-6 15,3-1 0-15,-4 0-2 16,2 4 2-16,-1 1 1 0,-3-2 1 16,2-4 7-1,-6 0-1-15,1-2-8 0,-8 3-1 16,-3 0-16-16,-11 5 2 16,-3 4-9-16,-3 3 11 15,-9 6 2-15,10 6-25 16,2 8-51-16,2 5-106 15,10 6-49-15,2 7-118 16,-18 30-387-16</inkml:trace>
  <inkml:trace contextRef="#ctx0" brushRef="#br0" timeOffset="17514.43">8359 7957 647 0,'0'0'147'0,"2"-3"-51"16,-2-1-12-16,2 4-37 16,-2-1-22-16,0 1-5 15,0 0 5-15,0 0 13 16,0 0 2-16,0 0-4 15,0 0-9-15,0 0-6 16,-2 0-1-16,4 0-13 0,-2 0-6 16,0 0-1-16,0 0 0 15,0 0-1-15,0 0-17 16,0 0-31-16,0 0-80 16,0 0-123-16,-25 13-259 15</inkml:trace>
  <inkml:trace contextRef="#ctx0" brushRef="#br0" timeOffset="21331.02">19005 8097 1083 0,'0'0'156'0,"0"0"-39"16,3-4 60-16,-3 4-25 15,6-3-71-15,-6 3-15 16,1 0-8-16,-1 0-11 15,3-3-1-15,2-1 5 16,1-1-21-16,6-7 2 16,3-1-14-16,8-5-9 15,3 0 1-15,3-5-9 16,2 3 14-16,-1 3-7 16,-1-1-2-16,-8 2-5 15,-1 6-1-15,-5 4 0 16,-9-1-13-16,-4 7-38 0,-2 0-42 15,-2 3-53 1,-4 2-106-16,-4 5 53 0,-5 11-50 16,-50 43-448-16</inkml:trace>
  <inkml:trace contextRef="#ctx0" brushRef="#br0" timeOffset="21630.07">18938 8249 847 0,'0'0'160'16,"0"0"10"-16,2-2 32 16,0 2-49-16,3-2-39 15,4 0-24-15,6-1-13 16,8-6-13-16,7-1-28 15,11-3-3-15,-1 0-9 16,2-3-12-16,3-2-6 16,-5 2-4-16,-2-5 4 15,-9 4-6-15,-7-1-64 16,-6 4-128-16,-2 0-149 16,-10-8-413-16</inkml:trace>
  <inkml:trace contextRef="#ctx0" brushRef="#br0" timeOffset="25970.22">19946 7631 535 0,'-3'-6'111'0,"3"5"-43"15,0-3 2-15,-5-1 5 0,3 1-31 16,0 3-5-16,-2-3-8 15,-2 2 7-15,1 0-32 16,-4-1-6-16,-6 3-62 16,-2 5-70-16,-33 15-100 15</inkml:trace>
  <inkml:trace contextRef="#ctx0" brushRef="#br0" timeOffset="27472.09">19617 7502 21 0,'3'-5'616'0,"-6"3"-457"0,6-1-32 15,-3-4-17-15,3 0-37 16,-1-4-13-16,2 1-10 16,0-2 8-16,-2 2-17 15,3-2 5-15,-2 2-5 16,-3-3-10-16,0 4-19 15,0-3-3-15,0 2-8 16,-3 1 6-16,3-2-5 16,0 2-1-16,0 4 18 15,0-2 16-15,0 7 5 16,0 0-4-16,-3 0-6 0,3 0 3 16,0-3 6-16,-2 3 2 15,2 0-7-15,0 0-8 16,0 0-11-16,0 0-6 15,0 3-9-15,-2-3 0 16,2 3-15-16,0 3-3 16,-4 4 0-16,0 8 18 15,-4 6 0-15,-3 4 0 16,1 12 1-16,1 0 5 16,-2 4-5-16,8-2 0 15,3 0 0-15,0-7 0 16,3-6-1-16,6-6 0 15,-3-6 9-15,7-4-8 16,0-6 10-16,5-4 13 0,9-6 6 16,2-4-5-16,3-6-7 15,1-1-6-15,6-3 0 16,-2-3-10-16,-1-4 8 16,-3 2-8-16,-6 0-1 15,-6 2 8-15,-4 5 0 16,-9 0 6-16,0-2 24 15,-4 3-4-15,-4 1-22 16,0 0 13-16,-7 0-4 16,5 1-10-16,-3-2 5 15,1 3-1-15,2 2 2 16,-3 4 5-16,2 1-14 0,3 2 15 16,-1 1-8-1,1 1-2-15,0 0-14 0,0 1-3 16,0 1-11-16,-2 4-5 15,-4 8 2-15,5 5 17 16,-9 14-10-16,8 10 10 16,0 1 2-16,2 2-1 15,2 3 0-15,5-6 0 16,-1-1-1-16,2-4-1 16,1-6 1-16,2-4 0 15,0-3 0-15,-2-6 1 16,-5-8-1-16,-2-3 0 15,1-7-1-15,-3-1-27 16,0 0-13-16,0 0-13 0,-3-1-12 16,1-3-31-16,-2-6-116 15,-25-44-255-15</inkml:trace>
  <inkml:trace contextRef="#ctx0" brushRef="#br0" timeOffset="28651.84">20220 7420 789 0,'0'0'275'16,"0"0"-119"-16,-3 0 22 16,3 0-55-16,0 0-63 15,0 1-39-15,0-1-21 16,-2 2 0-16,2-2-9 15,0 0 7-15,0 2 1 16,0-2 1-16,0 0 0 0,0 0 1 16,0 0 17-16,0-2 11 15,2-1 44-15,-2-4 4 16,3-3-60-16,-1-2-16 16,3-2-1-16,-3 6 8 15,-2 0-7-15,0 7 0 16,0-5 0-16,0 6-1 15,-2 6-22-15,2-6-1 16,-2 3-20-16,-1 1 14 16,1 0 13-16,-3 2 10 15,3 0 6-15,-3-3 0 16,-1 2 0-16,2-1 0 0,-8-2 0 16,1 0 0-1,-2-2 0-15,-3 0-1 0,5-4 1 16,0-2 0-16,2-4 1 15,2-4-1-15,3-4-4 16,4-1-7-16,9-6 2 16,-1-1-1-16,8 2 7 15,5 4 3-15,-2 4 7 16,8 3 11-16,-2 4-3 16,4 1-13-16,0 6 28 15,-4 2-15-15,-4 2-9 16,-5 6-6-16,-5 1-11 15,5 6 10-15,-7 6-15 16,-1 6 16-16,0 5 5 16,-6 4 3-16,-4 4-7 0,-6 2 10 15,0 2-2-15,-1 1-8 16,-5-5 5-16,1-3-6 16,2-5 2-16,0-2 5 15,0-11-6-15,7-3 0 16,0-10 1-16,4-3 11 15,4-1 38-15,-2-4 42 16,0-4 21-16,2 1-9 16,5-13-54-16,-3-6-22 15,4-10-13-15,1-12-3 16,5-8-12-16,-3-11-1 16,0-1 12-16,1 0-11 15,-1 8-1-15,-2 8-6 0,-2 10 6 16,2 10 12-16,-4 7-3 15,-5 9 3-15,1 8 6 16,-3 6-9-16,0-2-8 16,0 2 4-16,0 2-5 15,-3-2-9-15,3 2-3 16,-2-2-6-16,-1 2 12 16,3 2-7-16,-4 7-4 15,-2 6 6-15,-4 12 11 16,1 4 2-16,0 12-1 15,5-2-1-15,4 6 1 16,2-3-1-16,5 0 0 16,5-4 1-16,5-5-1 15,3-7-6-15,7-7 5 16,1-6 1-16,11-10 0 0,1 0 0 16,7-11-52-16,2-1-112 15,-11-3-110-15,22-46-309 16</inkml:trace>
  <inkml:trace contextRef="#ctx0" brushRef="#br0" timeOffset="63970.8">1961 3820 553 0,'-3'-4'132'0,"1"2"-96"15,-2-2 45-15,0-4 27 16,2 4-12-16,2-1-18 16,-4 1-12-16,0-1-18 15,2 3 3-15,-2 0-3 16,2-3 9-16,-1 4-15 15,1-2-12-15,0 3-12 16,2-1 4-16,0-2-1 0,-2 2 0 16,-1-8-7-16,2 1-1 15,-5-2 1-15,2-8 7 16,-2-2-8 0,-3-1 1-16,-1-4 10 0,4 1-14 15,-3 0 8-15,0-2 15 16,-2 0-10-16,0 0-13 15,2-1 10-15,-7 1-4 16,3-3-10-16,-3 3 17 16,-3-3-13-16,-2 4 2 15,-4-1 15-15,1 1-10 16,-3 1 8-16,3 7-10 16,2-4-14-16,-3 1 6 0,0 3-6 15,1 0 9 1,4 2 7-16,0 6-1 0,3 1-10 15,-4-1-5-15,5 4 1 16,0 1 7-16,-1-2-8 16,2 0 7-16,-3 0-1 15,2 4-5-15,0-3-2 16,-3 5-11-16,7 0-4 16,-3 5 5-16,-5 1 10 15,1 6-2-15,-2 2 2 16,0 0 1-16,-1 2 7 15,5 0-8-15,-2 0-6 16,3 2 6-16,1 3 0 16,-3-2 0-16,3 4-1 15,-1-2 1-15,7 2-6 0,-2-3 5 16,2 2 0-16,-2-3 1 16,5 3-2-16,-2-5-8 15,4 1 1-15,2 3 1 16,-1 2 7-16,3 5-6 15,0 6 7-15,0-3-2 16,0-4 1-16,3 1-8 16,-1-3 2-1,5-3-5-15,-2-1 12 0,-1-1-1 16,3-1 0-16,1-3 0 16,-1 2-5-16,2 2-1 15,2 0 1-15,7 3 5 0,-3-2 0 16,6 1 0-16,-3-4-11 15,1 4 11-15,-1-1-6 16,3-1 7-16,3-3-9 16,0-3-11-16,-1-2 14 15,3-1 5-15,-1-2 1 16,4-4 1-16,0-3 0 16,-3-2 6-16,6-2-6 15,0-1-1-15,-1-1 6 16,0-3-5-16,5 0 8 15,-3 1-8-15,0-4-1 16,-4 0 0-16,5-5 6 16,-3 4-4-16,-2-4 4 15,-2-4 4-15,0 1-4 16,-6-3 8-16,2-6 11 0,-7-4 7 16,-1-3 1-16,-6-5-2 15,-2-4 7-15,-7 4-14 16,-7-7 1-16,-4 0-7 15,-7-3-9-15,-2 7-9 16,-7 5-1-16,0 14-64 16,3 11-110-16,-8 13-181 15,-61 45-435-15</inkml:trace>
  <inkml:trace contextRef="#ctx0" brushRef="#br0" timeOffset="75438.67">10028 6820 602 0,'0'0'153'16,"0"0"-68"-16,0 0-10 0,5 0-15 15,-5-3-33-15,0 3-12 16,2-2 2-16,-2 2 8 15,-2 0 14-15,2 0 6 16,0 0-4-16,0 0-4 16,0 0-1-16,0 0-1 15,-5 0-11-15,5 0-3 16,0 0-11-16,0 0-4 16,5 0-5-16,-5 0 8 15,0 0-1-15,0 0 7 16,0 0 0-16,0 0 0 15,0 0-6-15,0 0 0 16,0 0-8-16,0 0 0 0,0 0-1 16,0 0 0-16,0 0-9 15,0 0-2-15,0 0 4 16,-5 10-11-16,5 1 7 16,0 0 11-16,5 10 1 15,-3 1-1-15,0 4-8 16,2 2 0-16,-2 2-3 15,1 2 10-15,-1-4-7 16,3-2 7-16,-1-6-8 16,3 0-2-16,-2-3 1 15,8 2-5-15,-5-2 4 16,6-2-14-16,2-5-1 16,-1 1 11-16,-1-5 9 15,5-2 6-15,-1-3-1 16,3-1 0-16,-4 0-1 0,3-1 2 15,-5-3 0 1,4-4 2-16,-1 2 10 0,-4-2-3 16,5-2 7-16,-6 1 2 15,-1 0-7-15,-1-4 5 16,0 1-1-16,-5-4 2 16,-3 0 16-16,-1 0 3 15,-4-4-14-15,-5 2-2 16,2 4-7-16,-3 5 17 15,3 4-10-15,3 5-13 16,0 0-6-16,2 0-1 16,0 2 0-16,0 1-2 0,-2-3-8 15,2 0-1 1,-4 0-5-16,3 3-2 0,-1 3 16 16,-1 8 1-16,-1 0-8 15,2 2 9-15,2 2-8 16,0 3 2-16,4 0 5 15,1 8-5-15,4 0 6 16,2 6 0-16,4 1 0 16,-1 4 2-16,-1-2-1 15,3 2-1-15,-3-4 1 16,-3-6-1-16,0-6 2 16,-1-4-1-16,-5-6 0 15,4 1-1-15,-6-9-2 0,0-1-23 16,0 2-49-16,-2-7-56 15,0 0-137-15,-6-36-26 16</inkml:trace>
  <inkml:trace contextRef="#ctx0" brushRef="#br0" timeOffset="76461.82">10541 6858 502 0,'-4'-9'183'0,"8"4"-49"16,-4-10-77-16,1 0 52 0,5-3-74 15,0 0-20-15,3-1-5 16,-2 7-9-16,0 5 5 16,1-4-5-16,1 6 6 15,3-2-7-15,-2 1 0 16,6 3 0-16,-3 3 2 16,1 0-2-16,-1 3-5 15,0 7-28-15,-1 2 5 16,3 9 28-16,-3 3 1 15,-1 10 5-15,-1 1-4 16,0 13 11-16,-6-2-4 16,1 5-1-16,-5-6-2 15,0-8 1-15,-2-7 4 0,-1-7-10 16,1-11 1-16,2-5 5 16,0-4 4-16,0-3 26 15,2-3 34-15,1-2 4 16,1-2-8-16,-2-3-38 15,-2-10-4-15,0-10-2 16,0-13-13-16,0-10-2 16,-2-13-2-16,2-2-5 15,0-1 0-15,-2 14 8 16,2 8-9-16,-2 15 17 16,-3 15-2-16,1 4-5 15,0 6-1-15,-3 2 14 16,6 3-14-16,-1 2-9 0,2 0-5 15,-2 2 4 1,2-2-6-16,0 0-11 0,-2 2 0 16,-1 4-13-16,-1 0 25 15,2 8-6-15,-2-2 11 16,2 2 1-16,-2 4-2 16,4-4 1-16,0 4-5 15,0 4 6-15,6 0-6 16,-2 1 12-16,2 3-6 15,4 2 0-15,5 6 0 16,0-2-1-16,4-1 0 16,1-2-8-16,-1-5 8 15,2-6-11-15,-1-4-15 16,0-9-3-16,0-2 30 16,7-9 18-16,4-8 7 0,-2-6-1 15,2-1-3-15,-6-2-9 16,-10-1-3-16,-1 4-1 15,-10 4-8-15,3 7 0 16,-7 6-18-16,-2 5-34 16,-3-1-73-16,-9 1-340 15</inkml:trace>
  <inkml:trace contextRef="#ctx0" brushRef="#br0" timeOffset="81034.39">10425 7798 133 0,'2'-2'671'0,"2"-4"-554"16,1-3-47-16,-1-2-14 16,4-3 5-16,2 2-13 15,1-6-6-15,5 0-12 16,11-7-4-16,2-2-1 16,7-7 11-16,8-9 3 15,16-7 0-15,12-9-6 16,3-11-12-16,12-2 5 15,-4 0-1-15,-6-2-4 16,-9 9-9-16,-15 8-6 16,-10 8-4-16,-17 12 10 15,-12 11 19-15,-10 12 1 0,-3 4 14 16,-1 10-46-16,-1 3-43 16,-3 4-110-16,-1 7-51 15,-5 10 54-15,-7 12-17 16,-43 64-181-16</inkml:trace>
  <inkml:trace contextRef="#ctx0" brushRef="#br0" timeOffset="81687.3">11071 7608 100 0,'0'-4'816'0,"0"-1"-681"16,-2-4-9-16,0 1-35 16,0 1 11-16,0-1-61 15,2 5 17-15,-3 0-2 16,3 3-28-16,0-1-2 15,0 2-21-15,0-1-5 16,0 3-13-16,5 3-26 16,1 7-11-16,6 12 39 15,5 7 10-15,4 8 1 0,-2-5 0 16,1-4 1 0,-1-9-1-16,-9-12 0 0,-3-6 0 15,0-5 0-15,-2-6 1 16,10-9 74-16,6-10-31 15,7-10-2-15,-1-12-24 16,-1-1 4-16,-10 3-8 16,0 4 5-16,-9 12 23 15,-6 10 6-15,-1 8 9 16,-1 8-7-16,1 3-13 16,0 1-14-16,0 0-3 15,0 0-20-15,0 1-9 16,0 1-9-16,0 0-13 15,1 10-2-15,6 5 18 0,0 7 15 16,7 6 0-16,1 3 0 16,2 8 6-16,4-2 0 15,-3-2-3-15,2 1-3 16,-5-6 1-16,3 0 2 16,-5-4-1-16,1-4-2 15,-5-7 6-15,-1-3-6 16,-4-4-36-16,2-5-69 15,-4-1-82-15,0-4-16 16,-18-50-76-16</inkml:trace>
  <inkml:trace contextRef="#ctx0" brushRef="#br0" timeOffset="82032.42">11896 7096 885 0,'5'-6'119'0,"1"0"-49"0,10-12-49 15,6 2-12-15,3-9-7 16,4 2-2-16,-4 0 1 16,-6 6-1-16,-4 3-12 15,1 6-110-15,0 8-176 16</inkml:trace>
  <inkml:trace contextRef="#ctx0" brushRef="#br0" timeOffset="82222.39">11947 7238 597 0,'0'-3'479'0,"3"1"-402"16,3-4 35-1,10-9-34-15,11-2-48 0,11-10-21 16,11-2-9-16,4 0-24 16,0 1-69-16,-1-4-113 15,33-72-539-15</inkml:trace>
  <inkml:trace contextRef="#ctx0" brushRef="#br0" timeOffset="82806.28">12473 6671 947 0,'5'-14'171'15,"0"2"-53"-15,8-12-8 16,1-5-37-16,1 6-11 15,0 5-5-15,-3 6-26 16,-6 7-31-16,3 10-24 16,7 11-5-16,1 10 10 15,6 14 5-15,-3 9 13 16,-5 5-8-16,-5 4 9 16,-6 2 1-16,0-10 0 15,-4-12 8-15,0-15-8 16,2-9-1-16,-2-9 9 0,2-3 2 15,1-4 28-15,-1-5 30 16,0-2 79-16,-2-15-44 16,0-10-80-16,-2-15-9 15,2-4-8-15,-5-8 0 16,3 3-6-16,-2 6-1 16,2 5 6-16,0 10 15 15,0 11-15-15,2 8 5 16,0 6 10-16,0 6 4 15,0 3-1-15,0 6-18 16,-2-3-6-16,-1 4-12 16,0-1-24-16,-3 14-9 15,1 12 32-15,1 17 13 0,-1 12 9 16,8 5 0-16,8 4-9 16,15-11-13-16,18-8-7 15,10-16-4-15,14-16 14 16,1-16-29-16,-9-12-54 15,-8-8-92-15,13-46-137 16</inkml:trace>
  <inkml:trace contextRef="#ctx0" brushRef="#br0" timeOffset="84496.0399">7835 7610 565 0,'0'-2'180'0,"2"-2"-75"0,0-6-36 15,3 2 30-15,-1-3-31 16,2-3-28-16,-1 5 7 15,0-5 7-15,4 1 1 16,-5-1-31-16,0-2-6 16,5 2 0-16,1-2-9 15,0 0-8-15,9 2 6 16,-4-1-6-16,1 4-1 16,-5 1 0-16,-3 4 8 15,0 2-7-15,-4 1-2 16,-3 3-6-16,2 3-8 15,4 1 6-15,1 0-7 16,4 6 5-16,1 0-1 0,3 5 0 16,-5 0 12-1,0 5-13-15,0 3 13 0,-4-3 0 16,-6-1-1-16,2-2 1 16,-1-3 5-16,-2-7 1 15,0 0-5-15,3-7 7 16,-3 0 4-16,0-4 7 15,2 4 26-15,-2-5 9 16,0 4 20-16,0-7 2 16,0-9-40-16,-2-5-21 15,2-5-4-15,0-8-11 16,0-3-1-16,2 0 1 16,0 6 8-16,-2 6-8 15,3 4 12-15,-6 10-5 0,3 2-1 16,-2 3 5-16,2 7-10 15,0 0 1-15,0 0-2 16,0 0-6-16,0 0-1 16,-2 3 1-16,-1-1 5 15,1-2-16-15,-1 2 2 16,2 0-4-16,-1 1-1 16,0 10 11-16,-1-1 9 15,-3 9 12-15,6 0-12 16,2 4 0-16,7-2-14 15,-1 3 13-15,6 0-12 16,6-1 13-16,1 3-1 16,9-5 1-16,4-5-1 0,9-4-12 15,3-7-35-15,8-10-75 16,4-5-105-16,48-42-397 16</inkml:trace>
  <inkml:trace contextRef="#ctx0" brushRef="#br0" timeOffset="85541.07">8945 7517 301 0,'0'-7'306'15,"0"-1"-160"-15,2-11-92 16,-2 1 30-16,2 2-51 0,0 2 33 15,-2 2 12-15,0 6-36 16,2 2 6-16,-2 0-23 16,2 2-16-16,6-2-9 15,4 0 0-15,5 0 0 16,0 2-15-16,6 2 0 16,-5 6-2-16,1 6 8 15,-5 2-6-15,-3 8 5 16,0 5-5-16,-9 2 15 15,1 4 13-15,-3-2 17 16,-3 1 2-16,1-7-14 16,0-9-12-16,0-4 3 15,-3-7 4-15,5-2 17 0,0-3-3 16,5 0 6-16,-5-3 8 16,2 3 2-16,-2-1 5 15,2-3 27-15,-2-3-6 16,-2-6-27-16,-5-5-27 15,3-6 2-15,-3-6-10 16,1-9 10-16,-2-3-1 16,0-4-7-16,4-4-9 15,-5 4 1-15,4 5 2 16,2 12 24-16,1 9 0 16,0 8-3-16,2 6 3 15,-2 4-8-15,2 4-19 16,-2 0-9-16,0 0-15 15,0 3-14-15,2 4 1 16,2 7 25-16,0 8 12 0,0 5 5 16,2 9 2-1,6 7-6-15,5 1-1 16,5 2 0-16,7-3-13 0,7-5 3 16,-1-8-25-16,9-6-28 15,3-10 15-15,5-11-25 16,1-2-79-16,79-23-146 15</inkml:trace>
  <inkml:trace contextRef="#ctx0" brushRef="#br0" timeOffset="86672.75">8778 8390 761 0,'0'-8'185'15,"0"-2"1"-15,0-8-87 16,0 4-11-16,0-1-32 0,0 4-13 15,0-3-22-15,0-3-9 16,0-1 5-16,4-5-7 16,3-8-2-16,3 2 10 15,9-8-8-15,-4 2-10 16,3 6 29-16,-5 6-1 16,-6 10-14-16,-3 9-14 15,-4 4-12-15,3 2-9 16,1 4-30-16,10 3 24 15,1 6 3-15,-1 2 15 16,6 6 7-16,-6 0-5 16,-6 11 1-16,3-3-3 15,-7 8 7-15,-4-4 2 16,-2 1 11-16,0-3-11 16,-1-9 6-16,2-9 2 0,1-6-2 15,-5-6 12-15,10-3 52 16,-5-3 32-16,0-1 11 15,-7-2-28-15,1-11-64 16,-4-4-19-16,-3-12-2 16,-5-11-1-16,7-6-11 15,2-8 12-15,5 3 0 16,4 8 7-16,2 10 7 16,-2 14-1-16,2 11-2 15,-2 6-11-15,0 6 5 16,-2 0-5-16,2 2-17 15,-2 0-23-15,2 4-8 16,0 11 27-16,4 6 12 0,1 13 9 16,3 6 6-16,1 4 3 15,7-2-9-15,1-1 0 16,8-9-8-16,6-7-15 16,10-10 4-16,12-15 19 15,3-16 0-15,4-9-31 16,-2-3-80-16,-11 0-51 15,6-32-142-15</inkml:trace>
  <inkml:trace contextRef="#ctx0" brushRef="#br0" timeOffset="87844.57">7883 8580 775 0,'-2'-6'146'16,"0"1"8"-16,-2-7-59 16,2-2-37-16,-3-1-38 15,5-2-2-15,-2-2-17 16,2-3 16-16,0-2 7 16,0 0 24-16,-2-3-12 15,4 1 0-15,5 1-9 16,-3 1-17-16,2 4-1 15,1 2-9-15,0 8-6 16,2 1 5-16,4 2 0 16,-1 3-10-16,1-1 11 15,-6 3 0-15,6 4-8 16,-2 3 0-16,1 6-11 0,3 3 7 16,-1 10-14-16,-1 11 25 15,2-2 1-15,-4 12-1 16,-4-1 1-16,-3 2 6 15,-2-4 2-15,1 1-2 16,-3-8 7-16,0-7 13 16,0-5-7-16,0-12 7 15,-3-1-13-15,3-8 4 16,0-2 7-16,3-2 15 16,-3 1 16-16,0-1 34 0,2-2 13 15,-2-3-3 1,-2-4-9-16,-3-10-60 0,-3-5-21 15,-3-9-3-15,-1-4-6 16,3-9-4-16,3-8 3 16,4 0-7-16,4-2 8 15,2 8-8-15,3 10 7 16,-1 6 0-16,4 13 0 16,-6 7 0-16,-3 6 1 15,-1 4-2-15,0 2 4 16,0 2-4-16,0 0-2 15,0 0 4-15,0 0-1 16,0 2 2-16,-1-2 0 16,1 0-1-16,-2 2-1 15,2-2 0-15,-2 2-9 0,2 3-4 16,-3-4-11 0,3 7-8-16,3 8 18 0,1 8 15 15,7 9 0-15,2 3 1 16,4-2-1-16,7-5-6 15,7 2-1-15,7-11 7 16,9-4 5-16,13-16 8 16,13-11-13-16,10-10-39 15,115-65-418-15</inkml:trace>
  <inkml:trace contextRef="#ctx0" brushRef="#br0" timeOffset="114239.29">10926 2988 162 0,'0'-3'106'0,"0"3"-8"16,-3-1-46-16,3-2 17 0,0 2-16 16,0-2-34-16,3 0-10 15,-3-1-3-15,0 4 11 16,0-3 7-16,0 1-3 16,0 2-2-16,0 0 23 15,-3 0-16-15,3 0-7 16,0-2-7-16,0 2 0 15,0 0 20-15,3 0-2 16,-3-1-8-16,-3 1 14 16,6-3 15-16,-6 2 2 15,3 1-17-15,0-2-9 16,0 2-9-16,0 0-6 16,0 0-6-16,0 0-6 15,0 0 1-15,0 0 0 16,0 2 0-16,0-2-1 0,0 0 1 15,0 0-1-15,0 1 1 16,0-4 0-16,0 3 8 16,0 0-8-16,0 0 10 15,0 0-11-15,0 0 0 16,0 0 0-16,0 0 1 16,0 0 0-16,0 0-1 15,0 0 0-15,0 0 0 16,0 0-2-16,13 2 2 15,-6-1-2-15,7-1 2 0,4 3 0 16,1-3 0 0,2 0 0-16,-2 1 0 15,3-1 0-15,-5 0 0 0,2-1 6 16,-6 1-6-16,-2 0 1 16,2 0-1-16,2 0 0 15,-1-3-1-15,4 3 1 16,-5-1 0-16,1 1 0 15,-3-2 0-15,2 2 0 16,-1 0 0-16,1-3 0 16,0 3 1-16,3 0-1 15,-2-4 1-15,1 3-1 16,-4-1 0-16,-2 2-1 16,2 0 1-16,0 0 0 15,-2 0 0-15,0 0 1 0,-2 0-1 16,-3 0 0-1,5 0 0-15,2 0-2 0,0 0 1 16,1 0 1-16,1 0 0 16,-2 0 0-16,-2 0-1 15,-1 0-1-15,7 0 1 16,-5 0 0-16,1-2 0 16,5-1 1-16,-3 3-1 15,-3-2 1-15,-2 1 0 16,1-2 0-16,-1 3-1 15,2 0 1-15,5 0-1 16,1 0 0-16,2 0 1 16,2-1-1-16,-2 1 1 0,0 0-1 15,0-3 1 1,-1 3 0-16,6-1 0 0,-5-3 0 16,4 4 0-16,-6 0 0 15,2 0 0-15,-4-3 0 16,3 3 5-16,5 0-5 15,-2-2-6-15,2 2 6 16,-2 0 5-16,0 0-5 16,-1 0 0-16,-2 0 0 15,1 0 0-15,-2 0 0 16,6 2-1-16,-3-2 0 16,4 0 0-16,-1 3 1 15,5-3 0-15,-2 0-10 16,-3 4-2-16,-1 0-6 0,3-3-13 15,-2-1 8 1,1 3 8-16,3-3 9 0,-4 0 6 16,3 0-1-16,-3 0 1 15,-7 0-1-15,2 0-8 16,2 0 8-16,-5 0 0 16,1 1 1-16,-1-1 0 15,-1 2 1-15,-1-2-1 16,3 0 1-16,-1 3-1 15,3-3 0-15,1-3 1 16,-1 3-2-16,6-2 1 16,-1 2 0-16,5-1 1 15,-1 1 0-15,-3-3 7 0,1 3-7 16,-1-1 5-16,0-2 3 16,0 2-8-16,1-3 11 15,4 1-12-15,-3 1 1 16,-3 2-1-16,0-2 6 15,2 0 8-15,1 2-5 16,2-1-3-16,0-1 0 16,-2 0-6-16,3 2 0 15,-4 0 1-15,7-3-1 16,1 3 1-16,-3 0 0 16,0 0 0-16,2 0-1 15,4 0 0-15,2 0 2 16,1 0-2-16,-5 0 1 0,2 3 0 15,-1-6-1-15,-3 6 0 16,-2-3 1-16,0 0-1 16,0 0 0-16,2 2 0 15,-2-2 1-15,2 2-1 16,1-1 0-16,-3 1 0 16,2-2 0-16,1 0 0 15,0 0 0-15,-4 0 2 16,2 0-2-16,0-2 0 15,0 1 0-15,0 1 0 16,1-2 0-16,-1 2 0 16,-2-2 0-16,4 2 0 15,5 0 1-15,1 0 7 16,0 0-8-16,0 0 0 0,-3-3 0 16,0 3 11-16,0-2-4 15,-6 0 4-15,-5 2-10 16,2 0 10-16,3 0-11 15,3-5 10-15,1 5-4 16,2 0-4-16,4-2 4 16,-1-1 5-16,2-1-10 15,-2 4 0-15,-4-2 8 16,-1 2-8-16,0 0 5 16,-2 0-6-16,1 2 6 15,-3-2-5-15,2 2 1 16,0 0-1-16,-2-2 0 15,2 3 1-15,0-1-1 0,3-2 0 16,-1 0 0-16,0 5 0 16,1-3 6-16,-7 0-6 15,-3 1 0-15,1-3 0 16,2 4-1-16,0-4 1 16,0 3-1-16,1-1 0 15,-2 0 0-15,4 1 1 16,-1 2-1-16,-3-1 1 15,1-1-1-15,-2 0 0 16,0 0 0-16,-6-1 0 16,6 0 0-16,-3 3 0 15,5-5 0-15,2 3 1 16,-3 0 0-16,6 0-1 16,-1-2 1-16,1 1-1 15,1-2 0-15,-2 2 1 0,-1 1-1 16,-4-1 1-16,-3 0-1 15,3-2 1-15,-2 0-1 16,-1 0 1-16,-4 0 14 16,4 0 9-16,-5-2-3 15,6 0 6-15,-4-3 1 16,4 3-13-16,-1 1-1 16,-1-2-7-16,-2 2 5 15,3-1 3-15,-6 2-4 16,6-3-1-16,-5 3-2 15,7-4-7-15,-5 3 0 16,6 1 1-16,1 0-1 16,0 0 5-16,0-2-5 0,-6 2 5 15,4-2-5-15,-3-3 9 16,3 4-9-16,-6 1 0 16,3-3 7-16,-2 2-7 15,4-2 0-15,-8 2 7 16,8 1-2-16,-8-4-6 15,4 4 1-15,1 0-1 16,-2-3 1-16,-2 3-1 16,-1 0 1-16,4 3-1 15,-4 1 1-15,-1-4-1 16,1 1 0-16,-1 2 0 16,1-2 1-16,4 2-1 0,0-2 1 15,-2 4-1-15,4-1 0 16,-2 1 0-16,5 0 0 15,-2 0 0-15,2-1 1 16,0 3 0-16,6 0-1 16,0 0 1-16,3-1-1 15,0 2 0-15,2-1 1 16,-3 0 0-16,0-2 1 16,-1 4-2-16,-6-4 1 15,1-1 0-15,-2 0 0 16,-1 1 5-16,-4-3-5 15,3 0 6-15,-8-2 4 16,6 3 1-16,-1-6 0 0,-1 3-2 16,2 0-1-1,1 0 3-15,-4-2-10 0,8 2 5 16,-6 0-6-16,2-2-1 16,-2-3 2-16,3 5 4 15,-1-1 0-15,4-3-6 16,3 1 2-16,0 0 7 15,6-1-8-15,-2 1-1 16,-4-1 1-16,-5 3 0 16,-2-1 0-16,-1 0 0 15,-1 2-1-15,2-2 2 16,0 0-1-16,-4-1-1 16,4 3 1-16,-6-2-1 0,1 2 0 15,4-1 1 1,-6 1-1-16,1-2 1 0,0 0-1 15,-3-3 1 1,7 4 1-16,-2-3-1 0,4 0 1 16,-4 1-2-16,4 2 1 15,-4-2 0-15,0-1-1 16,2 1 1-16,-4 1 0 16,3-3-1-16,-3 3 1 15,1-4 0-15,0 3 0 16,-2-4 0-16,1 4 14 15,-4-2-9-15,1 2-4 16,2-4 11-16,-6-1-1 16,2 4-1-16,-4-1 25 0,1-2 3 15,0 0-26-15,2-4-4 16,1-1-3-16,3 0-4 16,1-4-2-16,-1 2 0 15,4-2 1-15,-5-2-1 16,0 1 1-16,0-4 5 15,-4-4-6-15,-4-2-2 16,-5-4-20-16,-2 4-22 16,-2-2 16-16,-4 2 28 15,0-1 0-15,-1 1 9 16,0 3-8-16,3 2-1 16,-4 5 9-16,1-2-3 15,1 1-5-15,-1 0 0 0,-2 3-1 16,-1 0 2-1,1 3-2-15,-2 0 0 0,-1 2-1 16,-3-2 0-16,-1 4-7 16,1 2 8-16,-2-2-2 15,1 4-3-15,1 1 4 16,0 1 1-16,0 2-1 16,1-1 0-16,-3 1-4 15,1-2 5-15,-9 2 0 16,-2 0-1-16,-4 0 1 15,-3 2-1-15,-2-1 1 16,0 1 0-16,0-2 1 16,6 3 1-16,0-3-1 15,0 0 0-15,10 2 0 16,0-2-1-16,-2 4 2 0,-1-2-1 16,-2 2 6-16,-2 0-6 15,-2-2 4-15,0 0-3 16,-5 0 4-16,1 0 0 15,0-2-5-15,5 2 4 16,-1-2-4 0,-3 0-1-16,2 0 1 0,-3-2 5 15,-1 0-5-15,-1 2 0 16,1-2 2-16,-2 4-2 16,-6 0-1-16,-4 0 7 15,0 1-6-15,-2 0 0 16,4 1 1-16,3-2-2 0,1-2 0 15,-2 0 0-15,-1 0 6 16,-10 0-6-16,5-2 2 16,-3-2-2-16,-1 4 0 15,-4-3 1-15,0 3 0 16,-4 0 0-16,2 0 0 16,-1 0 2-16,1 0-2 15,2 0-2-15,0 0 1 16,0-3 0-16,-2 3 6 15,-3 0-5-15,3 0-1 16,0 0 0-16,2 0-2 16,-9 0 1-16,-2 3 0 15,-11-3 1-15,-8 0-1 0,3 3 1 16,-2-3 0 0,6 0 0-16,10 0 0 0,9 0 0 15,6 0 0-15,13 0 0 16,6 4 0-16,11-4 0 15,-3 0 0-15,0 0-1 16,0 0-4-16,-6 0-1 16,-3 2 5-16,1 1 1 15,-6-3 1-15,3 0-1 16,0 3-1 0,-3-3 1-16,-1 2 0 0,4 0 4 15,-1 2-3-15,6-2-1 16,6 4-7-16,-2-4 5 15,2 2 2-15,0 0-1 16,0 0 0-16,-3 0 1 0,-1-2 1 16,0 5 0-1,-7-7-1-15,-3 0 0 0,-1 3 0 16,-1-3 1-16,3-3-1 16,4 3 6-16,5 0-6 15,4 0-1-15,6-3 1 16,-4 3 4-16,0-4-4 15,-3 4-1-15,-2 0 0 16,-6 0 0-16,-1 0-1 16,-12 0 1-16,-1 4 0 15,-11-4 1-15,-4 3-1 16,-3 0 0-16,-5-1 1 16,9 2 0-16,7-1 10 0,12-3-9 15,10 0 0-15,10 0 0 16,-3 3-1-16,7-3-9 15,1 2 9-15,-3 2 1 16,0-2-1-16,-8 1 0 16,-5-3 0-16,-7 5 0 15,-6-1 0-15,-11 0 6 16,-6 4-6-16,4-4 0 16,6-2-5-16,7-2 5 15,8 0 1-15,4 0 1 16,-1 0 4-16,4 0-5 15,2 2 0-15,5-2-1 0,-4 0 0 16,-9 0 0-16,-10 3 0 16,-4-3 0-16,-4 3 6 15,-2 3-5-15,-3-6 9 16,-3 0-10-16,9-4 0 16,-5 2 0-16,1-1 0 15,3 0 6-15,2-1-5 16,4 4-1-16,4-2 1 15,2 2-2-15,4 2 1 16,1 0 0-16,4 0-2 16,-1 1 2-16,-1 0 0 15,5-1 0-15,-1 5 6 16,-1-7-5-16,2 0-1 16,-4-3 0-16,-4 3-6 15,-4 0 6-15,-5 0 1 0,0 3 0 16,4-3-1-16,3 0 0 15,2 0 1-15,-1-3 5 16,2 3-6-16,7 0 0 16,-2 3 1-16,-5-1 10 15,-3 1-10-15,-8-1-1 16,0 5 7-16,-2-4-7 16,0 3 1-16,2-2 0 15,-4 0 1-15,4 0-2 16,4 0 0-16,2 3 0 15,-8-2 0-15,0 2 0 16,0-2 10-16,-3 4-1 16,12-5-9-16,6-3-1 0,6 2 0 15,10-3 1-15,5 0 8 16,4-3-8-16,3 3 1 16,-5 0 0-16,1 0 0 15,-11 0-1-15,-2 3-1 16,-4 1 1-16,-4-1 0 15,-1 4 0-15,3-4 1 16,0-1-1-16,5 1 0 16,13-3 0-16,5 0 18 15,-1 0-2-15,1 0-5 0,-5 0-10 16,-9-3 0 0,5 3 5-16,-1 0-6 0,-1-2 0 15,1 2 7-15,-6-2-7 16,4 1 0-16,2-6 6 15,-6 5-6-15,1-2 0 16,-4 3 0-16,-4-2 1 16,0 2-1-16,2 1-9 15,7 0 9-15,-6 0 1 16,0 0-1-16,2 0 0 16,-1 1 0-16,-1-1 1 15,-1 0-1-15,1 0 1 16,0 0 0-16,-1 0 0 15,-2-1-1-15,1 1 1 16,-1 0 5-16,1-3-6 16,1-1 0-16,3 0 0 15,0 2 0-15,0 1 0 0,4-1 0 16,-6 0 0-16,-5-1 0 16,-1 1 0-16,-3 0 0 15,-5 2 0-15,3-4 0 16,-1 3-1-16,1-4 1 15,2 3 2-15,8-2-2 16,0 3 1-16,5-2 0 16,0-1 0-16,-2 0 0 15,-2 3-1-15,-1-4 0 16,-3 3-6-16,-6 2 6 16,-1 0 0-16,-6 0 0 15,0 2 0-15,3-2 0 16,7 5 0-16,4-10 2 0,5 5-2 15,4 0 0-15,4-2 7 16,-1 2-7-16,6-1 0 16,0 1-1-16,3-3 2 15,-4 3-1-15,4-2 0 16,-7 2-1-16,4 0 0 16,1 0 1-16,-4 0-1 15,7 0 1-15,-1 0 0 16,9 0 0-16,2 0 0 15,1 0 1-15,3 0-1 16,-3 0 1-16,0 0-1 16,-5-2 0-16,-2 4-2 0,-13 0 1 15,3 1-10-15,-4 5 2 16,1-3 8-16,3-1-10 16,5 4 4-16,-2 0 7 15,9-2-1-15,2-1-8 16,-1 0-7-16,4 4 7 15,-1-4 1-15,-5 3-4 16,6 2 6-16,2 1 0 16,-1-4-12-16,2 3 9 15,0 1 8-15,2 0-16 16,-1-1 16-16,7 7-16 16,2-1 10-16,2-1-10 15,3 4 2-15,8-1 6 0,-5 1 8 16,4 0-8-16,-2-1 8 15,5 0 1-15,-4-4-6 16,5 2 6-16,2 0 3 16,1 2-3-16,4-6 1 15,1 4 5-15,0-6 6 16,-3 2-12-16,0-3 15 16,0-2-14-16,-1 5 5 15,-5-3-5-15,4 0 8 16,-2 0-9-16,-2-4 1 15,0 2 0-15,-3 0 5 16,-2-4 3-16,-6 1-2 16,-4-3-6-16,1 4 0 0,1-3 5 15,-3-1-6 1,1 6 7-16,6-7-5 0,-3 2 11 16,6 1-5-16,3 0-7 15,5-1 5-15,-2 0 2 16,8 0-7-16,-4-2 0 15,-5 0 5-15,3-2 0 16,-5 2-5-16,3-2 0 16,2 2 5-16,0-2 0 15,0-1 0-15,5 1-5 16,-5 1 0-16,2-1-1 16,0 0 1-16,0-3-1 15,0 4 2-15,-2-1-2 16,-5 0 1-16,-2 2 1 15,0 0-1-15,3 0-1 0,-1 0 0 16,4 0 0-16,1 2 0 16,3-2-1-16,2 2 2 15,5-2-1-15,-6 0 0 16,2 0 1-16,1 0 5 16,-3-2-5-16,-4 0-1 15,-3 2 0-15,0 0-2 16,-1-3 2-16,-1 6 0 15,1-3 1-15,3 0-1 16,-2 0 0-16,5 0 1 16,7-3-1-16,3-1 1 15,3 0-1-15,4 0 2 0,-1-1-2 16,2-2 8-16,-3 4-8 16,-4-1-1-16,-3 2 0 15,-6-5 0-15,-8 6 1 16,4-1 0-16,0 0 0 15,2-3 0-15,0 1 0 16,-2 3 0-16,6-3 0 16,3-3 1-16,-1 1 0 15,-1 3 5-15,-7-2-6 16,2 3 1-16,-5 0-1 16,1-3 1-16,0 5 0 15,-4 0-1-15,6-2 1 16,0-3 0-16,-3 3 0 0,8 0 0 15,-1 1 0-15,-2-2-1 16,2 1 0-16,1 0 0 16,-7-2 0-16,3 2 0 15,-3 0 1-15,-8 2-1 16,6-2 0-16,-3 2 0 16,7 0 0-16,-1 0 0 15,3 0 0-15,7-2 0 16,-2 1 1-16,-1-2-1 15,-2 1-1-15,-2 1 1 16,-7 1 0-16,-4 0 0 16,-2 0-1-16,-5 1 1 15,4-1 0-15,-5 2 0 0,0-2 0 16,7 3 1 0,-4-2-1-16,3 1 0 0,3 0 0 15,-1-2 0-15,5 4 0 16,-4 0 1-16,6-2-1 15,0 3 0-15,2-2 0 16,-1 1 0-16,-4 1-1 16,0 0 1-16,-1-3 1 15,-2 0 0-15,2 1-1 16,0-3 0-16,5 2 0 16,3-2 0-16,0 2 1 15,2-1-1-15,3-1 0 16,3 0 0-16,-3 2-1 15,-1-2 1-15,-4 0 0 0,-4 0 0 16,-5 0 0-16,-3 2 0 16,-1-2 0-16,4 0 0 15,-2 0 0-15,2 0 0 16,6 0 1-16,3-2-1 16,-1 0 0-16,2 2 0 15,-3-1 0-15,-9 2-1 16,2 1 1-16,-4-2-1 15,-3 2 1-15,1 0-1 16,-1-2 1-16,1 0 0 16,2 0 0-16,3 0 1 15,2-2 0-15,-4 2-1 16,-3 0 5-16,1 0-5 0,-7 0 0 16,-1 0 0-1,0 0 0-15,-2 0-1 0,-5 0 1 16,0 0 0-16,0 0 0 15,0 0 12-15,0 0-2 16,-2 0 17-16,2 0-1 16,-3 2-13-16,1-2 0 15,2 0-13-15,-2 0 0 16,2 0 1-16,-3 0-1 16,3 0 0-16,-2 0 8 15,2 0-1-15,-2 0 1 16,2 0-1-16,-3 0 5 15,3 0-11-15,0 0 0 16,3 0 0-16,-3 0 0 16,0 3 5-16,-3-3 0 0,3 0-6 15,0 0 0-15,0 0-1 16,-2 0-7-16,2 0 7 16,0 0-8-1,0 4 9-15,0-8 1 0,0 4 0 16,0 0-1-16,0 0 1 15,0 0 0-15,0 0 0 16,0 0 5-16,0 0-6 16,0 0-1-16,0 0 1 15,0 0 0-15,0 0 0 16,0 0 0-16,0 0-1 16,0 0 0-16,0 0-11 0,0 0 6 15,0 0-9-15,0 0 8 16,0 0 6-16,0 0 0 15,0 0 0-15,0 0 1 16,0 0 0-16,0 0 1 16,0 0 0-16,0 0-1 15,0 0-1-15,0 0-7 16,0 0 8-16,0 0-1 16,0 0 0-16,0 0 0 15,0 0 0-15,0 0 0 16,0 0-1-16,0 0-7 15,0 0-10-15,0 0-4 16,0 0 5-16,0 0 5 0,0 0-1 16,0 0 14-16,0 0-1 15,0 0 1-15,0 0 0 16,0 0 0-16,0 0 6 16,0 0-6-16,0 0 0 15,0 0 6-15,0 0-5 16,0 0-1-16,0 0 0 15,0 0-5-15,0 0-3 16,0 0-19-16,0 0-27 16,-19-3-73-16,5 10 16 15,-5-3 3-15,-6 6-45 16,-8 5-81-16,-75 20-241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10-22T09:32:08.058"/>
    </inkml:context>
    <inkml:brush xml:id="br0">
      <inkml:brushProperty name="width" value="0.05292" units="cm"/>
      <inkml:brushProperty name="height" value="0.05292" units="cm"/>
      <inkml:brushProperty name="color" value="#FF0000"/>
    </inkml:brush>
  </inkml:definitions>
  <inkml:trace contextRef="#ctx0" brushRef="#br0">11924 11765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20T09:04:21.600"/>
    </inkml:context>
    <inkml:brush xml:id="br0">
      <inkml:brushProperty name="width" value="0.05292" units="cm"/>
      <inkml:brushProperty name="height" value="0.05292" units="cm"/>
      <inkml:brushProperty name="color" value="#FF0000"/>
    </inkml:brush>
  </inkml:definitions>
  <inkml:trace contextRef="#ctx0" brushRef="#br0">17879 10060 679 0,'6'2'78'0,"3"-2"-68"15,9 4-10-15,-3 0 0 16,1 4-12-16,0 1-17 16,-3-3 4-16,-4 1 11 15,2-3-4-15,-4 0-106 16</inkml:trace>
  <inkml:trace contextRef="#ctx0" brushRef="#br0" timeOffset="1085.01">18130 10164 528 0,'0'-2'279'0,"0"2"-178"15,3 0 56-15,-1 0-56 16,-4 0-49-16,2 0-5 16,0 0-7-16,0-2 10 15,0 2 22-15,-3 0-23 16,3-2 4-16,0 4 32 16,-2-4-7-16,2 4-16 15,-2-4-29-15,2 2 3 0,0 0 4 16,0 0-2-16,-2 0 1 15,2 0-8-15,-2-2-4 16,-1 2-12-16,-4-2-14 16,1 1 1-16,-3-2 4 15,-5 2-6-15,-5-2 1 16,1 1 0-16,-5 2 0 16,4-4 8-16,-3 8-8 15,3-4 0-15,2 5-1 16,3-4-5-16,1 7 3 15,2-2 1-15,-1 5-8 16,-1 1 0-16,1 4 8 16,0 3 0-16,-1 2 0 15,-4-3 0-15,-1 8 0 0,3-2 1 16,2 2 0-16,1 2-1 16,6 0-5-16,4 0 5 15,4-2 1-15,2-2-6 16,3-2 6-16,5-3 0 15,-3-6 0-15,-1-3 1 16,-2-2 0-16,2-1 6 16,-2-6 10-16,3 1 7 15,3-2 4-15,3-2-4 16,5-3-9-16,-3-4-1 16,2 1 1-16,-7-2 4 0,-2 0 14 15,-3-2-12-15,-1 2 14 16,-8-6 23-16,-7 2-16 15,0-2-31-15,-2 1-10 16,-7 7-1-16,0-3-5 16,-8 5-2-16,-4 4-26 15,-5 4-57-15,-1 6-129 16,7 4-256-16,0 16-349 16</inkml:trace>
  <inkml:trace contextRef="#ctx0" brushRef="#br0" timeOffset="2049.64">18333 10222 30 0,'0'-1'1090'0,"0"-2"-913"16,0 2-10-16,-3-4-10 15,3 4-67-15,0 1-39 0,0 0-37 16,0 0-5 0,-4 0 9-16,2 0 6 0,0 0 10 15,-2 0 28-15,-5 0-16 16,-5 1-16-16,-3 5-10 15,-1 1-2-15,-7 2-12 16,5 8-6-16,-4 1-1 16,4 4 1-16,-1 4-1 15,6 2-1-15,-1 2 1 16,1 2 1-16,8-2 0 16,3-4-5-16,4-4 4 0,6-1-5 15,5-9 5 1,9 1 0-16,7-2 1 0,7-3-2 15,1-5 1-15,3-3-5 16,-5-3 5-16,-4-8 2 16,-2 1 0-16,-4-1 21 15,-10 0 40-15,-4 5 5 16,-7-2-1-16,-2 4 11 16,0 0-23-16,-2 0-18 15,-1 2-17-15,3 2-4 16,-2 0-6-16,2 0-9 15,-2 0 0-15,0 0-9 16,-3 4-11-16,-10 2 5 16,-3 11 8-16,-11 5-1 15,0 3 7-15,-2 8 0 16,0 3 1-16,4-2-1 0,2 2 1 16,3-4-1-16,6-7-8 15,5-6-15-15,7-9-10 16,2-4 7-16,4-1-11 15,0-5-8 1,3-5-13-16,5 1-70 0,9-4-121 16,3-8-109-16,31-31-385 15</inkml:trace>
  <inkml:trace contextRef="#ctx0" brushRef="#br0" timeOffset="2624.05">18739 10361 1092 0,'0'-6'219'15,"0"4"-119"-15,0-2 11 16,0 2 6-16,0 0-15 15,0 0-16-15,-2 2 20 16,-1-2 7-16,1-1-37 16,-4-1-32-16,-1 1-23 15,-6-2-15-15,-3 4-5 16,-3 1 5-16,-4 1-6 16,2 10 0-16,-6 3 0 0,-2 3 1 15,5 4-1-15,0 2-2 16,4 2 2-16,-1 1-1 15,4-2 0-15,-1 1-6 16,7-4 5-16,7 3-10 16,1 1-3-16,8-6-6 15,5 4 5-15,9-7-1 16,-2 0 11-16,8-4 6 16,-3-4 1-16,5-4 25 15,-3-4 7-15,7 0-21 16,0-4-6-16,2-3-5 15,-3-5 11-15,1 4 36 16,-4-12 35-16,-6-3-20 16,3-5-12-16,-7-4 0 0,-7 4-15 15,-4-1-18-15,-11 2-18 16,1 2-5-16,-3 3-49 16,0 4-91-16,3 8-58 15,-4-1-124-15,-6 14-189 16,-39 17-153-16</inkml:trace>
  <inkml:trace contextRef="#ctx0" brushRef="#br0" timeOffset="3081.2199">19057 10491 1008 0,'0'0'175'0,"0"0"-29"15,0 0-35 1,0 0-42-16,-2 0 28 0,0 0-25 16,2 0 0-1,0-2 17-15,0 2 4 0,4 2-29 16,1-2-23-16,-1 0-17 16,10 0 1-16,15 2 1 15,13-2-10-15,12 2-16 16,4 0 0-16,-8 2-1 15,-7-4 1-15,-7 0 0 16,-19 0 0-16,-5 0 0 16,-10 0-1-16,-6 0-41 15,1 0-96-15,-4 2-136 16,-4 2-2-16,-31 7-90 16</inkml:trace>
  <inkml:trace contextRef="#ctx0" brushRef="#br0" timeOffset="3403.36">19113 10613 780 0,'-2'0'293'15,"2"0"-167"-15,2 0 28 16,0 2-41-16,-2-2-41 15,5 0 27-15,-3 0-15 16,0 3 10-16,4 1 4 16,11-2 31-16,0 3-41 15,14 2-50-15,8-3-17 0,5 2-21 16,5-2 10-16,-3-3-9 16,-3-1-1-16,-9 0-4 15,-17 0 2-15,-3-1-7 16,-12 1-39-16,-4-1-135 15,0 1-153-15,-17-7-285 16</inkml:trace>
  <inkml:trace contextRef="#ctx0" brushRef="#br0" timeOffset="4303.83">19896 10395 1048 0,'0'0'263'16,"0"-2"-92"-16,0 2 22 16,0 0-62-16,0 0-13 15,0 0-47-15,0 0-20 16,0 0 15-16,-3 0-21 15,3 2-23-15,-5 2-13 0,-1 4-7 16,-6 9-2-16,-7 6 0 16,0 1 0-16,4 6 1 15,-1-3 0-15,8-2-1 16,1 0-1-16,5-2-6 16,6-2-10-16,3-6 8 15,6-1 2-15,9-8 1 16,5-1 6-16,2-4 0 15,7-5 0-15,1-4 8 16,1-3 3-16,-2-3-10 16,-6-5 15-16,-5 4 14 15,-9 2 30-15,-3 3 22 16,-7 6-7-16,-4 2-19 0,-2 2-5 16,0 0-14-1,-2 0-17-15,2 2-11 0,-3 1-9 16,0-2-15-16,1 8-4 15,-9 3 18-15,3 7-4 16,-7 5 5-16,1 6 0 16,-7 3 1-16,1-1-1 15,-4 4 1-15,4-4 1 16,0-2-2-16,4-2 0 16,0-6 0-16,8-4 0 15,3-9 0-15,5-4-12 16,0-3 2-16,3-4-14 0,1 2-11 15,0-5-4 1,8 1-6-16,1-5-36 0,0-5-69 16,5 2-180-16,13-26-335 15</inkml:trace>
  <inkml:trace contextRef="#ctx0" brushRef="#br0" timeOffset="4727.24">20547 10574 600 0,'3'-5'564'0,"-3"5"-383"16,0-4 103-16,0 2-53 15,0 2-62-15,-3-1-56 16,1 1-43-16,2 0-4 16,-2 1-3-16,0-1-19 15,-7 5-25-15,-9 2-2 16,-1 4-8-16,-12 6-8 0,-4 4 0 15,2 4 0 1,2 0 7-16,-3 0-8 0,1 0 0 16,0-3-24-16,8 0-9 15,-2-8-21-15,12 0-35 16,2-6-38 0,6-5-125-16,7 4-62 0,11-15-305 15</inkml:trace>
  <inkml:trace contextRef="#ctx0" brushRef="#br0" timeOffset="5017.85">20341 10568 574 0,'2'-3'670'0,"-2"1"-475"15,2-2 98-15,0 2-56 16,3 2-84-16,-3 0-84 15,0 2-35-15,0 1-7 16,5 3-7-16,-2 4 19 16,4 4 7-16,-1 7-4 15,1 3-9-15,3 8-16 16,-2-1-16-16,-1 3 10 16,5 0-10-16,-1-3-1 15,-1-8-9-15,-4-2-25 16,-1-10-37-16,-3-3-46 15,0-4-165-15,-14-19-273 16</inkml:trace>
  <inkml:trace contextRef="#ctx0" brushRef="#br0" timeOffset="5965.59">21073 10629 758 0,'0'0'668'0,"0"0"-552"16,0 0 17-16,-4 0-32 15,1 0-8-15,-1 0-47 16,-9 3-29-16,-5-2 58 16,-4 3-12-16,-7 1-11 15,0 2-26-15,5-3-13 16,-5 2-5-16,-2-2-1 16,0 5 4-16,-6-5-2 0,4-2 0 15,-1-2-2-15,8-2-6 16,4 0 6-16,6-3 2 15,1-1 0-15,5 0 3 16,6 0-4-16,4-3-1 16,1-1 11-16,7-4-4 15,8-1-8-15,2-2-5 16,3 0-1-16,2 4-7 16,4 0 1-16,-6 7-3 15,4 4-2-15,-5 2 4 16,3 4-2-16,-3 3 7 15,2 3 1-15,1-1-8 16,-3 5 7-16,-3 0 2 0,1 2 5 16,-7 3 1-1,0-1 6-15,-1-1 2 0,-2 4-4 16,-3 1 1-16,-8 0 4 16,-7 0-5-16,-6 4 4 15,-4-1-1-15,-11 0-2 16,-6-1 8-16,-2-4-8 15,-3 0-10-15,1-4 11 16,3-1-11-16,5-2 0 16,10-3 0-16,8 0-1 15,4-7-39-15,8-2-68 16,3-1-82-16,6-4-93 16,25-24-224-16</inkml:trace>
  <inkml:trace contextRef="#ctx0" brushRef="#br0" timeOffset="6683.2299">21079 10770 1052 0,'0'-2'213'16,"4"-2"-2"-16,-2-4 5 16,2 2-37-16,1 0-25 15,1-4-52-15,1 2-28 16,0 0 11-16,-1-3-31 16,5 4-19-16,-1 1-20 15,3-4-15-15,0 4 0 0,3 2 0 16,-1 2-1-1,1 2-7-15,-3 2 8 16,-1 0 0-16,-6 2 0 0,3 0 0 16,-5 0-1-16,1 2 0 15,0 1 1-15,-3 1-2 16,0 7 2-16,0 4 0 16,-4-5 2-16,-4 7 8 15,-6 0-1-15,-5-2 8 16,-6 2 11-16,-8-6-2 15,0 3-8-15,-5-1-5 16,7 0-5-16,0-2-7 16,7-4 0-16,6 0 0 15,6-8 1-15,7 1-1 16,3 0-1-16,0-1 0 0,2-2 0 16,5 2 0-16,8 0 14 15,12 4 28-15,13 0-7 16,6-1-23-16,6 0-11 15,-3-3 1-15,-7-6 5 16,-9 2-7-16,-10-4-26 16,-9 2-70-16,-8 0-130 15,10 0-511-15</inkml:trace>
  <inkml:trace contextRef="#ctx0" brushRef="#br0" timeOffset="7520.3">21628 10764 931 0,'0'-4'464'16,"5"1"-325"-16,-3 3 104 15,-2-1-42-15,0 1-76 16,0 0-53-16,0 1-27 16,0-1 31-16,0 0 13 15,0 0-16-15,0 0 2 16,-2 0-12-16,2 0-6 0,2 0-13 16,-2 0-5-16,0 0-12 15,0 0-14 1,0 0-4-16,0 0-9 0,9 3-1 15,-2-3 1-15,9 4-6 16,7-2 5-16,14 2 1 16,7 0-6-16,5 2-12 15,6-2-3-15,1 2-9 16,-4-2-5-16,-15-2 1 16,-14-5-7-16,-10 0-8 15,-11 2-2-15,-4-4-84 16,-7 3-77-16,-2 0-274 15,-5 0 111-15,-28-8-287 16</inkml:trace>
  <inkml:trace contextRef="#ctx0" brushRef="#br0" timeOffset="8084.67">21838 10633 754 0,'0'0'457'0,"2"-1"-340"0,2-2 45 16,-2 2 3-16,1-1-22 15,-3 2-38-15,3 0-15 16,-1 0-3-16,-2 0-11 16,2 0-11-16,-2 0 19 15,0 0-3-15,0 0-18 16,0 0-8-16,-2 0-13 16,2 0-4-16,0 2-13 15,0-2 2-15,-2 0 5 16,4 0-13-16,-2 1 1 15,0-1-14-15,-2 3-5 16,2 1-1-16,0 2-1 16,0 5 1-16,-3 8 9 0,0 5-7 15,-3 4 4 1,-1 4 1-16,1 5 1 0,-6-2-8 16,-1 1 0-16,-5 0 1 15,3 1 0-15,-3-7 5 16,7-4-5-16,2-4-1 15,5-5 0-15,2-6 0 16,2-3-9-16,0-6-15 16,2-4 0-16,-2 2-17 15,4-7-34-15,5 2-57 16,6-6-177-16,45-35-554 16</inkml:trace>
  <inkml:trace contextRef="#ctx0" brushRef="#br0" timeOffset="8851.25">22326 10766 924 0,'2'-2'259'0,"0"-5"-34"15,2 1-48-15,2 1-7 16,-2 2-46-16,5-6-49 0,-3 5-22 15,0 0 2-15,2 0-14 16,1 0-23-16,6-2-17 16,1 3 0-16,-1 1 5 15,4 2-5-15,1 2 0 16,-5 5 1-16,-7-3 13 16,0 0-3-16,-4 0 0 15,-2 0-12-15,0 4 0 16,-4 1 1-16,0 2 3 15,-8 7-2-15,-7 3 26 16,-3 4 2-16,-9 1 2 16,0 0-13-16,-3 1-5 15,1 1-13-15,8-9 7 16,0-1-8-16,7-2 6 0,7-6-5 16,7-1-1-16,4-8 6 15,5 2 3-15,-1-2 27 16,4 3 6-16,5-1-15 15,8 1-19-15,1 1-8 16,10-3 1-16,1 0 5 16,5 1-6-16,1-3 0 15,-1-3-6-15,-7 1-22 16,-11-3-32-16,-4 1-66 16,-7-1-132-16,-4-18-409 15</inkml:trace>
  <inkml:trace contextRef="#ctx0" brushRef="#br0" timeOffset="9225.07">23090 10776 1167 0,'0'-4'338'0,"0"4"-46"16,0-4-22-16,0 4-114 0,0-2-49 15,0 4-64 1,0-2-13-16,0 0 9 0,0 0-7 16,-2 2-17-1,-2 0-5-15,-4 2-2 0,-7 9 4 16,-7-1-6-16,-7 9 0 15,-5 3 3-15,-3 2-8 16,1 5 5-16,1-2-6 16,1 0-9-16,3-6-39 15,8 0-53-15,3-9-10 16,7-3-15-16,5-4-49 16,4-7-79-16,-2-11-64 15</inkml:trace>
  <inkml:trace contextRef="#ctx0" brushRef="#br0" timeOffset="9511.48">22834 10736 1284 0,'2'-2'333'15,"1"0"-25"-15,1-2-92 16,0 2-66-16,0 0-33 15,-1 2-50-15,-1 2-38 16,7 4-13-16,2 8 11 16,6 8-7-16,8 9-4 15,4 10-8-15,-2 3-7 16,2-2 1-16,-6 3-2 16,-4-5-6-16,-7-8-38 0,-4-8-32 15,-1-4-38 1,-7-6-62-16,0-4-184 0,-11 5-252 15</inkml:trace>
  <inkml:trace contextRef="#ctx0" brushRef="#br0" timeOffset="10306.69">23504 10900 985 0,'0'0'234'0,"-2"0"-136"15,2 0-31-15,-7 3-31 16,-5 2 14-16,-5-1-11 15,-5 2-8-15,-4 1 10 16,-3 0 17-16,-2-5 16 16,6 1-28-16,0-3-25 15,5-3 50-15,5 1 4 16,1-4-15-16,3 1-9 16,0-4-9-16,2-3-20 15,0 2 8-15,5-6-13 16,4 2-2-16,4-3 7 15,3-2-10-15,9 7-11 0,1-4 0 16,3 4-1-16,5 6 0 16,2 2 0-16,-5 2 1 15,0 2-1-15,-2 2 0 16,0 2 0-16,2 2 0 16,1 4 11-16,-3 0 11 15,2 2 10-15,-6 0-1 16,-3 3-13-16,-1-4-17 15,-8 7 8-15,-2 3 2 16,-6 0 10-16,-1 5-9 16,-6 1 3-16,-2 0-2 15,-3 5 5-15,-4-1 6 16,2-1-10-16,-7-2 2 0,1 2 1 16,-3-6-7-1,-4-6 1-15,5 2-10 0,-3-6 8 16,4-4-8-16,9 0-1 15,5-6-7-15,5-2-44 16,-1-4-51-16,4-2-42 16,1-4-159-16,7-32-625 15</inkml:trace>
  <inkml:trace contextRef="#ctx0" brushRef="#br0" timeOffset="10799.84">23757 10826 1202 0,'2'0'224'16,"0"0"37"-16,2-2-95 15,1 2-47-15,-3-2 1 16,0 2-8-16,0 0 16 16,-2 0-20-16,0 0-9 15,-2 0-29-15,2 0-10 16,0 0-13-16,-2 2-10 0,2-2-11 15,0 0-5-15,0 2-9 16,0-2-5-16,0 2-7 16,-2 2-6-16,-3 7 0 15,-3 6 6-15,-4 7 15 16,1 6-5-16,-1 5-2 16,-1 3-7-16,-5 3 1 15,3-2-1-15,-1-3 6 16,3-2-7-16,2-7-5 15,2-6-46-15,4-5-46 16,1-5-28-16,2-5-106 16,4-6-374-16,11-37-694 0</inkml:trace>
  <inkml:trace contextRef="#ctx0" brushRef="#br0" timeOffset="11557.17">24048 11037 1141 0,'0'0'306'0,"0"-3"-12"15,0 1 7-15,0 2-110 0,0-1-34 16,-2 1-41-1,4 0-31-15,0 0-26 0,-2 1 2 16,2-1-11-16,1 0 1 16,-1 0 0-16,2-1-5 15,4 1-7-15,0-5-38 16,9 3 6-16,2-3-7 16,7 5-6-16,10 0-2 15,9 5 1-15,4 2-2 16,4 1-23-16,-6-3-4 15,-7 2-15-15,-8-7 3 16,-13-3-27-16,-3-4 0 16,-14 0-120-16,-6-3-389 15,-39-25-85-15</inkml:trace>
  <inkml:trace contextRef="#ctx0" brushRef="#br0" timeOffset="12023.4597">24293 10851 779 0,'7'0'178'0,"-5"0"41"0,0 0 2 16,-2-1-77 0,0 1 6-16,-2-1-56 0,2 1-46 15,0 1 14-15,0-1 28 16,0 1-17-16,0-1-8 16,0 3-28-16,0-3-7 15,2 6-15-15,-2 0 3 16,1 4 38-16,-1 4-14 15,3 6 12-15,-6 1-9 16,0 2-23-16,-6 1-10 16,-2 5 15-16,-5 1-4 15,-2 0-22-15,1 4 0 16,-6-3 11-16,8 2-12 16,-1-5 1-16,-1-3-2 0,7-10-4 15,6-1-25-15,2-8-33 16,4-2-35-16,2-4-20 15,10-1-130-15,53-24-364 16</inkml:trace>
  <inkml:trace contextRef="#ctx0" brushRef="#br0" timeOffset="12785.33">24877 10984 758 0,'0'0'528'15,"0"0"-394"-15,0 0-38 16,-2 3-47-16,-5-1-31 15,-4 3 38-15,-4 5 19 16,-4-3-17-16,-3-1 1 16,2-2 25-16,-7-1 4 15,4-3-4-15,1-5-9 16,1 1-21-16,-2-3-4 16,5-2-20-16,-5-1-17 15,6 2-2-15,6-2 11 16,2 1 4-16,7 1-4 15,2 0 2-15,5 1 0 16,3 0-13-16,5-3-10 0,8 2-1 16,8 2-6-16,4 1-1 15,1 5 6-15,-3 5 0 16,0 1 0-16,2 5-10 16,-2 3 10-16,-6-3-1 15,-2 3 2 1,-9-3 7-16,-5 1-7 0,-5-2 0 15,-8 8 7-15,0 1-6 16,-4 6 11-16,-1 3-3 16,-7 6 0-16,1-4 10 15,-4 0-18-15,-3 1 0 16,-1-2 7-16,-3-1-7 16,-3-5 8-16,6-8-3 15,1-3 0-15,12-6-6 0,3-3 0 16,5-2-5-1,2-2-20-15,2-4-38 0,5-3-134 16,3-6-417-16,53-36-305 16</inkml:trace>
  <inkml:trace contextRef="#ctx0" brushRef="#br0" timeOffset="13448.57">25180 10987 975 0,'0'0'261'16,"0"-3"-44"-16,0 1 13 16,0 1-31-16,2 1-32 15,-2-3-61-15,0 0-28 16,-2 0 14-16,0 2-20 16,0-2-18-16,-3-1-20 15,0 2-8-15,-1 1-10 16,-3-2-2-16,-5 2-13 15,1 2-1-15,-3 3 1 16,-5 1-1-16,-2 3 0 0,-2 4 1 16,1 0-1-16,4 1 0 15,-2 1 0-15,7 1-1 16,-1 1-3-16,3 2 4 16,0-2 0-16,5 2-1 15,4 1 0-15,2 2 1 16,4-1-1-16,2-2 0 15,1 2 1-15,3-5 1 16,6 2 0-16,-3-7 9 16,3 0-9-16,3 0-1 15,1-1 6-15,0-4 2 16,6-1-1-16,-3-2 17 16,3-2 11-16,-2-2 14 0,-2-7 5 15,-5 0 12-15,6-9-9 16,-5-2-13-16,1-6-11 15,-1-3-8-15,-3 2-11 16,-2-7-14-16,-10 3-14 16,-1 4-4-16,-8-2-81 15,-9-2-82-15,-12 2-157 16,-85-50-1046-16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20T09:07:31.003"/>
    </inkml:context>
    <inkml:brush xml:id="br0">
      <inkml:brushProperty name="width" value="0.05292" units="cm"/>
      <inkml:brushProperty name="height" value="0.05292" units="cm"/>
      <inkml:brushProperty name="color" value="#FF0000"/>
    </inkml:brush>
  </inkml:definitions>
  <inkml:trace contextRef="#ctx0" brushRef="#br0">18827 11562 679 0,'3'-2'301'0,"-3"2"-175"0,0 0 18 16,0 0-54-16,-3 0-51 15,3 2-12-15,0-2-7 16,3 0 11-16,0-2 25 16,-2 2 28-16,4-4 15 15,-10 4-45-15,5 0-41 16,-1 2 14-16,-5 0-7 16,4-2-10-16,0 2-9 15,0 0 17-15,0-2 8 16,2 2 26-16,0-2-4 15,-3 0-9-15,3 0-12 16,0 0-4-16,0 0-7 16,0 0-14-16,-4 0 4 0,0 2 1 15,-5 0 2-15,-3-2-8 16,0 4 1-16,-2 0 10 16,-2 1-12-16,5-4-1 15,0 4 0-15,2-1 0 16,-2-3 0-16,4 6 1 15,-2 0-1-15,-1 5 0 16,-4-1 0-16,0 2-6 16,-1 3 7-16,0 5-1 15,1 1 1-15,1 3-1 16,1 5 0-16,5 6-1 16,1-2 1-16,4 7 1 15,4-2-1-15,2-6-5 0,3-5 5 16,8-4 0-1,-1-8 1-15,6-6 0 0,-2-4 9 16,6-6 9-16,1-6 1 16,4-4 4-16,-2-6 5 15,-2-5 7-15,-10 0 4 16,-9 5 10-16,-6 3 25 16,-14 5-49-16,-5-3-25 15,-12 5-16-15,-5 4-17 16,-2 4-63-16,7 4-67 15,7 2-98-15,6 0-102 16,-9-5-479-16</inkml:trace>
  <inkml:trace contextRef="#ctx0" brushRef="#br0" timeOffset="813.77">19109 11648 766 0,'-2'0'312'15,"2"-2"-124"-15,0 2-47 16,-3 0-57-16,3 2-15 16,0-2-9-16,0 0-12 15,0 0 13-15,0 0 52 16,0 0-13-16,0 0-32 0,-4 2-25 16,-1 1-17-16,-6 4 7 15,-5 7 1 1,-1 6-13-16,-6 4-10 0,-1 5-10 15,4 2 6-15,2 6-6 16,2-1-1-16,11 0 0 16,5-4-1-16,12-4-15 15,8-4-15-15,4-6 8 16,8-6 10-16,1-7-4 16,5-10 16-16,-2-9 0 15,-5-7 1-15,-2-2 1 0,-5-1 12 16,-10 0 19-1,-8 5 8-15,-3 8 10 0,-3 5 25 16,0 0-14-16,-3 6-28 16,3 0-12-16,0 2-12 15,-2 2-9-15,0-2-12 16,-4 6-2-16,-8 8 14 16,-6 10 2-16,-2 8 5 15,-5 6-5-15,0 6 4 16,2 5-6-16,2-4 0 15,4 0 0-15,3-14-11 16,8-6-21-16,1-10-5 16,5-6-44-16,4-7-15 15,2-4-6-15,3-4-14 16,11-10-103-16,3-4-96 0,45-41-311 16</inkml:trace>
  <inkml:trace contextRef="#ctx0" brushRef="#br0" timeOffset="1333.6597">19558 11845 931 0,'0'0'282'0,"2"0"-122"0,-2 0-53 16,0 0-38 0,0 0-3-16,0 0 16 0,-2-2-7 15,-2 2-1-15,2 0 23 16,-2 0-20-16,-1 0-22 16,-4 0-11-16,-2 0-22 15,-2 2-4-15,-1 2-10 16,-1 0-8-16,-6 7 6 15,3-3-5-15,-3 7 0 16,-2 1 7-16,-4 6-8 16,5 2 1-16,0 10-2 15,2-2 1-15,5 6-1 16,5-2 0-16,10-2-11 16,6-1-3-16,15-9-11 0,6-4 17 15,10-8 9-15,9-6 0 16,-2-6 0-16,3-10 17 15,-7-11 10-15,-5-4 25 16,-6-9 16-16,-13-8-5 16,-7-1-12-16,-5 3-15 15,-10 3-26-15,-1 10-10 16,-2 3-6-16,0 4-33 16,0 8-72-16,-2 4-108 15,0 2-296-15,-10-10-76 16</inkml:trace>
  <inkml:trace contextRef="#ctx0" brushRef="#br0" timeOffset="1779.16">19893 11922 1204 0,'0'-1'235'0,"0"1"40"16,0 0-122-16,0 0-59 15,3 1-32-15,-3-1-19 16,3 0 14-16,-3-1 6 16,0 2 5-16,4-1-10 15,4 0-19-15,5 3 2 16,11-2-28-16,16 6-7 16,10-1-4-16,4 4-2 15,-2-1-1-15,-7-2 0 16,-7 0-28-16,-9 0 4 15,-16-5-29-15,-9-2-12 16,-6 0-56-16,-6 0-154 0,-8 2-1 16,-10 0-37-1,-57 2-319-15</inkml:trace>
  <inkml:trace contextRef="#ctx0" brushRef="#br0" timeOffset="2140.38">19820 12158 772 0,'0'0'217'0,"2"-2"19"0,0 2-49 16,0-3-1-16,0 3 24 15,2 0-1-15,1 0-86 16,1 0-41-16,12 3-13 16,7-1-21-16,13-1-6 15,9 9-1-15,10-1-19 16,-1-1-4-16,-4 2-12 16,-10-6-5-16,-13-2 0 15,-15-1-2-15,-10-1 1 16,-8 0-22-16,-3-1-53 15,4 1 3-15,-4 1-29 16,3-1-77-16,-2 0-149 16,-6 3-296-16</inkml:trace>
  <inkml:trace contextRef="#ctx0" brushRef="#br0" timeOffset="11140.04">20624 11935 541 0,'-7'0'148'0,"-2"2"-91"15,-2 0 30-15,2 0-22 16,2 2-17-16,0 0 55 0,3 2-34 15,2-2-21 1,0-1-1-16,2-3 7 0,0 2-15 16,0-2 1-1,0 0 26-15,0 0-6 0,0 0 8 16,-2-2 23-16,2 2-20 16,-3-3-14-16,1 3-17 15,0 0-10-15,-3 0 0 16,3 0-6-16,-3 3 0 15,1-1-4-15,2-1-13 16,2 0-6-16,2 4 0 16,2-1-1-16,6 6 0 15,-1 0 29-15,6 9-5 16,1 0 6-16,1 6-12 0,3 0-6 16,-4 6-12-1,4 1 7-15,-6-5-7 16,-4 0 1-16,7-3-1 0,-9-4 0 15,3-6 0-15,-4 0 0 16,4-3 1-16,-6-3 0 16,-1 1-1-16,0-1 0 15,-4 4-5-15,2-2 5 16,-4 1 2-16,0 2-1 16,-2 1 5-16,-3 1-5 15,1-4-1-15,-2 1 0 16,4 0 1-16,-2 1 0 15,-3-5 0-15,2-3 0 0,-2-3-1 16,-2 0 8 0,-5-2 7-16,-3-4 13 15,-4-1 2-15,1-3-3 0,6-7 14 16,5-3 25-16,6-2 18 16,12-4 1-16,13-4-50 15,16-1-26-15,13 4 0 16,11 5-2-16,-2 4-7 15,-3 8-50-15,-12 4-76 16,-9 0-72-16,-19 2-320 16,-4-22-245-16</inkml:trace>
  <inkml:trace contextRef="#ctx0" brushRef="#br0" timeOffset="12420.01">20526 11911 863 0,'0'-2'198'15,"0"2"-27"-15,2 0-68 16,-2-1-46-16,4 1-7 15,-4 0-5-15,3-5 10 16,-1 5 19-16,-2 0 10 16,2-2-14-16,-2 0-7 15,2 2 8-15,-2-2-11 16,0 2-14-16,0 0 2 16,0 0-1-16,0 0-14 15,2-2-9-15,0 2 3 16,0 0 10-16,3-2-5 0,2 0-17 15,0-2-14 1,3-5 0-16,2 3 7 0,-3 0-8 16,4 4 0-16,1-7 1 15,-3 5 0-15,-1 0-1 16,6 0 5-16,-3 2-5 16,3-2 0-16,0 4 6 15,-4-3-6-15,0 3 0 16,-2 0-1-16,1 0 1 15,-5 3 0-15,1-1-1 16,2 2-9-16,4 2 10 16,0 0 0-16,1 4 0 15,3-3-1-15,1 6 0 16,1-3 1-16,-2-2-1 0,-5 3 1 16,-4-6 0-16,-3-2 8 15,1 0-2-15,-4-2 2 16,0 4 7-16,6-1-2 15,-2 2 7-15,3 2-19 16,7 5 5-16,-1-4-6 16,-1 1 9-16,-1 0-9 15,-9-4 0-15,1 0-1 16,-4 3-6-16,-1-5-2 16,0 9 9-16,0 1 0 15,-1 2 12-15,-1 0-11 0,-3-2 7 16,3 5-2-1,-7-1-6-15,0-4 8 0,-4 4-1 16,-8-4-7 0,-2-2-5-16,-8 0-18 0,-6-5-40 15,-5-2-94-15,-2-1-349 16,-39-10-299-16</inkml:trace>
  <inkml:trace contextRef="#ctx0" brushRef="#br0" timeOffset="12973.01">21368 12153 618 0,'0'-3'656'0,"0"-1"-513"0,2-5 79 16,2 5-29-16,-4 3-59 15,0-2-5-15,5 3-29 16,-10 0 20-16,5 0-16 16,0 0-34-16,0 0-8 15,0 0-22-15,-2 0-10 16,2 3-29-16,-2-2-1 15,0 2-15-15,-9 8 5 16,-5 4 10-16,-9 7 0 16,-8 3 0-16,-3 7 0 15,1-1 0-15,-1-1-9 16,1 1-48-16,6-4-55 16,8-4-20-16,3-6-50 0,7-5-62 15,3-3-7-15,1-8-76 16,0-15-726-16</inkml:trace>
  <inkml:trace contextRef="#ctx0" brushRef="#br0" timeOffset="13320.44">21158 12089 1190 0,'2'-2'238'0,"0"2"-2"16,3-4-5-16,-2 3-96 0,-1 1-33 16,-2-3-21-1,-2 3 16-15,2 0-4 0,0 0-15 16,-3 0-22-16,3 3-20 16,-5-2-28-16,5 3-8 15,8 12-11-15,1 10 11 16,6 9 1-16,9 10 6 15,9 2-6-15,1-1 7 16,5-4-7-16,-4-3 1 16,-4-10-1-16,-13-7-1 15,-4-12 0-15,-10-6-25 16,-4-4-56-16,-2 0-100 16,-5 0-306-16,0-15-195 0</inkml:trace>
  <inkml:trace contextRef="#ctx0" brushRef="#br0" timeOffset="13939.83">21727 12122 761 0,'4'-4'501'16,"0"0"-407"-16,5-1 73 15,0 2-11-15,5-1-23 16,-10 2 4-16,-2-5-14 16,-2 5-35-16,-4 0-14 15,-1 0 8-15,1 2-56 16,-5 0-25-16,-2 2-1 0,-2 9-1 16,-8-2-5-1,1 11-3-15,-2 3 3 0,4 3 5 16,5 4-5-16,4-2-1 15,11 4 7-15,7-4 0 16,7-2 9-16,8-1 10 16,3 0 4-16,2-6-5 15,-5 0-5-15,-6-5-5 16,-7 1-8-16,-6-6-1 16,-7 1-7-16,-5-4 8 15,-2 1 20-15,-9 0-1 16,0-1 1-16,-8-1-8 15,-1-1-5-15,-7-4-5 16,3 0-1-16,4-3-1 16,3 3-24-16,9 0-47 0,-2 0-46 15,9 3-112-15,0-3-110 16,7 0-27 0,12-21-380-16</inkml:trace>
  <inkml:trace contextRef="#ctx0" brushRef="#br0" timeOffset="14188.68">21791 12083 665 0,'3'0'619'0,"5"0"-461"0,10 4 68 15,11 2 10-15,13 7-88 16,10-1-73-16,0 3-45 16,-2 2-22-16,-8-8-8 15,-11 4-39-15,-13-7-143 16,-7-4-109-16,-26 2-230 16</inkml:trace>
  <inkml:trace contextRef="#ctx0" brushRef="#br0" timeOffset="14742.34">22192 12250 500 0,'3'-3'882'0,"-1"2"-681"15,6-5 74-15,4-2-115 16,7 0-76-16,4 4-19 16,4-4-28-16,1 5-5 15,0 2 13-15,-5 2-26 16,-2 6-8-16,-3-1-2 16,-9-2-9-16,-3 4-3 15,-4 5-9-15,-6 4 0 16,-7 3 12-16,-9 2 6 0,-5 0-6 15,-6-3-9 1,2 0 0-16,7-7-12 0,6-1-6 16,10-9-1-16,8 1 8 15,7 1 4-15,2-2 14 16,7 1 1-16,2 2 0 16,3-1 1-16,-4 2 0 15,-1 0-1-15,2 6 1 16,-4 2-1-16,-5 4 0 15,-2 0 0-15,-4 3 1 16,-5-1 6-16,-10-3 11 16,-3 1 11-16,-5-3 2 15,-6-5-12-15,-7-4 6 16,-8 0-7-16,4-6-5 0,-3 0-2 16,7-2 1-16,4-4-2 15,7 4-2-15,2 0-7 16,7-1-22-16,2 2-108 15,2 1-338-15,7-11-360 16</inkml:trace>
  <inkml:trace contextRef="#ctx0" brushRef="#br0" timeOffset="15621.14">22677 12377 1153 0,'-2'-3'270'16,"0"1"-27"-16,0 0-55 0,2 2-53 16,0 0-44-16,0 0-1 15,2 0 9 1,0 0-13-16,3 0-5 0,2 2-24 15,8 0-5-15,10 2-26 16,10 2-15-16,10 1-10 16,10 2 0-16,-3 3 0 15,-7-3-1-15,-7 1-10 16,-5-5-13-16,-13-2-14 16,-2-2-11-16,-4 2-29 15,-10-3-32-15,0 1-26 16,-2-1-96-16,-2 0-66 0,-4-1-3 15,-29-24-805 1</inkml:trace>
  <inkml:trace contextRef="#ctx0" brushRef="#br0" timeOffset="16044.66">22825 12236 1129 0,'0'-2'225'0,"0"2"18"16,4-2-12-16,-4 2-45 16,5 0-69-16,-3 0-39 0,1 0 12 15,-1 0 1-15,-2 0-17 16,2 0-13-16,-4 0-1 15,2 2-24-15,-2-2-9 16,2-2-10-16,0 4-11 16,-3 0-6-16,1 2-1 15,-1 2-7-15,-3 4 8 16,-5 8 14-16,0 8-13 16,-1 4 17-16,-1 4-10 15,-3 0-7-15,3 4 1 16,-1-3 4-16,-1-3-6 15,1-2 0-15,4-6-18 0,-2-4-23 16,5-6-22 0,7-2-64-16,0-4-68 0,7-3-186 15,27-6-171-15</inkml:trace>
  <inkml:trace contextRef="#ctx0" brushRef="#br0" timeOffset="18093.34">23525 12240 996 0,'0'-4'264'0,"0"4"-66"15,0-2 54-15,0 2-89 16,2 0-47-16,-2 0-14 15,0 0-17-15,0-2 7 0,0 2-7 16,0 0-16 0,0 0-19-16,0 0-7 0,-2 0-5 15,2 0-17-15,-3 0-8 16,1 0-13-16,0 0-7 16,-4 2 0-16,-6 4-2 15,-8 1 9-15,-2 4 0 16,-3 1 0-16,5 1 0 15,5 1-11-15,8 5 2 16,5-2-7-16,11 4-4 16,11 2 4-16,8 0-10 15,6 1 14-15,0-2 11 0,-11-4 1 16,-6-7-6 0,-11-3-3-16,-6-7-5 0,-6 1-11 15,-1 5 17-15,-7 3 8 16,1 2 2-1,-3 1-1-15,-1 0 1 0,-1 1 8 16,-2-3-9-16,2-2 7 16,-7-3-7-16,5-4 11 15,-6-2-11-15,1 0 5 16,-2 0-6-16,5-2-25 16,2 2-54-16,7-3-91 15,6 3-133-15,4-1 11 16,17-23-359-16</inkml:trace>
  <inkml:trace contextRef="#ctx0" brushRef="#br0" timeOffset="18446.59">23551 12220 751 0,'0'-2'349'0,"0"0"-173"0,3-2-5 15,-1 1-2 1,3 6-46-16,3 1-19 0,8-4-46 15,4 2-13-15,9 2-9 16,11 4 5-16,2 6-7 16,3-2-28-16,-9 2-5 15,-12-6-1-15,-9-3-2 16,-10-4-29-16,-8-2-89 16,-1 1-120-16,-25-5-99 15</inkml:trace>
  <inkml:trace contextRef="#ctx0" brushRef="#br0" timeOffset="18989.91">23905 12302 1076 0,'0'0'303'0,"2"0"-34"15,0-2-11-15,-2 2-104 16,0-3-62-16,-4 3-13 15,0 0 10-15,2 0-35 16,-3 3-45-16,-3 1-9 16,-11 8 0-16,2 2 0 15,-7 8 0-15,0 3 0 16,7 1 0-16,6-2-8 0,7-1-20 16,6-1 10-16,9-4 0 15,11-1 18-15,9-5 0 16,5-3 1-16,7-3-1 15,-3-3 0-15,-5-6 0 16,-2-4 0-16,-4-5 11 16,-8-5 2-16,-4 5 52 15,-9 1 19-15,-6 4 9 16,-2 3-26-16,-2 2-8 16,-2 2-25-16,2 0-10 15,2 0-19-15,-2 2-5 16,-4 2-15-16,-3 6 4 15,-7 5 10-15,-6 7 1 16,-2 6 0-16,-2 4-1 16,2 2 1-16,-1 2 0 0,6-2-1 15,-3-4 1-15,3-4-12 16,4-3-2-16,4-8-16 16,4-5-7-16,5-2 4 15,4-6-26-15,0-2-17 16,3-2-38-16,4-2-84 15,37-30-445-15</inkml:trace>
  <inkml:trace contextRef="#ctx0" brushRef="#br0" timeOffset="19453.41">24561 12484 560 0,'2'-1'870'15,"0"-1"-537"-15,-2-4 21 0,0 6-89 16,0 0-127-16,-2 0-85 16,0 6-53-16,-10 2-9 15,-3 6 9-15,-8 4 9 16,-3 4 0-16,-6 4-3 15,1 4 3-15,2-2-9 16,-2 0-1-16,0-4 0 16,8 0 1-16,4-5 0 15,3-4-29-15,7-3-39 16,3-5-47-16,1-5-50 16,5-2-119-16,0-2-46 15,22-29-575-15</inkml:trace>
  <inkml:trace contextRef="#ctx0" brushRef="#br0" timeOffset="19726.66">24356 12450 1263 0,'4'-2'330'16,"0"0"35"-16,6-1-125 15,-6 0-75-15,3 2-44 16,-3 1-31-16,-4 0-28 15,2 1-20-15,0 5-23 16,7 10-13-16,2 8 9 16,5 9-9-16,0 9-5 15,-3 4 7-15,3 2-7 16,-3-4-1-16,-1-6-5 16,-4-2-4-16,-1-10-65 0,-3-6-37 15,-2-7-73-15,0-4-109 16,4-4-297-16,15-19-581 15</inkml:trace>
  <inkml:trace contextRef="#ctx0" brushRef="#br0" timeOffset="20358.34">24966 12484 1239 0,'2'2'274'16,"-2"-4"7"-16,0 4-55 15,-2-4-119-15,2 2-53 16,-2 2-8-16,0-2-8 16,0 4-20-16,-6 3-17 15,0 7 15-15,-5 6 5 16,-5 6 5-16,-1 1-20 0,0 5 3 16,1 5-9-16,3-3-1 15,3 0 1-15,7-3 1 16,5-8 5-16,7-7-6 15,5-4-11-15,7-7 11 16,10 1 6-16,8-6 3 16,7-6-7-16,3-6-2 15,-3-5 13-15,-8-6-12 16,-7-2 27-16,-7 2 71 16,-13 2 21-16,-7 11-9 15,-2 4-19-15,-2 6-22 16,-1 0-34-16,3 1-18 15,-4 4-7-15,-10 1-11 0,1 8 26 16,-9 5 7 0,-5 10-3-16,-6 5-2 0,2 10-7 15,-1 2-15-15,1 3-5 16,2-1 1-16,5-4-1 16,0-8-1-16,10-6 0 15,1-15-36-15,6-2-69 16,3-9-70-16,1-4-131 15,-1-24-526-15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20T09:15:28.177"/>
    </inkml:context>
    <inkml:brush xml:id="br0">
      <inkml:brushProperty name="width" value="0.05292" units="cm"/>
      <inkml:brushProperty name="height" value="0.05292" units="cm"/>
      <inkml:brushProperty name="color" value="#FF0000"/>
    </inkml:brush>
  </inkml:definitions>
  <inkml:trace contextRef="#ctx0" brushRef="#br0">17406 5836 73 0,'2'0'66'0,"0"3"-12"16,4-1 137-16,0-2-112 16,-1 1-47-16,1-2-20 15,2-4-12-15,2 0-25 16,5-11-280-16</inkml:trace>
  <inkml:trace contextRef="#ctx0" brushRef="#br0" timeOffset="2487.23">18206 5878 364 0,'0'0'93'15,"0"0"0"-15,0 0-18 16,0 0 60-16,0-3 24 15,0 3-54-15,2 0-66 16,-4 0-39-16,2-2-1 16,0 4-80-16,0-2-66 15,-2 3-84-15</inkml:trace>
  <inkml:trace contextRef="#ctx0" brushRef="#br0" timeOffset="3252.66">18226 5863 672 0,'0'0'139'16,"0"0"-26"-16,0 0-26 15,2-2 22-15,1 0-52 16,-1-4-18-16,0 4 23 16,-2 0-2-16,0 0-17 15,0 2-10-15,2-2-3 16,-2 2-9-16,0 0-12 15,0 0 18-15,-2 0-4 0,2 0 11 16,2-3-1 0,-2 3 2-16,0 0-2 0,0 0 6 15,0 0 18 1,0-1-14-16,0 1 1 0,0 0-25 16,0 0-5-16,2 0 13 15,-2 0-11-15,-2 0 10 16,2-2 20-16,0 2-1 15,0 0-6-15,0-3-9 16,2 2-4-16,-4-3-20 16,2 1-6-16,2-2 0 15,0 1 2-15,4 0-2 16,-6 0 0-16,2-2 27 16,-2 2-12-16,0 0-13 15,2-1 14-15,0 2 2 16,-2 0 11-16,2-2-2 0,-2 3 9 15,0 1 0-15,0-2-12 16,0 3-6-16,0 0-17 16,0 3 1-16,0-3 3 15,0 0-5-15,-2 0-1 16,2 0 0-16,0 1-7 16,0-1 7-16,0 0-7 15,0 2 1-15,-2-2-4 16,2 3-2-16,-2 5 11 15,-6 5-4-15,2 10-1 16,-1 8 14-16,-1 5-7 16,-2 4 1-16,-3 3-1 15,2-5 1-15,2 2-1 0,-2-8-2 16,0-6 1-16,2-4 2 16,4-5-2-16,3-10-4 15,2-3 5-15,0-1 0 16,0-3 1-16,2-3 20 15,-2 3-5-15,2 0 1 16,-2-3-16-16,0 1 10 16,0-3-11-16,0-1-6 15,0-4-59-15,0 2-83 16,-6 0-235-16,-36-14-410 16</inkml:trace>
  <inkml:trace contextRef="#ctx0" brushRef="#br0" timeOffset="4011.02">17769 6378 948 0,'-4'-4'203'0,"0"2"-53"16,-1-2-26-16,1 3-29 15,1 1 40-15,3 0-45 16,0 0-39-16,3 0 22 0,1 0 5 16,1 0-48-16,3 0-3 15,15-3-19-15,27 2 14 16,85-12-2-16,85-9 8 15,12 8 2-15,-177 11-24 16,-5 2 3-16,-11 1-7 16,36-4-2-16,-33 4-17 15,-26 0-46-15,-22 0-57 16,-17 4-28-16,-22 0-112 16,-140 12-373-16</inkml:trace>
  <inkml:trace contextRef="#ctx0" brushRef="#br0" timeOffset="4622.34">18066 6561 1104 0,'2'-4'236'16,"0"0"-32"-16,7-8-74 0,5 2-50 16,3-6-13-1,10 2-41-15,6-2-17 0,3 3-8 16,-7 6-1-16,-2 3 0 15,-5 4-6-15,-5 4-21 16,-3 8 15-16,-9 2-3 16,-7 12-13-16,-9 8 28 15,-7 4 8-15,-5 1-8 16,4-10-14-16,3-5 7 16,8-8-16-16,7-8-31 15,2-4-7-15,4-6 61 16,8-3 4-16,12-4 8 0,6-5-4 15,2 4 1 1,-7 0 1-16,-2 6-8 0,-9 6-2 16,-2 8 0-1,3 4-14-15,-4 12 7 0,-4 6 7 16,-1 1 22-16,-7-2-16 16,-7 4 1-16,-8-6 13 15,-12 0 4-15,-9-3 39 16,-10-6-2-16,-4-8 34 15,-2-10-43-15,0-8 1 16,10-2-26-16,6-4-14 16,8-2-7-16,9-2-6 15,3 0-105-15,10-1-142 16,12-27-362-16</inkml:trace>
  <inkml:trace contextRef="#ctx0" brushRef="#br0" timeOffset="5363.37">19070 5721 1101 0,'2'-4'190'0,"2"2"2"16,-2-6-3-16,-2 5-10 15,0 2-22-15,0 1-61 16,0 0-34-16,-2 1-26 16,2 2-23-16,0 1-13 15,-4 12 0-15,0 12 1 16,-5 14 14-16,1 14 0 15,-8 13-7-15,0 4 5 0,-4 7-2 16,0 5-10 0,-2-1 0-16,2 0-1 0,-3 1 0 15,6-9 1-15,1-4 4 16,1-8-5-16,5-8 0 16,8-9-11-16,4-12 11 15,10-10 7-15,7-13-7 16,10-9 12-16,14-3-12 15,6-6 2-15,2-3 10 16,-3-7-12-16,-4 0-7 16,-11 2-25-16,-8 0-37 15,-10 5-178-15,-13-17-256 16</inkml:trace>
  <inkml:trace contextRef="#ctx0" brushRef="#br0" timeOffset="5566.71">19178 5686 1034 0,'19'-5'86'0,"10"-1"-86"15,23-5-62-15,89 15-140 16</inkml:trace>
  <inkml:trace contextRef="#ctx0" brushRef="#br0" timeOffset="6463.69">19681 6010 726 0,'-2'-4'372'0,"2"-5"-141"15,-2 1-58-15,2 0 1 0,-3-1 34 16,-1 3-74-16,2 1-32 16,-5 3-27-16,0 0-23 15,-2 2-31-15,-11 2-16 16,-9 9-4-16,-2 4-2 16,-9 11-6-16,0 9 5 15,3 11-1-15,0 10 3 16,4 2 0-16,11 8-5 15,2-2 4-15,9-6 1 16,9-4-6-16,6-8-12 16,5-11 12-16,6-13-12 15,1-12 17-15,-1-8 1 16,8-8 15-16,3-10 12 0,-3-8-6 16,0-8-9-16,-11-6-12 15,-9 0 22-15,-14 3-10 16,-18 5-12-16,-16 8-27 15,-11 11-84-15,-10 11-178 16,-89 43-254-16</inkml:trace>
  <inkml:trace contextRef="#ctx0" brushRef="#br0" timeOffset="7965.55">20347 5836 1199 0,'3'-5'244'0,"-3"2"62"16,0-4-85-16,0 3-43 15,0 4-64-15,-3 0-31 16,1 2-28-16,-2-2-22 16,-12 10-33-16,-15 14 0 15,-16 16 7-15,-11 22-5 16,2 15-1-16,4 7 5 16,20 4-6-16,12-4-7 15,24-8-8-15,18-9-3 0,21-14 3 16,15-18 4-16,9-13 4 15,-1-15-20-15,-5-14-33 16,-17-6-188-16,-15-76-513 16</inkml:trace>
  <inkml:trace contextRef="#ctx0" brushRef="#br0" timeOffset="8457.2">20735 5784 1109 0,'-5'-3'201'0,"3"1"-49"16,-2-2-86-16,-3 2-3 16,-4 0-23-16,-7 4-40 15,-4 3 0-15,-14 3 7 16,-6 4 0-16,-1 11-6 16,1 1-1-16,7 6 0 15,10 0-6-15,14 0 4 16,11-4-7-16,18-3 8 0,11-4 1 15,13-6 11 1,7 0 11-16,-9-3-8 0,-7 5-14 16,-12-2 0-16,-15 8-7 15,-10 5 7-15,-11 6 6 16,-6 2 15-16,-12 2 41 16,-5-5-8-16,-3-8 16 15,-3-2-11-15,2-8-32 16,2-3-3-16,2-6-24 15,11-2-71-15,8-4-98 16,7-6-80-16,30-54-605 0</inkml:trace>
  <inkml:trace contextRef="#ctx0" brushRef="#br0" timeOffset="8847.44">20929 5825 1039 0,'7'-6'201'0,"-3"2"2"16,4-6-28-16,2 2 53 15,-6 3-15-15,-4 4-64 16,0-1-17-16,0 2-32 0,0 2-56 15,-3-1-44-15,2 5-3 16,-6 13-14-16,-2 9 17 16,-2 13 5-16,-3 14 14 15,-9 11-18-15,-9 9 15 16,-11 4-2-16,-5 10-14 16,-5-1 11-16,5-8-11 15,4-9-1-15,8-15-14 16,10-12 5-16,9-16-26 15,9-10 0-15,6-12-59 16,2-6 8-16,0-5-64 16,2-3-137-16,4-57-773 15</inkml:trace>
  <inkml:trace contextRef="#ctx0" brushRef="#br0" timeOffset="9404.31">21152 6007 1361 0,'2'-1'329'16,"-2"1"-2"-16,0-3-143 0,2 6-86 16,-2-3-55-16,0 1-43 15,0 8-10-15,-2 7-1 16,0 9 11-16,-3 10 1 15,-1 9 0-15,-2 4 1 16,2 2-2-16,-5 2-7 16,5-4-8-16,-4-4-39 15,1-5-21-15,1-6-45 16,-4-4-11-16,-1-14-64 16,-3 2 9-16,-1-9-88 15,-28-6-278-15</inkml:trace>
  <inkml:trace contextRef="#ctx0" brushRef="#br0" timeOffset="9560.29">20951 6521 912 0,'5'-2'376'15,"-3"2"-142"1,7-4-49-16,4-2-125 0,9 0-41 16,7-6-10-16,5 2-7 15,-1-3-1-15,-4 4-1 16,-12-2-56-16,-5 5-127 15,-14-9-307-15</inkml:trace>
  <inkml:trace contextRef="#ctx0" brushRef="#br0" timeOffset="9737.01">21147 5925 975 0,'7'-2'120'16,"1"2"-120"-16,13 2-66 15,33 28-111-15</inkml:trace>
  <inkml:trace contextRef="#ctx0" brushRef="#br0" timeOffset="10120.33">21320 5653 1011 0,'4'-3'246'0,"-2"3"-70"16,2 0-67-16,5 3 2 16,2 1 27-16,9 7-10 15,7 6-28-15,6 5 2 16,3 12-52-16,3 6-17 16,0 14-15-16,-3 2-5 0,-12 6-11 15,-13 1 4 1,-15 5-5-16,-15 4 6 0,-16 0-6 15,-9 3 8-15,-10-6-8 16,5-2-1-16,5-14-47 16,6-6-50-16,13-11-107 15,3-8-74-15,-12 4-100 16</inkml:trace>
  <inkml:trace contextRef="#ctx0" brushRef="#br0" timeOffset="11995">21563 5566 1269 0,'0'-5'244'0,"3"4"22"15,-3-3-77-15,2 2-66 16,-1 2-53-16,3 0-41 16,-2 0-23-16,3 0-6 15,5 0 0-15,9 0 1 16,14 2-1-16,13 1 0 16,19-1 1-16,15 1 7 15,7-1-14-15,-2 5 6 16,-17-3-1-16,-18-3 1 15,-26 2 2-15,-12-6 34 16,-12 3 22-16,0 0-5 16,-2 0 8-16,2 0-14 15,0-1-20-15,0 2-6 16,2-2-2-16,-2 2 2 0,2-1-6 16,-4-1-1-16,2 2-7 15,0-2-5-15,0 1-1 16,0 0 0-16,0 0-1 15,0 0 0-15,0 0 8 16,0 0-8-16,0 0-13 16,0 0 1-16,-5 14-5 15,3-1 11-15,-1 14 6 16,-3 6 3-16,-3 14-3 16,-2 7 0-16,0 6 1 15,-2 6 0-15,-3 4 0 0,1 4 6 16,-4 0-1-1,6-7-6-15,0-3 0 0,-3-10-9 16,4-6 3-16,4-1 5 16,2-11 0-16,-1 0 1 15,5-11-1-15,-3-4 1 16,5-9 0-16,0-3 5 16,0-8-5-16,0 1-1 15,0-2 1-15,-3 0 0 16,3 0-1-16,-2 0 1 15,0 0 1-15,0 0 0 16,0 0 5-16,2 0 0 16,0-2 0-16,0 2 5 15,0-1 2-15,-2-2-1 16,0 3 2-16,-1-4-14 0,-5 2-1 16,-10 2-5-1,-1-2 5-15,-10 2 1 0,-2 2-6 16,-9 4 6-16,-4 0 0 15,-10-1-1-15,-1 7 0 16,-10 3 0-16,-3 3 0 16,-5 2 1-16,2 1-1 15,7-4 1-15,5-1 0 16,13 1 0-16,17-10-8 16,11-1 8-16,12-5-2 15,8-1 2-15,0 0 0 16,2-1 0-16,3 1 1 15,0-4 7-15,0-2-7 0,1 3-1 16,1-8-11 0,3 7-48-16,-4 2-103 0,1 2-126 15,1 4-226 1,4-2-255-16</inkml:trace>
  <inkml:trace contextRef="#ctx0" brushRef="#br0" timeOffset="17384.57">22152 5059 660 0,'0'0'174'0,"0"0"-27"15,0-2 25-15,2 2-46 16,-2 0-28-16,0 0-11 16,0 0-6-16,3-2 37 15,-3 0 38-15,0 0 20 16,0-1-61-16,2 0-25 15,-2 0-31-15,2 0-13 16,0-2-31-16,3-8-13 16,3 1 7-16,4-5-8 15,3 4-1-15,1-5-3 16,6-1 2-16,-2 4-1 16,3 5-5-16,-4 2 6 0,2 2 0 15,-1 1-10-15,-3 8 4 16,-1-1-7-1,-3 5-5-15,1 1 4 0,-1 6 9 16,-2 1-11-16,-1 3-2 16,-8 1-19-16,-12 2 16 15,-1 5 8-15,-4 0 8 16,-10 2 6-16,3-2 0 16,-3-1 1-16,7 0 2 15,3-5-3-15,8-6-1 16,5-3 1-16,4-6 0 15,1 1 0-15,3-1 0 16,6-1 8-16,3 1 4 0,12 3-2 16,6-2 2-16,9-2-12 15,10 0-19-15,-1 0-112 16,-2-4-206-16,46-15-320 16</inkml:trace>
  <inkml:trace contextRef="#ctx0" brushRef="#br0" timeOffset="17748.09">22891 4847 1237 0,'0'-6'249'0,"0"1"53"16,0-3-110-16,-2 4-33 15,2 0-71-15,0 4-17 16,0 0-20-16,0 3-18 16,0-3-33-16,0 4-3 15,-4 7-26-15,-5 14 19 16,-7 15 10-16,-3 18 11 16,-8 16-9-16,-2 17 4 15,-7 5-5-15,-1-2 6 16,-2-4-7-16,4-10-19 15,3-16 1-15,5-11-19 16,8-17 7-16,7-12-17 0,6-12-32 16,4-6-25-1,2-6-62-15,2-8-49 0,16-48-392 16</inkml:trace>
  <inkml:trace contextRef="#ctx0" brushRef="#br0" timeOffset="19521.59">23146 5378 891 0,'0'-2'364'0,"2"-2"-166"15,0-1 24-15,5 2-52 16,-1-2-17-16,-1 0-83 0,2-1-16 16,0 2 0-16,-1-2-19 15,7 2-13-15,3-4-19 16,4 4-1-16,9 2-2 15,7-1 0-15,4 8 0 16,-3 1-7-16,-10 4 6 16,-2 0 0-16,-14 2-5 15,1 0 5-15,-10 8-41 16,-9 2 15-16,-5 6 6 16,-5 0 20-16,-8-4-13 15,5-7 14-15,-5-2 5 16,2-11 3-16,-4-4 11 15,0-6 11-15,2-12-4 0,3-8-7 16,11-14 50-16,13-12-22 16,24-13-32-16,23-5-15 15,21-5-25-15,12 0 5 16,-4 7-71-16,-11 14-5 16,-15 15-261-16,6-14-307 15</inkml:trace>
  <inkml:trace contextRef="#ctx0" brushRef="#br0" timeOffset="21491.49">22974 5231 791 0,'0'0'342'0,"0"0"-200"16,0-2-19-16,2 1-43 15,3 1-32-15,-3 0-30 16,3 0-11-16,-5 1 34 16,0-2 13-16,0 1 34 15,2 0-25-15,-2 0-27 0,2 0-24 16,3 0-6 0,5 1-10-16,6-1 4 0,6 2 0 15,7 1 1-15,-2 2 16 16,0-2-16-16,-5 0-1 15,-2 1-10-15,-6 3 10 16,1 1 6-16,-3 0-6 16,-6 4-77-16,0 4-65 15,3 6-43-15,30 22-268 16</inkml:trace>
  <inkml:trace contextRef="#ctx0" brushRef="#br0" timeOffset="41393.36">17718 10657 885 0,'-2'-1'260'0,"-1"1"-137"16,1-5 12-16,-2 3-36 16,0-1-24-16,1-1 43 15,1 2-38-15,2 2-2 16,0-3 7-16,0 3-26 0,-2 0-8 16,2 0 0-16,-4 0-5 15,-1-1-14-15,-2 1-11 16,-2-3-2-16,-5 2 4 15,-1 1-4-15,2-3-7 16,-4 6-5-16,-2-2-7 16,2 3 0-16,-4 5-1 15,6-2 0-15,-5 3-1 16,9 1-5-16,4-1 1 16,2 0-8-16,7-3-16 15,6 1 11-15,7 5 14 16,10-1 5-16,6 4 1 0,9 2 1 15,-3-2-2 1,-2 1 0-16,-9 4-1 0,-10-3 0 16,-8-4-10-16,-8 2-8 15,-8 3 7-15,-8-5 12 16,-8 5 7-16,-5 2 10 16,-5-3-8-16,0-1 4 15,3-5-7-15,7 1 2 16,2-9-2-16,6 0 1 15,3-8 11-15,0 0 6 16,5-9 8-16,2 5-11 16,4-2-11-16,-1 5-10 15,1 2 0-15,-2 1-36 16,0 2-70-16,-6 5-148 16,-3-1-98-16,-22 22-298 15</inkml:trace>
  <inkml:trace contextRef="#ctx0" brushRef="#br0" timeOffset="41848.67">18027 10583 1113 0,'0'-4'265'16,"-2"3"-46"-16,0-8-18 16,0 9-84-16,0-1-61 15,0 2-56-15,2 4-8 16,-3-1-7-16,1 4 15 15,0 3 2-15,-2 1 26 16,-1 11 25-16,-8 7 7 16,-5 8-2-16,-9 8-22 0,-2 7-10 15,-8 2-10 1,-6 5-14-16,1-2 5 16,2 1-7-16,1-9 0 0,8-9 0 15,10-8 0-15,2-9 0 16,11-10-9-16,6-6-2 15,2-8-29 1,2 0-64-16,4-4-68 0,7-4-38 16,1-6-122-16,30-36-851 15</inkml:trace>
  <inkml:trace contextRef="#ctx0" brushRef="#br0" timeOffset="42439.5199">17885 11057 1106 0,'3'-2'264'0,"-3"2"-17"16,2-2-2-16,-2 0-85 16,0-1-58-16,0 3-45 15,0-4-16-15,0 8-10 0,0-4-2 16,-2 0-2-16,4 3 16 15,-2-3-2-15,0 0-8 16,0 0 0-16,0 0-8 16,0 0-10-16,0-3-9 15,0 3 8-15,0 0-14 16,0 0 1-16,0 0-1 16,0 0 2-16,0 0-2 15,0 0 2-15,0 0-2 16,0 0-15-16,0 0-18 15,0 0-29-15,6-9-28 16,-2 2 14-16,4 1 2 16,-2-1 17-16,-1 0 41 15,-1 3 15-15,-2 3 1 16,0-3 13-16,-2 4 8 0,-2-4-7 16,0 8-14-16,2-4-21 15,-2 1-159-15,0 6-131 16,-3-1 4-16,1 3-65 15,2 6-328-15</inkml:trace>
  <inkml:trace contextRef="#ctx0" brushRef="#br0" timeOffset="42908.18">18025 10882 649 0,'-2'0'162'16,"2"0"18"-16,-2-4-19 16,0 4-32-16,0 0-8 15,-1 0-29-15,1-2-32 16,2 4 12-16,-2-2 6 15,2 0-20-15,0 0-29 16,0 0-8-16,0 0 12 16,-2 0 7-16,0 4 7 15,-5 1-13-15,-4-2 4 0,0 6-16 16,-1 0-5-16,-1 1-5 16,0 6 12-16,-1 0 3 15,-1 5-12-15,-1 1 7 16,1 4-11-16,-5 8-11 15,3-3 1-15,2 6-1 16,-1-5 0-16,2-4-9 16,9-4-3-16,1-7-18 15,1-8-24-15,1-5-11 16,2 0-19-16,2-10-9 16,1-1-75-16,-1-5-138 15,5-31-609-15</inkml:trace>
  <inkml:trace contextRef="#ctx0" brushRef="#br0" timeOffset="43212.86">17723 11251 849 0,'0'-2'358'0,"0"2"-130"16,2-2-12-16,0 2-55 0,0 0-17 16,3-2-60-16,3 2-35 15,8 0-14-15,11-2-19 16,11 0-5-16,0-8-11 15,4 4-83-15,-6-1-155 16,-10-8-101-16,-3-24-480 16</inkml:trace>
  <inkml:trace contextRef="#ctx0" brushRef="#br0" timeOffset="43426.89">17965 10828 1211 0,'0'0'283'0,"3"-2"-151"16,4 0 32-16,0 0-113 16,15 0-51-16,4 0-13 15,4 0-102-15,-2 4-56 16,14-6-321-16</inkml:trace>
  <inkml:trace contextRef="#ctx0" brushRef="#br0" timeOffset="43998.56">18402 10844 1549 0,'0'-4'495'15,"3"3"-345"-15,-3-1 78 16,2 2-105-16,-2 0-70 16,0 6-32-16,-2 9-20 15,-5 14 10-15,-7 16 19 16,-10 20 10-16,-10 16-20 16,-12 6-7-16,-3 4-12 15,-5-1-1-15,5-10 2 0,6-5-2 16,8-14-2-1,8-11 1-15,12-12-20 0,6-14 5 16,4-11-32-16,7-7-24 16,10-10-300-1,-3-1-197-15,17-29-355 16</inkml:trace>
  <inkml:trace contextRef="#ctx0" brushRef="#br0" timeOffset="44724.4">18309 11447 1318 0,'0'-1'319'0,"0"-3"-34"16,0-2-45-16,-2 2-78 16,2 2-58-16,-6 2-22 15,2 0-46-15,-9 4-21 16,-9 6-13-16,-17 8-2 15,-7 10 0-15,-5 10-15 16,4 2 7-16,5 8 7 16,13-4-19-16,13-4-26 0,9-7-29 15,16-12 21-15,7-4 34 16,11-16 19-16,6-6 1 16,9-14 9-16,3-12-7 15,4-14 13-15,-4-7-5 16,-3-12-8-16,0-8 7 15,-1-12-3-15,-2-4 58 16,-5-3-43-16,-7 15 33 16,-11 18-4-16,-5 28-8 15,-11 14-5-15,0 12-37 16,-3 10 0-16,-8 12-24 16,0 14 17-16,-4 20 6 15,-8 10-1-15,3 6-4 16,0 4-7-16,2-1-14 0,5-3-36 15,0-8-56-15,10-6-13 16,3-10-49-16,7-12-119 16,6-12 3-16,36-12-277 15</inkml:trace>
  <inkml:trace contextRef="#ctx0" brushRef="#br0" timeOffset="45284.38">18632 11478 1773 0,'0'0'243'0,"2"0"-69"0,0 2-78 16,-2 4-77-16,0 5-13 16,0 12 11-16,-4 8-10 15,-5 5-5-15,-5 1 5 16,-3-1-6-16,-4 0 7 15,2-7-8-15,-1-10-15 16,6-6-12-16,3-5 0 16,7-6-4-16,4-4 31 15,2-10 0-15,6-7 1 16,6-8 1-16,11-9-2 16,3-4 10-16,8-1 1 0,2 9 2 15,2 4-2 1,-2 8-1-16,0 7-8 0,-4 10 8 15,-13 3-9-15,-1 7 0 16,-13 6 5-16,-5 7 2 16,-8 4-8-16,-9 2 0 15,-8 0-21-15,0-2-13 16,8-8 2-16,4-6-10 16,11-6-22-16,2-4 17 15,3-2 29-15,6 2 18 16,2-2 3-16,7 4-2 15,2 4 20-15,0 0 14 16,-1 7 1-16,-1 3-11 16,-7 2 11-16,-4-2 17 15,-2 0-17-15,-14 2-3 0,-2-5 1 16,-4 1-4 0,-12-1-30-16,-4-3-15 0,-13-5-114 15,-72 8-454-15</inkml:trace>
  <inkml:trace contextRef="#ctx0" brushRef="#br0" timeOffset="46402.65">19363 10728 127 0,'0'0'938'0,"0"-2"-783"15,0 2 4-15,0 0-29 0,0 0-8 16,0 0 52-16,-3 0 24 16,3 0-62-16,0 0-46 15,0 0-10-15,0 0-7 16,3 0-16-16,-1 0-18 16,2-2-16-16,0 2-14 15,3 0-8-15,13-2 5 16,5 2-5-16,15-2 4 15,3 0-5-15,3-4-1 16,1 3-1-16,-11 0-4 16,-7 0 0-16,-10 0-7 15,-9 2-2-15,-10-2-21 16,-2 3-51-16,-6 0-24 16,-3 3-141-16,-5-1-210 0,-34 13-154 15</inkml:trace>
  <inkml:trace contextRef="#ctx0" brushRef="#br0" timeOffset="46777.18">19402 10872 623 0,'0'0'231'0,"0"0"-68"16,0 0 94-16,0 0-70 15,3-2-31-15,-3 2 59 16,0-2-38-16,2 2-68 16,0 0-34-16,8-4-33 15,7 0-22-15,12-5-12 16,11 4-7-16,7-1-1 15,-3-2 6-15,-3 6-5 16,-12 0 1-16,-14 2-2 16,-9 0 0-16,-6 0-1 15,-2 2-18-15,-2-2-6 16,0 0-32-16,-1 2-108 16,-3 3-101-16,-4-3-35 0,-30 2-856 15</inkml:trace>
  <inkml:trace contextRef="#ctx0" brushRef="#br0" timeOffset="51812.95">20443 10649 693 0,'0'-3'316'0,"0"3"-196"16,4-4-27-16,-1 4-24 15,-1 0-36-15,0 0-27 16,-2 4 14-16,1-8 11 15,-1 4 1-15,0 4-16 16,0-4-15-16,-1 0 0 16,1-4 0-16,0 4-1 0,0 0 0 15,0 0 23-15,0 0 26 16,0 0 8-16,0-2 17 16,0 4-8-16,0-2-36 15,0 0-23-15,0 0-7 16,0 0 0-16,0 0-1 15,0 0 1-15,0 0 2 16,0 0 5-16,0 0 8 16,0 0-4-16,0 0-11 15,0 0 0-15,0 0-4 16,0 0 4-16,0 0 1 0,0 0-1 16,0 0-1-1,0 0 0-15,0 0 0 0,0 0 1 16,0 0 6-16,0 0-5 15,0 0 0-15,0 0 0 16,0 0 0-16,0 0 5 16,0 0 8-16,0 0 8 15,0 0 38-15,-2-18-48 16,2 0 3-16,-2-5 50 16,2-4-38-16,0-8 9 15,2 1 93-15,0-2-95 16,-1 11-23-16,2 12-4 15,-3 7-7-15,0 6 0 16,-3 0-2-16,3 2-10 0,0 2-3 16,-1 1 5-16,1 3 10 15,-2 13 1-15,0 0 0 16,-1 4-1-16,-1 3 1 16,2 4 1-16,-4 2 4 15,-2 5-6-15,-1-3 6 16,-4 2 0-16,0-4-5 15,0 0 11-15,4-3-11 16,-3-6 5-16,10 0-5 16,0-6 0-16,2-3-1 15,0-6 2-15,0-5-2 16,2-1 0-16,-4-4 0 16,4 0 0-16,-2 0-11 15,0-3-11-15,2-1-22 16,5-3-47-16,0-10-269 0,33-41-405 15</inkml:trace>
  <inkml:trace contextRef="#ctx0" brushRef="#br0" timeOffset="52316.1199">20686 10553 903 0,'-2'-2'234'16,"0"1"-50"-16,0-3-26 15,-4 0-61-15,4 4 8 16,2-3-4-16,-2 3 8 15,0 0-13-15,0 0-24 16,0 0-25-16,-1 0-20 16,-3 3-12-16,-1 1 0 15,-2 6-6-15,-4 2 7 16,-7 7 10-16,0 6-8 16,-7 5-13-16,3 6-4 15,1 4-1-15,4-1 1 16,2 3-1-16,11-4 0 0,6-9-10 15,6-5 4-15,3-6 5 16,9-8 0-16,5-3 1 16,8-7 14-16,5-7-2 15,3-11 16-15,-3-6 49 16,-9-12 19-16,-4-8-47 16,-4-6-19-16,-10 0-9 15,-7 3-21-15,-13 5 0 16,-4 10-70-16,-6 10-107 15,-4 8-338-15,-32 3-573 16</inkml:trace>
  <inkml:trace contextRef="#ctx0" brushRef="#br0" timeOffset="53408.68">20956 10874 1032 0,'2'-2'365'0,"-2"2"-202"0,0-2 97 15,0 0-62-15,-2 2-107 16,2-2-46-16,0 2-21 15,0 0-4-15,0 0-2 16,2 0 15-16,-1-2 24 16,2-4 24-16,2-8-35 15,1-4-14-15,3-9 13 16,3-6-21-16,1-9 3 16,-4-4-11-16,2-6-10 0,4-12 3 15,-1-7-1-15,1 1-7 16,1 10 0-16,-9 16 0 15,-5 18 4-15,0 14-5 16,-4 9-7-16,2 6-8 16,-2-1-12-16,-1 8 3 15,-1 4 12-15,-8 7 11 16,3 8-6-16,-1 9 7 16,-2 1 0-16,-3 5 0 15,2 1-1-15,1 3 0 16,-1 1 1-16,6 5 1 15,1-2-1-15,1-4-1 16,5-2 1-16,0-13 0 16,0-2 0-16,2-14 1 0,1-8-1 15,1-7-18-15,3-2-18 16,6-4 3-16,5-3-42 16,6-3-92-16,1-5-193 15,26-20-181-15</inkml:trace>
  <inkml:trace contextRef="#ctx0" brushRef="#br0" timeOffset="54168.87">21274 10766 586 0,'0'-6'685'0,"0"2"-561"16,2-3 98-16,-4-2 15 15,2 3-66-15,-2 0-55 16,-2 4-35-16,-1-2-17 16,-4 0-10-16,-2 2-30 15,-5 2-13-15,-8 6-6 16,-5 4-5-16,-7 11-2 16,-2 6-5-16,3 9 6 15,10-2-6-15,3 0-16 16,11-4-38-16,11-4-7 15,9-4 31-15,15-9 19 16,7-6 18-16,12-8 10 16,1-9 2-16,1-4 3 0,-9-6 23 15,-7-7-8-15,-14-5-6 16,-3 4-10 0,-18 2-14-16,-4 6-21 0,-6 9-67 15,-13 2-185-15,-53 21-322 16</inkml:trace>
  <inkml:trace contextRef="#ctx0" brushRef="#br0" timeOffset="55194.97">21586 10746 940 0,'-2'-2'297'16,"0"-2"-161"-16,-3-4 2 15,3 4-31-15,0 0-14 16,-2 2-50-16,3 2-22 16,-6 0-10-16,-6 0 7 15,-7 2 9-15,-7 2 40 16,-8 8-10-16,-5 4-31 16,-5 8-17-16,3 3-9 15,11 9-9-15,8-7-76 16,14-1-20-16,12-3 39 15,7-10 40-15,13-5 26 16,10-6 54-16,14-8-14 16,9-3-17-16,5-4-5 0,-11-4 30 15,-7-2 36 1,-12 1 22-16,-13-2-4 0,-8 3 2 16,-4 7 2-16,-6 2-26 15,-3 1-34-15,0 5-11 16,3 0-5-16,-2 0-9 15,2 5-11-15,2-5-9 16,-2 3-1-16,-2 3-8 16,-2 12 2-16,-3 8 6 15,1 15 1-15,-1 3 1 16,-2 9-1-16,0 3 0 16,-2 5 0-16,0-3-1 15,-4 3-10-15,3-7 9 16,-1 0-20-16,-2-7 12 0,3-7-9 15,1-9 18 1,-1-11 1-16,4-10-1 0,1-4 7 16,1-12 16-16,-8-6 14 15,-8-16-26-15,-2-15 17 16,1-8-28-16,12-12 32 16,18-1-32-16,22 0-8 15,17 1-26-15,14 12-32 16,7 13-36-16,-2 16-80 15,-4 18-197-15,41 26-386 16</inkml:trace>
  <inkml:trace contextRef="#ctx0" brushRef="#br0" timeOffset="55598.9">21827 11219 1230 0,'0'-1'522'0,"2"-5"-258"16,0 1 31-16,0 1-101 0,0 2-67 15,-2 2-35-15,3 0-25 16,-1 0-11-16,-2 2-5 16,0-2-34-16,0 2-17 15,0 5-14-15,-2 3-1 16,-3 13 15-16,-1 7 3 16,-3 7-3-16,0 1-12 15,-2-1-23-15,2-5 5 16,0-4-27-16,2-7 8 15,1-5-19-15,-1-10-26 16,0 0-97-16,2-6-155 16,3-3-111-16,9-37-868 15</inkml:trace>
  <inkml:trace contextRef="#ctx0" brushRef="#br0" timeOffset="55964.43">22076 11214 1183 0,'2'-5'289'0,"-2"3"-64"16,3-2 99-16,-1 2-129 15,-4 2-67-15,2 0-41 16,0 0-29-16,-3 0-17 16,3 2-17-16,-5 0-18 15,2 2 0-15,-4 6-6 16,-7 6 0-16,1 5 0 15,-3 4 0-15,-1 1 0 16,3 4 0-16,3-3-30 0,7-4 0 16,4-2 6-16,4-10 8 15,5 0 7-15,7-7 8 16,6-6 1-16,2-7 7 16,8-2 5-16,-3-9 11 15,-3-7-22-15,-1-1 17 16,-14-3-12-16,-7 4-6 15,-8-1-2-15,-7 3-28 16,-7 4-72-16,-7 1-139 16,-35-16-461-16</inkml:trace>
  <inkml:trace contextRef="#ctx0" brushRef="#br0" timeOffset="57549.66">22473 10471 1169 0,'6'-8'238'0,"-1"0"32"16,3-8 23-16,-1 1-128 15,0 4-48-15,-5 5-12 16,-2 0-21-16,0 2-23 16,-2 2-16-16,0 2-12 15,0 0-12-15,-2 0-13 16,-6 2-1-16,-7 4-7 15,-12 4-1-15,-11 8 0 16,-5 2-1-16,5 5 1 16,9 0-10-16,8-5-7 0,13 2-22 15,7-2 1 1,12-1 0-16,14-4 6 16,9 0 24-16,11-1 8 0,2-4 1 15,-3 0-4-15,-11-3 4 16,-10-3 0-16,-13 1 0 15,-6-4-5-15,-4 5-9 16,-6 3 14-16,-4 1 0 16,-8 3 12-16,0 2-4 15,-5-1-7-15,3 0 11 16,-4-1-11-16,-3 2 0 16,0-3-1-16,2 0-42 15,0-4-68-15,11 0-124 0,7-4-242 16,23-4-240-1</inkml:trace>
  <inkml:trace contextRef="#ctx0" brushRef="#br0" timeOffset="57895.44">22735 10437 1281 0,'3'-5'264'0,"-2"-1"94"15,5-1-77-15,-4 3-98 16,0 2-72-16,-2 4-59 16,0-2-19-16,2 3-9 15,-4 0-13-15,0 8-11 16,0 6 13-16,-8 13 14 0,-5 6 8 16,-1 11-5-1,-8 4-20-15,-2 8-2 0,-3-1-2 16,-3 2-6-1,-1-10 0-15,2-3-17 0,4-12-2 16,4-11-1-16,11-6-14 16,4-11-5-16,4-6-21 15,6-1-26-15,2-4-11 16,4-6-37-16,5-5-218 16,22-52-256-16</inkml:trace>
  <inkml:trace contextRef="#ctx0" brushRef="#br0" timeOffset="58278.85">22974 10528 803 0,'0'-3'371'0,"-2"-1"-157"16,2 2 31-16,0 2-43 16,-2 0-50-16,4 0-56 15,-2 0-15-15,2 0-12 16,-2 0 16-16,2 2 16 16,-2-2-35-16,0 0-17 0,-2 7-23 15,0-4-17-15,0 8 7 16,-3 6 5-16,-3 7-1 15,-4 6-7-15,-1 6-7 16,1-3-5-16,2 3 7 16,3-5-8-16,-3-8-18 15,8-2-17-15,2-10-40 16,-2-1-66-16,2-6-91 16,0 0-222-16,-2-2 103 15,-11 4-288-15</inkml:trace>
  <inkml:trace contextRef="#ctx0" brushRef="#br0" timeOffset="58505.68">22769 10851 1143 0,'-2'0'280'16,"2"3"-59"-16,0 1-77 16,0-2-95-16,0 4-29 15,0-2-13-15,2 2-7 16,5 2 0-16,2-2 92 15,4-3-22-15,6-3-25 16,9-4-25-16,5-1-8 16,1-7-12-16,-7 2-31 15,-1-3-122-15,-8 1-99 16,2-25-422-16</inkml:trace>
  <inkml:trace contextRef="#ctx0" brushRef="#br0" timeOffset="58704.23">22914 10491 472 0,'4'-6'863'16,"0"0"-698"-16,4-8 93 15,3 4-48-15,2-2-99 16,5 6-69-16,11 8-33 15,4 6-9-15,-4 8-117 0,29 33-445 16</inkml:trace>
  <inkml:trace contextRef="#ctx0" brushRef="#br0" timeOffset="61351.07">19940 12270 1101 0,'2'-4'207'16,"2"-2"-96"-16,3-2-2 15,4 2-37-15,-4 1 33 16,0 0 47-16,-1 3 22 16,-4 2-30-16,-2-2-9 15,-2 2-2-15,2 0-25 16,0 0-25-16,-2 0-31 15,2 0 1-15,0 0-11 0,0 2-14 16,0-2-13 0,-4 2-15-16,4 8-25 0,-3 4 25 15,-1 10 1-15,-1 10 0 16,-2 0 0-16,1 4 0 16,-1-1-1-16,3-3-11 15,2-6-1-15,-3-9-23 16,2-8 8-16,3-8-18 15,-2 2-4-15,2-5-35 16,0-6-39-16,5 0-57 16,11-11-396-16,42-31-207 15</inkml:trace>
  <inkml:trace contextRef="#ctx0" brushRef="#br0" timeOffset="61756.16">20336 12314 1069 0,'3'-6'368'16,"-3"2"-131"-16,2-3 64 16,-2 6-116-16,0-1-103 15,-2 2-19-15,2 0 5 16,-5 0-25-16,5 0-20 16,-3 2 1-16,-3-1-15 15,-7 6-8-15,-3 5 0 16,1 0 0-16,-3 7-1 15,9 0-6-15,7 4 5 16,6-4-8-16,7 0 1 16,9-2 8-16,7 1-1 0,4 1-7 15,-4-6 1 1,-10 1 6-16,-8-6 1 0,-2 3-7 16,-12-4 1-16,1 2 4 15,-7 1 2-15,-2-1 0 16,-12 4 9-16,3-1-3 15,-7 2-6-15,2-4-6 16,2 1 0-16,4-5-44 16,5-1-26-16,5-1-49 15,0-2-143-15,4-4-94 0,-2-24-476 16</inkml:trace>
  <inkml:trace contextRef="#ctx0" brushRef="#br0" timeOffset="61930.86">20400 12234 1256 0,'8'-4'245'16,"-2"0"-10"-16,9 0-17 16,14 2-152-16,8 2-47 15,3 2-19-15,-5 2-63 16,1 4-194-16,17 10-226 15</inkml:trace>
  <inkml:trace contextRef="#ctx0" brushRef="#br0" timeOffset="62300.91">21007 12406 1164 0,'2'0'291'15,"-2"0"-86"-15,4 0 61 0,3-3-130 16,2 0-64-16,4 1-16 16,1 0-17-16,1 0-21 15,8-1-12-15,-1 2-6 16,6 0 0-16,7-1 0 16,-2 2-7-16,-8 0-28 15,-6 2-106-15,-7 0-208 16,-33 13-306-16</inkml:trace>
  <inkml:trace contextRef="#ctx0" brushRef="#br0" timeOffset="62508.25">20998 12587 1025 0,'2'0'245'0,"-2"0"-65"0,4 0 54 15,1-3-53-15,2 6-85 16,6-3-18-16,10-3-37 16,10 2-26-16,2-4-15 15,5 2-15-15,3-6-123 16,-3 5-140-16,47-3-229 16</inkml:trace>
  <inkml:trace contextRef="#ctx0" brushRef="#br0" timeOffset="63117.07">21742 12314 1106 0,'2'-6'313'0,"2"2"-41"0,1-4 37 16,2 3-107 0,-5 4-38-16,0 0-47 0,-2 1-27 15,0 1-26-15,3-1-16 16,-3 1-7-16,-3 2-25 16,1 3-16-16,0 12 1 15,-5 8 10-15,0 14-1 16,1 3-9-16,-3 5-1 15,0-1-11-15,-2-4-43 16,3-9-19-16,5-12-37 16,-1-10-74-16,4-6-73 15,2-6-115-15,42-17-4 0</inkml:trace>
  <inkml:trace contextRef="#ctx0" brushRef="#br0" timeOffset="63451.37">22118 12339 1519 0,'0'-2'246'16,"0"2"27"-16,-2 0-125 16,0 0-119-16,-2 3-29 15,-7 3 0-15,-10 8 0 16,-5 3 7-16,-3 6-7 15,-5 10 0-15,3-2 0 16,6 3 0-16,8 2-21 0,11-8-35 16,10-6-10-1,7-5-7-15,13-11 73 0,10-4 6 16,8-10 30-16,3-9-5 16,-3-5 22-16,-5-7 10 15,-8-11-24-15,-8-3-11 16,-14 3-28-16,-8 2 0 15,-9 12-28-15,-11 10-152 16,-50 19-386-16</inkml:trace>
  <inkml:trace contextRef="#ctx0" brushRef="#br0" timeOffset="64016.01">22587 11989 1190 0,'2'-6'244'0,"0"4"31"16,5-7-5-16,-5 6-87 16,0 3-78-16,-2 0-50 15,0 0-17-15,4 2-10 16,-4 2-2-16,3 6 2 16,-1 8 19-16,2 12-4 15,-4 15-4-15,-4 10 2 0,-7 8-23 16,-7 5-17-16,-6-2 7 15,-3 2-7-15,-5-2-1 16,4-3-15-16,3-12-15 16,0-7-9-16,8-15-18 15,8-11-15-15,2-10-91 16,9-4-176-16,14-6-33 16,45-32-614-16</inkml:trace>
  <inkml:trace contextRef="#ctx0" brushRef="#br0" timeOffset="64361.8">22793 12383 1193 0,'0'-5'216'16,"0"4"-39"-16,0-4 48 15,-2 3-45-15,0 2-75 16,-2-2-31-16,-3 2-35 15,-7 0-26-15,-1 4-12 16,-9 2 9-16,-32 26-11 16,27-9 0-1,9 1-14-15,0 2-24 16,11-2-38-16,7-4-1 16,6-8 18-16,9-4 60 15,8-8 23-15,3-3 7 0,2-7 1 16,7-5-1-1,-10-6 0-15,-5 4-1 0,-7-3-5 16,-6 2-24-16,-8 8-34 16,-7 1-138-16,-6 9-306 15,-24 12-333-15</inkml:trace>
  <inkml:trace contextRef="#ctx0" brushRef="#br0" timeOffset="64933.45">22947 12412 1269 0,'0'-2'211'0,"-2"0"10"16,-2-6-20-16,-1 6-89 15,-1 2-73-15,-6 2-37 16,-3 4-2-16,-5 2-11 15,-1 5-5-15,2 4-49 16,3 5-65-16,6 2-23 16,7 1 19-16,11-3 2 15,6-4 33-15,6-8 42 16,9-6 36-16,0-7 21 16,2-2 30-16,-2-5 75 15,0-7-24-15,-2 2 17 16,-12 0 71-16,-3 0 37 0,-6 1-56 15,-4 3-41-15,-4 8-32 16,0-1-20-16,-1 4-6 16,3 1-42-16,0 2-9 15,-1 4-12-15,-4 8 6 16,-4 9 5-16,0 10 1 16,-4 9 1-16,2 8 5 15,0 3-1-15,0 6-4 16,-5-3-2-16,5-2 1 15,-3-7-2-15,-1-10-13 16,3-7 14-16,4-18-5 16,6-7 6-16,-3-7 44 15,-3-9 57-15,-6-12-59 0,-1-14-24 16,-4-13 10 0,13-5-11-16,12-2-11 0,19-2-6 15,13 6-25-15,4 14-34 16,3 10-85-16,-8 19-135 15,44 30-372-15</inkml:trace>
  <inkml:trace contextRef="#ctx0" brushRef="#br0" timeOffset="65321.77">23199 12883 1323 0,'2'-4'349'0,"1"3"115"15,1-1-219-15,1-2-65 16,-5 1-54-16,2 3-21 15,-2 0-36-15,0 3-26 16,0-2-32-16,0 2-11 16,0 7-16-16,0 4 10 15,2 4 6-15,-4 8 1 16,-2 0-1-16,-6 0-6 0,-1 0-10 16,3-2-25-16,1-6-8 15,2-6-14-15,5-5-32 16,0-4-80-16,3 1-106 15,-1-3-298-15,7-9-450 16</inkml:trace>
  <inkml:trace contextRef="#ctx0" brushRef="#br0" timeOffset="65685.57">23498 12891 1092 0,'2'-1'324'16,"0"-2"-84"-16,0-5 99 16,0 7-126-16,-2 1-99 15,0 0-35-15,0 0-38 16,0 0-16-16,-2 1-25 16,0 6-6-16,0 3-1 15,-3 8 7-15,-3 5-9 16,-2 2 1-16,4-1-32 15,1-2 2-15,3-4 16 16,4-8 22-16,3-5-12 16,11-5 12-16,5-1 19 15,4-5 14-15,8-8-31 0,1 0 25 16,-5-8 6-16,-4-4 0 16,-7 0-32-1,-10-3 0-15,-10 5-1 0,-16 9-91 16,-13-3-151-16,-103-17-650 15</inkml:trace>
  <inkml:trace contextRef="#ctx0" brushRef="#br0" timeOffset="66467.98">23926 11915 1316 0,'0'-1'316'0,"0"-2"-22"16,-3 0-117-1,3 3-91-15,-2 1-55 0,-4 4-30 16,-4 0-1-16,-3 7 22 16,-12 0 14-16,-4 4 12 15,-4 4 5-15,-2 2-28 16,3 2-16-16,10 3 6 15,5 3-15-15,9-3-16 16,11 1-8-16,15-3 14 16,8-1 9-16,12-7-5 15,7-4-2-15,-3-5 10 16,-11-4-2-16,-10-2 0 0,-10 2-6 16,-7 2 6-1,-6 0-8-15,-5 4-1 0,-9 2-4 16,-3 0 4-16,-10 2 8 15,-2-4-22-15,-1 0-29 16,3-4-89-16,2 0-225 16,-4-6-273-16</inkml:trace>
  <inkml:trace contextRef="#ctx0" brushRef="#br0" timeOffset="66754.78">24291 11889 1501 0,'2'-4'342'0,"0"-3"-39"15,5 4-69 1,-7 3-105-16,2 0-78 0,-4 3-51 16,0 10-9-16,-5 5 9 15,-1 10 10-15,-6 10 4 16,-4 15-1-16,-4 5-1 15,-7 9-6-15,-1 2 3 16,-3-7-9-16,2-5-24 16,2-8-54-16,7-12-87 15,4-7-53-15,11-16-131 16,7-10-101-16,47-29-156 16</inkml:trace>
  <inkml:trace contextRef="#ctx0" brushRef="#br0" timeOffset="67012.09">24534 12049 1354 0,'0'-3'383'16,"2"3"-100"-16,-2 0-98 15,0 0-89-15,0 7-65 16,0 4-31-16,-2 8 7 15,0 12 19-15,-6 8 29 16,0 4-28-16,-5-3-16 16,-1 2-10-16,3-4-1 0,3-2-50 15,-4-4-82-15,3-6-144 16,3-9-195-16,-17 2-231 16</inkml:trace>
  <inkml:trace contextRef="#ctx0" brushRef="#br0" timeOffset="67196.13">24318 12471 821 0,'4'-3'535'15,"1"1"-254"-15,5-3-38 16,10-2-80-16,-1-1-79 16,3 2-33-16,-2 0-40 15,-2 3-5-15,-3 3-6 16,-2 0-74-16,3 2-181 0,-3 1-221 15,24-3-737-15</inkml:trace>
  <inkml:trace contextRef="#ctx0" brushRef="#br0" timeOffset="67356.8">24561 12065 1459 0,'9'-6'233'0,"-3"-1"37"16,14-10-149-16,-2 3-113 16,6 5-8-16,1 5-270 15,37 5-301-15</inkml:trace>
  <inkml:trace contextRef="#ctx0" brushRef="#br0" timeOffset="68897.87">21227 13958 1344 0,'2'-1'349'0,"-2"-2"-83"15,5-1-17-15,-2 2-45 16,-1 2-87-16,0 0-20 16,-2 0-28-16,0 0-19 15,-4 2-1-15,1-2-11 16,-2 0-11-16,-4 7-18 15,-13 0 1-15,-6 9-10 16,-13 6-3-16,3 4 2 16,9 1 1-16,16-2-18 15,11 0-17-15,13-2 10 0,18 2 4 16,11-1 0 0,9-6 10-16,-2-4 1 0,-10-1-1 15,-10-2 10-15,-11-3 0 16,-11-4-7-16,-8-2-2 15,-3 0-4-15,-12 7 14 16,0-2 0-16,-11 3 9 16,-2-2-8-16,4 6-1 15,-2-8-13-15,0 6-22 16,2-6-25-16,-2 0-91 16,11 4-94-16,5-6-257 0,38 1-151 15</inkml:trace>
  <inkml:trace contextRef="#ctx0" brushRef="#br0" timeOffset="69441.11">21497 13974 1143 0,'4'-6'217'0,"0"2"22"16,6-6 65-16,-3 2-124 15,-1 3-60-15,-2 4 6 16,1 0 2-16,-2-2-19 16,-3 1-19-16,2 1-24 0,-2 1-18 15,2 0-4 1,-2 0-13-16,0 0-4 0,0 0-10 16,0 0-5-16,4 0-11 15,-4 0 0-15,0 0 1 16,0 1 4-16,0-2-5 15,0 1 9-15,3-6-1 16,1 1-3-16,4-3-6 16,2 0-7-16,-1-2-7 15,1 3 13-15,-5-2 1 16,-3 7 0-16,1 1 0 16,-3 1 0-16,-3 1 5 15,3-1-5-15,0 2-9 16,-2 2-6-16,2 1 3 15,-2 2 2-15,-1 9 10 0,1 6 7 16,-6 6 2-16,1 7 0 16,0 5-1-16,0 3-8 15,3 1 1 1,2-3 3-16,0-3-4 0,2-10-6 16,0-6-27-16,0-9-7 15,0-4-38-15,2-9-30 16,-2 0 7-16,0-6-46 15,0-4-222-15,-7-20-333 16</inkml:trace>
  <inkml:trace contextRef="#ctx0" brushRef="#br0" timeOffset="69676.55">21470 14311 1013 0,'2'0'348'0,"-2"-3"-159"15,2 3 135-15,4-3-112 16,-4 3-103-16,2 0-25 16,2-2-1-16,3-2-44 15,12-2-24-15,1 2-14 16,9-2 0-16,3 4-1 16,-1 2-72-16,0-2-138 15,-6 4-311-15,15-2-197 16</inkml:trace>
  <inkml:trace contextRef="#ctx0" brushRef="#br0" timeOffset="70372.97">21561 13791 1118 0,'0'-2'252'16,"2"2"32"-16,1-6 53 15,-1 3-118-15,-1 3-54 16,-1 0-34-16,0 0-47 15,-1 3-27-15,-1-2-18 16,-1 11-30-16,-7 12 18 16,-6 10 25-16,-6 18-20 15,-7 6-14-15,-4 8-11 16,-6 11 2-16,4 1-9 16,-1 3 1-16,1-4-1 15,3-6-1-15,3-9 1 0,5-16 0 16,4-12-11-16,11-16 10 15,4-9-15-15,5-8-13 16,2-1 8-16,1-5-15 16,1-4-3-16,8-5-18 15,-4-8-96-15,6 0-187 16,12-41-434-16</inkml:trace>
  <inkml:trace contextRef="#ctx0" brushRef="#br0" timeOffset="70692.39">21635 13778 735 0,'22'-2'102'0,"3"-2"-102"15,68-27-114-15</inkml:trace>
  <inkml:trace contextRef="#ctx0" brushRef="#br0" timeOffset="71148.73">22132 13889 1067 0,'2'0'327'15,"-2"-3"-85"-15,7 3 83 16,-5 0-106-16,2 0-117 15,1 0-12-15,-3 0-7 16,1-2-32-16,6 2-32 16,-1-4-13-16,8 4-6 15,-1 0-1-15,1 0-60 16,-1 4-80-16,-1-2-164 16,6 3-374-16</inkml:trace>
  <inkml:trace contextRef="#ctx0" brushRef="#br0" timeOffset="71296.58">22107 14021 1150 0,'5'0'246'0,"-3"0"-128"16,13 0 55-16,10 1-103 15,7 4-70-15,10-4-159 16,60-17-518-16</inkml:trace>
  <inkml:trace contextRef="#ctx0" brushRef="#br0" timeOffset="71982.31">23362 13668 1094 0,'2'-4'285'15,"3"-1"-83"-15,1-1 116 16,-5 0-76-16,5 0-61 15,-6 2-35-15,0 4-32 0,2 0-35 16,-2 3-13-16,0-2-19 16,-2 4-11-16,2-4-18 15,-3 5-18-15,0 9 0 16,0 7 9-16,-1 10 0 16,-7 4-8-16,-1 8 6 15,1 1-6-15,-3-1 0 16,4-1-1-16,3-9-13 15,3-9-31-15,2-7-26 16,2-13-31-16,0 0-53 16,0-5-19-16,2-6-73 15,13-29-309-15</inkml:trace>
  <inkml:trace contextRef="#ctx0" brushRef="#br0" timeOffset="72239.14">23489 13840 1347 0,'0'-1'368'0,"2"-2"-121"16,2 3-10-16,-1-3-87 16,-3 6-70-16,2-3-32 15,-2 3-9-15,0-2-3 16,-2-1-15-16,2 0-20 0,-3 1-1 15,-1 2 0-15,2 3-18 16,-2 8-72-16,2-4-123 16,2 6-375-16,21 2-609 15</inkml:trace>
  <inkml:trace contextRef="#ctx0" brushRef="#br0" timeOffset="72698.3">23859 13646 1116 0,'0'-5'588'15,"2"5"-394"-15,0-4 46 16,-2 7-89-16,2-2-77 16,-4 8-67-16,2-1-6 0,0 3 11 15,-4 6 15-15,-1 2-3 16,-2 6-1-16,-2 1-14 15,1 1-8-15,-1-2 4 16,2-3-5-16,0-2 1 16,1-2 0-16,-1-6 8 15,1 2-8-15,3-4 0 16,3-4-1-16,3-2 0 16,3 4 0-16,2-6 1 15,9 8 8-15,7-3 18 16,0 0-14-16,3 2-11 15,-6-2-2-15,-2 0 0 16,-5 2 0-16,-1 1-1 0,-4-2 0 16,-4 2 0-1,-3-3-7-15,-4 0 7 0,-6 4-6 16,-9 0 7-16,-3 2 6 16,-11-5-6-16,2 1-7 15,2-5-23-15,5 1-20 16,6-1-61-16,8-2-39 15,5-2-106-15,-8-11-115 16</inkml:trace>
  <inkml:trace contextRef="#ctx0" brushRef="#br0" timeOffset="72890.85">23915 13662 996 0,'11'-7'198'16,"1"4"-92"-16,20-8 2 15,6 10-52-15,6 7-45 16,2 0-11-16,-11 1-130 16,16 14-478-16</inkml:trace>
  <inkml:trace contextRef="#ctx0" brushRef="#br0" timeOffset="73485.57">23097 14319 1463 0,'6'-4'316'0,"1"0"58"15,6-4-80-15,-4 2-134 16,-6 2-52-16,1 2-21 16,-4 2-22-16,0 2-14 15,0 2-21-15,0-4-23 16,-4 6-7-16,4 7-6 0,0 8 6 16,0 7 6-16,-1 6 0 15,-5 3-6-15,-3-1 1 16,-5 0-1-16,3-4-18 15,1-2-24-15,-2-11-3 16,3-6-27-16,4-5-31 16,4-8-61-16,2 4-122 15,2-8-271-15,22-20-215 16</inkml:trace>
  <inkml:trace contextRef="#ctx0" brushRef="#br0" timeOffset="73970.92">23422 14347 1298 0,'2'-1'300'16,"-2"-4"-3"-16,4 1-37 16,-1-1-119-16,-1 5-35 15,0-3-5-15,0 3-13 16,-2-2-16-16,0 2-18 15,-2 0 0-15,2 0-7 16,-2 0-1-16,-3 0-7 16,4 0-19-16,-4 0-20 15,1 2-8-15,-10 6-2 0,1-2 8 16,-5 6-8-16,-5 1 9 16,6 5 0-16,-1-2-5 15,1 5 5-15,-2 2 0 16,6 3-7-16,2-2-4 15,4 0 0-15,5-3-3 16,4 0-4-16,9-3 4 16,7-7 6-16,7 2 0 15,4-7 9-15,0-6 2 16,2-4-1-16,0-11 13 16,-4-6-5-16,1-8 9 15,-1 0 1-15,-6-11-7 16,-3-5-3-16,-7 8-9 15,-7-1-12-15,-8 9-39 0,-13 8-100 16,-12 8-350-16,-66 5-913 16</inkml:trace>
  <inkml:trace contextRef="#ctx0" brushRef="#br0" timeOffset="83219.85">22272 15123 614 0,'-2'0'86'0,"2"0"-47"15,0 0 7-15,-2 0 19 16,2 0 5-16,-5 0 67 15,10 0-22-15,-5 0-7 16,0 0-48-16,2 0-19 0,-2 2-17 16,2-2-18-16,0 0-5 15,-2 0 0-15,0 0 16 16,-2 0 8-16,0-2-1 16,0 2-3-16,-3 0-9 15,3 0 2-15,0 0 13 16,2 0 0-16,0 0 6 15,0 0 27-15,0 0-6 16,2 0-17-16,-2 0-5 16,0 0 32-16,-2 0 5 15,0 0-13-15,-2-4-1 16,-1 4-13-16,2 0-4 16,-1-4-8-16,-3 4-18 15,3 4-5-15,-5-4-6 0,2 4 0 16,3-4-1-16,-3 2 8 15,5 0-2-15,-2 0 9 16,2-2 6-16,-1 3-3 16,1-3 1-16,0-3-5 15,-8 3 1-15,2 0-6 16,1 0-9-16,-2 0-1 16,2 0 1-16,-6 3 0 15,2-3-5-15,0 1 4 16,2 2 0-16,-5-3 0 15,1 1 1-15,-5-1 0 16,-4 0 0-16,2 0 0 16,-2 4 0-16,9-4-1 15,6 0-8-15,5 5 3 0,6-5-5 16,1 0 11-16,3 0 20 16,-2 1-1-16,4-1 5 15,1 2-7-15,-4-2-2 16,-1 3 1-16,1-3 2 15,0 0-7-15,8 0-2 16,5 0-2-16,14 0 2 16,11 0 3-16,3 0-1 15,6 0-1-15,1-3 5 16,-10 3 6-16,-9-3-10 16,-14-2-4-16,-6 5 4 15,-7-4-5-15,-5 3-5 0,-3 1 8 16,-2 0-1-16,-1 0-8 15,2 0-50-15,-2 0-94 16,0 5-147-16,-8 0-316 16,-25 12-127-16</inkml:trace>
  <inkml:trace contextRef="#ctx0" brushRef="#br0" timeOffset="83601.25">22116 15320 611 0,'-2'4'120'0,"0"-2"-75"15,-5 2 109 1,1 3-38-16,-2-3-41 0,6-2-3 16,2 1 34-16,0-1-17 15,2-4-10-15,2 2 49 16,0 0 67-16,-4 0-18 15,2-3-53-15,-2 3-14 16,2-2-13-16,-2 2 5 16,2 0-30-16,3 0-27 15,3 0-7-15,17 0-19 16,8-4-18-16,17 0 5 16,-2 1-5-16,4 2-1 15,-5 1 1-15,-9-5 7 0,-16 5 5 16,-8-4-2-1,-11 4-11-15,-6 0-14 0,2 4-64 16,-3-4-132-16,0 5-171 16,-13 12-165-16</inkml:trace>
  <inkml:trace contextRef="#ctx0" brushRef="#br0" timeOffset="94483.82">23036 15270 649 0,'3'0'206'15,"-3"0"-121"-15,0 0 58 16,2 0-32-16,-2 0-74 15,-2 0-10-15,2 0 27 16,-3-2-12-16,3 2 20 16,0 0 11-16,3 0 34 0,-3 0 55 15,0 0 16-15,0 0-47 16,0 0-34-16,0 0-26 16,0 0-26-16,0 0-9 15,8-5 9-15,-5 5-14 16,2-1 1-16,1-3-16 15,1 4-14-15,7-9-1 16,-2 3 5-16,4-3 7 16,4 1-5-16,-4 0-8 15,3-2 12-15,0 1-6 0,1 3-5 16,-5-1-1 0,-2 7 0-16,3-4 0 0,-7 4-1 15,3 4-8 1,-4-3 2-16,1 11-11 0,-3-3-11 15,-6 9-4-15,-2-1-1 16,-11 2 7-16,-5 3 10 16,-6 0 4-16,0 2 1 15,1-2-8-15,5-4 10 16,9-2-7-16,0-6 16 16,14-6-11-16,1-2-9 15,10 0 21-15,11-2 5 16,-1 0-3-16,6 0-1 15,-6-2 1-15,-12 2-1 16,-5 2 14-16,-7 4-9 0,-2 2-5 16,0 4 32-16,-4 4-10 15,1 6-8-15,-1 0 3 16,0-4-17-16,-1 1 0 16,-2-3 0-16,-2 2 6 15,-1 1 2-15,-2-2-9 16,-3-3 2-16,-8-7-4 15,5-1 2-15,1-1-9 16,3-1-21-16,5-4-30 16,-2-4-91-16,0-2-317 15,-9-24-225-15</inkml:trace>
  <inkml:trace contextRef="#ctx0" brushRef="#br0" timeOffset="95035.77">23566 15368 978 0,'6'-2'318'0,"-4"-2"-174"15,4-2 99-15,-1-2-21 16,-1 1-84-16,0 3-28 16,1-4-31-16,0 3 13 15,-3 1-14-15,0 4 1 16,-2-4-29-16,0 4 5 15,0 0-16-15,0 0-18 16,2 0-7-16,-2 0 4 16,0 0-2-16,0 0-2 15,0 4-4-15,0-4-4 16,0 0-6-16,-4 4-6 16,-3 2 6-16,-6 12 1 15,-8 13 0-15,0 4-1 0,-4 9 0 16,5 5 0-1,-1 1 0-15,8-9 0 0,3-2 0 16,0-3 0-16,6-10 0 16,4-4 0-16,0-6-6 15,2-4-12-15,0-7-21 16,-2-3-12-16,0-2-21 16,0-2-35-16,-2 2-56 15,0-9-161-15,-5-20-263 16</inkml:trace>
  <inkml:trace contextRef="#ctx0" brushRef="#br0" timeOffset="95348.38">23709 15598 1274 0,'0'-5'333'15,"3"5"-45"-15,-1-9-26 16,0 8-73-16,0 2-105 16,-2 2-55-16,0 3-29 15,0 3-13-15,-4 4 11 16,-3 5 1-16,-6 0-8 16,6-4-9-16,0-2-12 15,5-4 6-15,2-2-15 0,2-2 15 16,5-12 15-1,0 4 3-15,11-6-21 0,-2-2-72 16,1 2-95-16,1-4-104 16,24-8-185-16</inkml:trace>
  <inkml:trace contextRef="#ctx0" brushRef="#br0" timeOffset="95830.3">24282 15391 1087 0,'3'-7'360'0,"1"2"-140"16,2-10 55-16,1 3-73 15,-5 3-67-15,-1 3-24 16,-1 6-42-16,0 0-25 16,-1 0-23-16,-1 0-9 15,-7 6-12-15,-9 7 0 16,-11 10 9-16,-11 12-8 16,-8 9 5-16,-6 10-6 15,0 0 0-15,1 4-1 16,11-5-6-16,8-14-13 0,14-1-4 15,11-11-10-15,14-6-14 16,11-7 48-16,13-1 3 16,13-9-2-1,2-8 8-15,1-4-9 0,-12-9 2 16,-12-8 8-16,-13 0 22 16,-12-2-10-16,-19-1-14 15,-8 6-8-15,-9 4 0 16,2 4-1-16,6 7-7 15,3 7-76-15,12 7-144 16,-10 25-386-16</inkml:trace>
  <inkml:trace contextRef="#ctx0" brushRef="#br0" timeOffset="96460.53">24353 15651 689 0,'0'0'261'0,"0"-4"-51"16,3 4 12-16,-2-6-40 15,2 2 28-15,3-4-36 16,2-3-27-16,5-2-17 15,0-4-34-15,5 3-30 16,5 1-25-16,-2-5-13 16,-1 9-17-16,3 4-10 0,0 3-1 15,2 2 0 1,0 7 0-16,0-1-5 0,-7 11 5 16,-5-8 6-1,-6 8 0-15,-14 1 5 0,-6 4 17 16,-12 6-5-16,-12-2-14 15,-4 2 1-15,1 2-4 16,3-4-5-16,5 6 5 16,10-10-5-16,1-4-1 15,15-3-1-15,2-8 1 16,5-3 24-16,6-2 33 16,9 2 9-16,22-4-7 15,18 4-41-15,104-12-5 16,-81 2-20-1,-15-1-41-15,-20-4-30 0,-19 7-126 16,-17 0-561-16</inkml:trace>
  <inkml:trace contextRef="#ctx0" brushRef="#br0" timeOffset="102385.14">18986 7704 817 0,'-2'0'218'15,"2"0"-47"-15,-3-1-47 16,3 1-56-16,0 0-22 15,0 0 1-15,0 0 4 16,0 0 19-16,0-3 43 16,3 3-8-16,-3 0-17 0,0 0-35 15,-3 0-16-15,3 0-4 16,0 0-16-16,0 0 8 16,0 0 10-16,10-1 2 15,3-4 4-15,13-3-29 16,8 0-11-16,9-7 7 15,-3 6-8-15,-5-5 1 16,-8 6-1-16,-8 0-6 16,-7 6-14-16,-5-1-31 15,-5 6-147-15,0 1-123 16,2 2 15-16,-2 16-329 16</inkml:trace>
  <inkml:trace contextRef="#ctx0" brushRef="#br0" timeOffset="102637.8">19088 7838 681 0,'0'-2'271'15,"5"2"-184"-15,-3-2 56 16,2 2-4-16,4-4-71 15,0 1-7-15,3-4-2 16,5 1 8-16,-3-2 70 16,5 5-74-16,4-3-44 15,9 2-18-15,0-1-1 0,8 1-97 16,1 2-85-16,47 0-181 16</inkml:trace>
  <inkml:trace contextRef="#ctx0" brushRef="#br0" timeOffset="102986.67">19543 7386 1018 0,'5'-7'173'0,"-1"0"-31"0,9-6 7 16,-4 3-98-16,-2 3 40 16,-3 6 17-16,-4-2-18 15,-4 6-16-15,1-3-22 16,2 4-32-16,-2 0-19 16,1 6 10-16,-3 5 23 15,3 6-17-15,0 9-2 16,-1 8 0-16,-3 9-9 15,0 4-5-15,-1 1 5 16,0 5-6-16,0-7-15 16,3-6-85-16,0-9-86 15,1-12-42-15,8-4-450 16</inkml:trace>
  <inkml:trace contextRef="#ctx0" brushRef="#br0" timeOffset="103265.0399">19510 7841 1104 0,'9'-7'242'16,"-1"1"-38"-16,13-6-72 0,14 0-80 16,9 1-35-16,10 0-16 15,8 3-1-15,-2 4-66 16,-2 2-91-16,47 8-293 16</inkml:trace>
  <inkml:trace contextRef="#ctx0" brushRef="#br0" timeOffset="103737.9">19606 8035 479 0,'6'-4'658'0,"1"2"-559"16,11-8 56-16,0-1-70 15,6-3-31-15,0 1 23 16,5-3-7-16,0 5-41 16,1 0-20-16,1 4 1 15,-4 6-10-15,-8 2 0 16,-5 4-15-16,-8 4 3 16,-6 9-1-16,-6 5-2 15,-4 1 13-15,-5 2 2 16,-5-2 1-16,3-4 5 15,-4-2-6-15,10-8-10 16,7-1-24-16,1-6-11 0,8-3 18 16,4 0 7-16,11 0 17 15,2 0 3-15,7 0 12 16,4 4 26-16,-6-1 17 16,0 6 11-16,-14 5-36 15,-4 3 6-15,-13-3-13 16,-10 9-1-16,-8-1 1 15,-7-2-4-15,-7-3 4 16,-2-10 4-16,-1 1-11 16,-2-3-16-16,3-10-97 15,3 0-197-15,-32-44-496 16</inkml:trace>
  <inkml:trace contextRef="#ctx0" brushRef="#br0" timeOffset="104362.0399">20218 7513 1165 0,'0'-2'203'0,"0"1"101"16,3-2-65-16,-1 3-109 16,2 3-80-16,5 4-43 15,-1 9-6-15,2 12 0 0,-1 8 8 16,-5 7 7-16,-6 3-1 15,-5 2-1-15,-4 2 19 16,-7 2 0-16,0-2-14 16,-4 0-4-16,2-1-3 15,2-3-11-15,3-2 6 16,6-6-6-16,5-4 4 16,4-7-4-16,2-10 6 15,2-9 4-15,3-2-4 16,3-6-6-16,11-4 10 15,8-4-11-15,2-9-1 16,7-4-8-16,-1-5-40 0,-3-2-49 16,-3 1-169-1,10-56-284-15</inkml:trace>
  <inkml:trace contextRef="#ctx0" brushRef="#br0" timeOffset="104543.69">20167 7556 521 0,'15'-10'342'0,"7"3"-256"16,16-4 10-16,7 0-96 0,2 4-38 15,54-8-562 1</inkml:trace>
  <inkml:trace contextRef="#ctx0" brushRef="#br0" timeOffset="105105.73">20880 7550 1188 0,'0'-8'200'0,"0"5"100"16,2-3-53-16,-2 5-124 16,2 1-39-16,-2 0-42 15,0 0-13-15,-4 1-13 16,-3 5-15-16,-7 8-1 15,-5 11 0-15,-12 8 12 16,-5 13-11-16,-2 8 3 16,9 9-4-16,7 1-1 15,12-5 0-15,12-9-12 16,10-11 2-16,9-12 11 0,2-11 1 16,13-13 24-16,0-6 5 15,0-13-4-15,-5-4 22 16,-14-5-9-16,-9 0-12 15,-16 0-27-15,-9 4-11 16,-14 6-70-16,-7 5-31 16,-5 10-154-16,1 6-97 0,-36 23-333 15</inkml:trace>
  <inkml:trace contextRef="#ctx0" brushRef="#br0" timeOffset="106992.4299">21451 7479 509 0,'0'-1'248'16,"0"-3"-152"-16,0 2 54 16,2-1-35-16,-2 1-46 15,2-2 42-15,-2 0-13 16,0 2-11-16,0-2 34 15,2 0 11-15,-2 4-22 16,0-2-4-16,0 2-32 16,-2 0-31-16,2 0-17 15,-2 0-16-15,-3 2-4 16,-4 6-6-16,-6 4 0 0,-8 8 14 16,-4 10-8-16,3 11 12 15,0 5-18-15,6 4 0 16,9 4 0-16,-1 4 12 15,18-6-12-15,3-2-6 16,5-3 6-16,7-14-47 16,4-8-41-16,4-7-136 15,3-10-44-15,32-28-502 16</inkml:trace>
  <inkml:trace contextRef="#ctx0" brushRef="#br0" timeOffset="107564.87">21661 7535 754 0,'3'-6'546'0,"2"2"-433"16,6-8 25-16,5 5 3 0,5-4-116 16,2 8-17-16,4-1-2 15,-5 5-6-15,-2 2-6 16,-6 0-3-16,-6 5-9 15,-6 5 12-15,-2 3 6 16,-8 8 27-16,-8 3-9 16,-6 3-7-16,-1 3-11 15,1-5-1-15,7-8-17 16,5-8-24-16,6-7 9 16,10-5 6-16,4 0 27 15,3-4 23-15,12 0-16 16,-5-3-1-16,2 3-5 15,-6 0 11-15,-8 4-12 0,-1 4 0 16,2 3-13-16,-6 1 13 16,-3 9 27-1,-6 3 11-15,-2 2-16 0,-5 2-14 16,-6 0 5-16,-3 0 1 16,-2-2-5-16,-5-4 1 15,1-2-1-15,2-2-9 16,2-5-15-16,6-5-166 15,-2-7-136-15,-11-22-511 16</inkml:trace>
  <inkml:trace contextRef="#ctx0" brushRef="#br0" timeOffset="107990.23">22070 7535 737 0,'2'-2'555'15,"-2"1"-378"-15,1-2 90 16,2 2-74-16,-3 1-68 16,0 0-31-16,0 0-34 15,0 0-6-15,0 0 2 16,0 0-5-16,0 1-21 15,-3 2-30-15,2 3-3 0,-3 6-9 16,-1 5 12 0,0 16 7-16,-1 0 8 0,-1 8-9 15,3 1-5-15,-1-2 5 16,0 3-5-16,3-8-1 16,-2-2 0-16,-1-7 5 15,3-9-5-15,-2-5-9 16,0-2-9-16,1-7 2 15,1-3 2-15,2 0-7 16,0-4-10-16,0-2-34 16,-2-5-73-16,-3-4-228 15,-12-31-133-15</inkml:trace>
  <inkml:trace contextRef="#ctx0" brushRef="#br0" timeOffset="108553.99">22363 7700 968 0,'2'0'316'16,"-2"-1"-92"-16,3 1 56 16,0 0-94-16,-3 0-76 15,0 0-35-15,0 1-27 16,-3-1-20-16,3 3-16 0,-3-2-3 15,1 1-7-15,2-1-1 16,-2 2 10-16,2-2-10 16,2-1 19-16,0 0-2 15,1-1 9-15,0-2-8 16,1 2 37-16,-2-1-19 16,3-2-29-16,-3 3-8 15,-2 1-57-15,0 0-96 16,-2 1-295-16,10 6-238 15</inkml:trace>
  <inkml:trace contextRef="#ctx0" brushRef="#br0" timeOffset="108944.01">22702 7461 922 0,'0'0'236'0,"-2"2"-101"16,4-2-68-16,-4 4-46 15,-2 3-6-15,-5 4 47 16,-5 10-11-16,-1 5-5 16,-11 5-38-16,5 13-7 15,-6 3-1-15,7 5 6 16,-2-2-6-16,9 0-13 15,1-6-17-15,8-6 21 0,8-12 0 16,12-5 0-16,1-13 9 16,12-4 21-16,3-7 0 15,-1-3-6-15,-2-7-3 16,-7-9 84-16,-13-4 25 16,-9-4-5-16,-11 1-62 15,-13 5-38-15,-8 6-16 16,-5 10-11-16,-3 8-84 15,-1 6-172-15,-29 23-228 16</inkml:trace>
  <inkml:trace contextRef="#ctx0" brushRef="#br0" timeOffset="109378.46">22878 7650 948 0,'7'-10'197'0,"-1"2"14"16,13-13-107-16,-7 10-50 15,5 1-32-15,-2 3-2 0,-4 7-11 16,2 3 12-16,3 1 15 16,2 6 57-16,-4-3-8 15,-4 8-20-15,-7 3-13 16,-10 10 22-16,-11 4-1 16,1 4-53-16,-12 2-14 15,0-1 6-15,2-4-6 16,0-7-1-16,7-2-4 15,9-5 0-15,6-7 9 16,10-2-8-16,11-9 2 16,7 1 23-16,12-2-15 15,5-2-12-15,-1-7-40 16,-5-4-230-16,24-38-415 0</inkml:trace>
  <inkml:trace contextRef="#ctx0" brushRef="#br0" timeOffset="109692.67">23242 7391 831 0,'1'-2'525'15,"2"2"-339"-15,4-3 57 16,4 10-79-16,4 1-62 16,8 10-12-16,6 10-23 0,-2 10-10 15,4 12 5-15,-7 8-8 16,-9 6-38-16,-10 5-2 16,-14-1-4-16,-17-4-4 15,-12-5-6-15,-11-9-32 16,-5-6-55-16,-9-12-96 15,8-6-195-15,-48 4-305 16</inkml:trace>
  <inkml:trace contextRef="#ctx0" brushRef="#br0" timeOffset="110847.12">23261 7178 952 0,'0'-1'196'16,"0"-1"-46"-16,0-1-61 15,-2 2-50-15,2 2-32 16,2-1-5-16,-2 3-1 15,5-3 28-15,4 2 50 16,14-1 53-16,10 3-72 16,11 0-39-16,5 4-13 15,0-3-1-15,-4 0-7 16,-5 0 11-16,-7-1-20 0,-8-4 10 16,-7 0-1-1,-7 0 9-15,-5 0 18 0,-3-2 39 16,-3 2-4-16,2 0 4 15,-2 0-20-15,2 0-20 16,-2 0-7-16,2 0-19 16,-2 0-1-16,0 0 1 15,0 2 6-15,-2-2-5 16,2 4 0-16,0 0-1 16,7 2 1-16,-5 5 17 15,5 4-8-15,-3 11 14 16,-2 10 6-16,1 8-12 15,-3 10-6-15,-3 11-10 16,1 7-1-16,-2 6 7 16,-1 0-8-16,-4-2 0 15,-4-8 1-15,0-8 0 0,-3-9-1 16,3-15 0-16,3-8-1 16,6-12 0-16,2-6 0 15,0-6 0-15,4-4 1 16,0 0 0-16,0-2 0 15,3 0-17-15,2-4-31 16,-3 4-27-16,1-3-72 16,-5 5-103-16,-7-2-71 15</inkml:trace>
  <inkml:trace contextRef="#ctx0" brushRef="#br0" timeOffset="111120.2">23286 8109 577 0,'0'0'189'0,"0"2"35"16,-2 0 7-16,2-2-62 16,0 0-22-16,2-2 72 15,2 2-33-15,6-2-43 16,11 0-58-16,20-2-58 15,12-2-15-15,7-3 2 16,2 2-10-16,-6 0-4 0,-8-2-7 16,-15 3-35-16,-14 4-68 15,-9-2-194 1,-6 0-186-16</inkml:trace>
  <inkml:trace contextRef="#ctx0" brushRef="#br0" timeOffset="113159.9">23433 6354 702 0,'0'-1'303'16,"0"1"-96"-16,2-5-47 15,0 5-82-15,1 0-27 16,-1-1-3-16,0 1 11 16,0 0 20-16,-2-3-8 15,0 6 23-15,0-3 13 16,0-3-31-16,0 3-25 16,3 0-10-16,-3 0-10 15,0-2-7-15,5 1 3 0,-3-4-1 16,0-1-14-16,2 3-3 15,-2 0 7-15,5-1-5 16,-3 0-11-16,4-1 1 16,4-2-1-16,1 3 1 15,4 1-1-15,3-2 0 16,-4 4 0-16,6-2-1 16,-5 1 0-16,-1 2 0 15,-3 0-1-15,-4 2-4 16,-4-2 5-16,-3 3 0 15,2-2-7-15,-2 4 1 16,3-2 5-16,4 3 2 16,-2 6-1-16,-3-2 0 0,0 4-9 15,-1-2-2-15,-6 6 1 16,-1 2 5-16,-3 2 6 16,-4 3 0-16,2-3-5 15,-4 1 4-15,2-2 1 16,-2 2 0-16,1-3 0 15,1 1 0-15,-4 2-1 16,-1 0 1-16,1 1 0 16,-1-4 11-16,5-1-10 15,1-6 0-15,6-5 0 16,2-4-1-16,2-2 1 16,2-2 4-16,0 0-4 0,2 0 17 15,0-2 0-15,-2 1 4 16,2-4 20-1,5 1-28-15,4-4-13 0,7 1 0 16,11-4-1-16,7-1 0 16,9 4-6-16,3-3-6 15,-2 6 1-15,-6-1-7 16,-11 4-6-16,-13 1-49 16,-11 1-190-16,-7-5-206 15,-29-3-451-15</inkml:trace>
  <inkml:trace contextRef="#ctx0" brushRef="#br0" timeOffset="114077.09">24195 6264 693 0,'0'-4'174'0,"0"3"-12"15,-2-5-36-15,0 0-30 16,2 3-39-16,-2-1-35 16,2 0 28-16,0 4 11 15,2-2 23-15,-2 2 6 16,0 0 11-16,0 0-4 16,-2 0 19-16,2 0-38 15,-3 2-36-15,-2 2-9 16,1 0-5-16,-4 0-1 15,1 7-1-15,-3 2-2 16,0 7 30-16,-1 8-9 16,-10 12-12-16,1 7-12 15,-4 7-10-15,-5 4-10 0,2 4 5 16,1-4 3 0,3-2-9-16,6-8-2 0,5-12-17 15,6-9 1-15,3-11-39 16,3-10-3-16,3-5-39 15,-1-1-48-15,4-6-12 16,27-42-300-16</inkml:trace>
  <inkml:trace contextRef="#ctx0" brushRef="#br0" timeOffset="114808.87">24302 6484 1062 0,'0'0'239'15,"0"-3"-80"-15,0 1-63 16,0 2-39-16,0 0-39 16,-2 0-18-16,2 2-12 15,-5 2 6-15,1 3 6 16,-2 10 22-16,-6 3 5 16,1 8-1-16,0 6-14 15,2 4-5-15,4 0-7 16,5-6-1-16,2-6-19 15,5-6-2-15,7-9-4 0,3-7 26 16,6-4 24-16,1-4-24 16,5-7 48-16,-4-3-21 15,-1-6 12-15,3 0 24 16,-7-2 44-16,1 0-17 16,-6 3-20-16,-4 2-5 15,-4 7-7-15,-3 1 10 16,-4 6 16-16,0 3-38 15,0 0-16-15,0 2-10 16,-4 4-10-16,0 6-10 16,-6 8 7-16,-1 8 16 15,-7 8 5-15,-1 6 1 16,-4 2-19-16,-4 6 5 16,-2-1-7-16,-4-1-8 15,4-7-17-15,0-4-74 0,9-13-112 16,8-3-289-1,21-10-327-15</inkml:trace>
  <inkml:trace contextRef="#ctx0" brushRef="#br0" timeOffset="116141.49">20455 9521 1274 0,'-1'0'207'15,"1"-2"22"-15,0 0-62 16,0 2-119-16,1 0-47 16,-1 0-1-16,3 0-6 15,-1 0 6-15,4 0 51 16,-2 0 6-16,9-2-24 15,11-2-11-15,10 0-7 16,8-4-14-16,5-1-1 16,-1 1-5-16,-5-3-23 15,-7 3-56-15,-17 2-77 0,-5 3-50 16,-6 3-50 0,-10 4-212-16,-19 6 18 0</inkml:trace>
  <inkml:trace contextRef="#ctx0" brushRef="#br0" timeOffset="116578.81">20485 9676 546 0,'0'-1'151'16,"4"1"-8"-16,0 0 67 15,-4-1-87-15,2-2-11 16,0 1-8-16,2-2-20 16,5-2-27-16,7-2 4 15,5-2 43-15,11 0-34 0,-3 0 32 16,11-4 3 0,2 4-61-16,5-2-23 0,4 3-11 15,1 7-9-15,-4-3 0 16,0 3-1-16,-9 4-85 15,-12-2-145-15,-11 0-127 16,-30-25-429-16</inkml:trace>
  <inkml:trace contextRef="#ctx0" brushRef="#br0" timeOffset="136070">15724 6178 563 0,'0'0'231'0,"0"0"-174"16,0 0 95-16,0 0-41 15,2-2-29-15,1 2 1 0,-1 0-47 16,-2 0 4 0,-2 0 10-16,2 0-5 0,-3-3-8 15,3 3 10-15,0 0-11 16,0 3-8-16,0-3 16 15,-2 0 11-15,2 0-11 16,0 2-1-16,0-2 8 16,0 0 0-16,2 0 5 15,-2 0-4-15,0 0-13 16,0 0-10-16,0 0-1 16,-2-2-14-16,2 2-13 15,0 0 1-15,-2 8-2 16,0 6 2-16,-5-1-1 15,0 16-1-15,-6 1 0 16,-1 6 1-16,-1 5-1 0,-1 1 7 16,5 1-7-16,5-7-9 15,0 1 8-15,4-8-4 16,2-10-22-16,2-5-19 16,2-3-26-16,-2-8-30 15,0-3-42-15,0-3 58 16,5-8-1-16,-1-3-72 15,4-4-184-15,27-33-291 16</inkml:trace>
  <inkml:trace contextRef="#ctx0" brushRef="#br0" timeOffset="136828.31">16036 6324 583 0,'0'0'100'0,"0"0"-55"16,0 0 23-16,0 0 8 15,0 0 31-15,0 0-23 16,0 0-3-16,2-2 30 15,-2 0 1-15,2 2-5 16,-2-2-4-16,5 0 23 0,-4-3-6 16,4 0-4-16,-3 2-56 15,4 0-23-15,-2-3-28 16,2 3 5-16,-1-6-5 16,-1 3 0-16,5 0 12 15,-6 0-12-15,1-2 9 16,-2 2-5-16,0 0-2 15,3-2-4-15,-3 4-1 16,0 2 6-16,0-4-6 16,0 2 9-16,1-5 9 15,-1 4 9-15,1 2 17 16,-3-2 10-16,0 3-14 16,0 2-16-16,0 0-13 15,0 0-5-15,0 0-12 0,0 0 11 16,0 0-4-16,2 0 8 15,-2 0-3-15,0 0-3 16,0 0-1-16,0 0-1 16,-2 0-7-16,2 0 0 15,0 0-15-15,-10 8-8 16,6 4 2-16,-3 2 14 16,1 9 6-16,-4 4-2 15,2 7-3-15,-1 0 5 16,-3 7 1-16,-1-3 1 15,5 0-1-15,-2 0 0 16,4-6-1-16,1-4-5 16,1-6-7-16,2-4 12 0,-5-6-13 15,5-2-2 1,2-1 2-16,-3-7 13 0,0 7-5 16,3-7 1-16,0 2-28 15,0-2-13-15,0 0-40 16,0-2-53-16,3-2-98 15,-3 0-12-15,5-2 67 16,6-26-170-16</inkml:trace>
  <inkml:trace contextRef="#ctx0" brushRef="#br0" timeOffset="137478.4">15720 6253 109 0,'0'0'597'0,"2"-3"-472"16,0 1 68-1,-2 1-52-15,0-2-28 0,0 3-34 16,0 0-34-16,-2 0-13 16,2 0-2-16,0 0 18 15,0 0-8-15,0-2 29 16,2 2 23-16,-2 0-2 15,0-2 0-15,0 4-15 16,0-2-27-16,0 0-15 16,0 0-21-16,0 0-7 15,0 2-5-15,2-2 0 16,-2 3-8-16,7-2 1 16,4 4 7-16,5 2 28 15,3 5-7-15,4 4-1 16,-3 2-4-16,5 10-8 0,-8 2 2 15,1 6-1 1,-5 5 2-16,3 2-10 16,2-6 5-16,0 1-6 0,7-5 6 15,-1 0-6-15,4-7 0 16,-1-5 0-16,0-8 0 16,-4-1 8-16,-10-7-7 15,-6-2 1-15,-5-3 13 16,-6 0-15-16,-1-2-11 15,2 2-4-15,1 0-12 16,0-1-27-16,0-4-67 16,-2 1-154-16,-5-11-61 15</inkml:trace>
  <inkml:trace contextRef="#ctx0" brushRef="#br0" timeOffset="137981.26">16664 6300 996 0,'-2'0'166'15,"2"0"-11"-15,-5 0-73 16,3 0-31-16,2 0-6 16,0 0-12-16,5 0-12 15,-3 0 39-15,2 0 53 16,10 0 14-16,3-2-8 0,15 2-73 16,3-1-29-16,4-4-17 15,3 1 11-15,0-2-10 16,1 2 0-16,-6 0-1 15,-8 2 0-15,-14 0-1 16,-3 0-26-16,-8 2-74 16,-8 0-131-16,-5 4-95 15,-40 21 52-15</inkml:trace>
  <inkml:trace contextRef="#ctx0" brushRef="#br0" timeOffset="138317.63">16697 6563 597 0,'0'-2'213'0,"0"2"-29"15,3 0 1-15,-1 0-37 16,-2-2-40-16,3 0 5 15,-1 2 61-15,0-2-24 16,2-2-21-16,5 1-53 16,0 0-29-16,7-3-28 15,9 1-11-15,6-1 8 16,11-3-7-16,7 3 2 16,-3 2 2-16,-1-2-12 0,-9 0 5 15,-17 1 3-15,-7 2-9 16,-8 3-27-16,-7 2-115 15,-2 1-241-15,-42 24 47 16</inkml:trace>
  <inkml:trace contextRef="#ctx0" brushRef="#br0" timeOffset="175549.72">21027 9053 1172 0,'0'-2'222'0,"0"2"-69"0,-2 0-1 16,2 0-104-16,0 0-26 15,0 0 4-15,0 0 11 16,0 0-26-16,0 2 5 16,0-2 5-16,2 0 30 15,0 0 9-15,2 0 5 16,-1 0 1-16,5 0-18 15,-3 0 13-15,-2 0-26 16,7 0-19-16,15-2-14 16,4 2 5-16,11 0-7 15,2 0 0-15,-3 0-6 0,-4 0-10 16,-6-1-7-16,-10 1-20 16,-2-4-56-16,-11 4-81 15,-4 0-96-15,-6 0-62 16,-29 10-285-16</inkml:trace>
  <inkml:trace contextRef="#ctx0" brushRef="#br0" timeOffset="175793.4199">21110 9188 234 0,'0'0'1011'0,"0"0"-853"0,2 0-2 15,2 0-15-15,-2 0-77 16,5 0 22-16,-5 0-13 16,2 4-35-16,8-4-19 15,3 0 4-15,14 0-13 16,4-4-4-16,5 4-6 16,-1-2-58-16,-2 2-128 15,-2 0-83-15,38 6-349 16</inkml:trace>
  <inkml:trace contextRef="#ctx0" brushRef="#br0" timeOffset="176993.15">21881 8795 770 0,'2'0'276'0,"3"0"-152"15,1-2 16-15,0 2-38 16,-2 0-32-16,2-2 55 15,-6 2 37-15,2 0 9 16,0-3-26-16,-4 3-37 16,2 0-21-16,-2-1-13 0,-4 1-31 15,4 1-11-15,0-1-18 16,0 3-14-16,-2 3-15 16,-2 4 6-16,1 9 7 15,-5 8 2-15,-1 9 0 16,3-4 0-16,-6 2 0 15,5-6-33-15,1-5-24 16,-2-10-20-16,3 1-53 16,-1-5-112-16,4-8-47 15,-3 2-31-15,-18-20-287 16</inkml:trace>
  <inkml:trace contextRef="#ctx0" brushRef="#br0" timeOffset="177199.74">21635 9113 1169 0,'3'0'286'16,"1"-1"-118"-16,9-1-4 16,9-1-112-16,12 2-52 15,10 1-10-15,10 0-82 16,-3 1-67-16,-1 4-55 15,-11 1-34-15,15 20-284 16</inkml:trace>
  <inkml:trace contextRef="#ctx0" brushRef="#br0" timeOffset="177674.87">21675 9216 1148 0,'0'0'205'16,"7"-4"-65"-16,1 2-23 15,5-1-84-15,11 0 22 16,-3-2 5-16,6 0-42 16,0-1-18-16,-4 4-3 0,-4 2 3 15,-7 2-10-15,-6 4-4 16,-4-1-11-16,-4 3-8 15,-6 9 32-15,-11 3 1 16,-1 2-13-16,-4-4-17 16,6-2 19-16,0-4-2 15,11-4-7-15,5-4-1 16,2 0-16-16,7-2-16 16,4 2 20-16,5-1 33 15,2 0 0-15,7 3 18 16,-4-2 0-16,-5 4-4 15,-5-2 1-15,-1 0-6 16,-3 0 3-16,-4 5 6 16,-6-2-11-16,-2 5 5 15,-3 2 24-15,-5 2-9 0,-5 3-7 16,-6-4 10-16,-5-2-17 16,0-1-1-16,-4-6-12 15,2-2-19-15,4-5-164 16,-16-15-463-16</inkml:trace>
  <inkml:trace contextRef="#ctx0" brushRef="#br0" timeOffset="178432">22464 8753 663 0,'0'-6'448'0,"3"2"-263"16,-1-7 11-16,-2 8 11 15,2 0-6-15,-2 2-48 0,0 1-33 16,0 0-24-16,-2 0-25 15,0 1-19-15,-1-1-13 16,-2 5-39-16,-4 11 2 16,-8 11 1-16,-8 12 33 15,-12 16-3-15,-4 3-15 16,-3 9-8-16,-1 2-4 16,3-3-5-16,2-2-1 15,7-10 2-15,6-6-1 16,4-5-1-16,7-10 1 15,5-4 0-15,9-6-1 16,2-7 6-16,5-4 0 16,3-1 6-16,4-5-1 15,1-2 1-15,7 0 0 16,4 0-5-16,4-2-7 0,-2-4-1 16,-3-5-40-16,1 0-83 15,-4-9-116-15,0-7-322 16,9-66-413-16</inkml:trace>
  <inkml:trace contextRef="#ctx0" brushRef="#br0" timeOffset="178602.29">22496 8718 1398 0,'17'-1'177'0,"10"1"-123"16,24 1-31-16,7 7-23 0,-5 9-159 16,48 9-487-16</inkml:trace>
  <inkml:trace contextRef="#ctx0" brushRef="#br0" timeOffset="179227.87">22889 8993 1200 0,'2'0'270'0,"-4"0"-18"15,2 0-43-15,2 0-124 16,-4 0-37-16,2 0 3 16,-2 0-21-16,-4 2-21 15,-10 6-9-15,-8 2 9 16,-10 10-3-16,-9 7-5 15,1 10 1-15,-3 4-2 16,3 5 1-16,5 4-1 16,10-4-1-16,9-2-11 15,11-8-6-15,11-8-2 16,4-8 10-16,9-7 10 16,4-9 58-16,3-4-13 15,5-7 20-15,-7-5 4 16,0-7-15-16,-9-4-24 0,-7 3-6 15,-16 0-24 1,-12 0-29-16,-14 9-103 0,-2 0-133 16,-8 11-269-16,-28 17-394 15</inkml:trace>
  <inkml:trace contextRef="#ctx0" brushRef="#br0" timeOffset="180346.18">23279 8989 1011 0,'0'-1'200'0,"0"-2"-11"0,0 1-20 16,0 0-29-16,5 2 23 16,-10 0-13-16,5-2-25 15,-2 2-22-15,0-3 1 16,0 3-34-16,0 0-16 15,2 0-19-15,-2 3-17 16,-1-1-18-16,-8 5-8 16,-12 12 7-16,-10 9 1 15,-14 16 11-15,-2 13-3 16,1 6-7-16,0-2 7 16,9 5-8-16,10-5 0 15,12-10-4-15,13-7 3 16,8-11 2-16,6-10-1 0,5-4 6 15,3-11 1 1,-2-4-7-16,0 2-75 0,-8-12-150 16,-1-20-456-16</inkml:trace>
  <inkml:trace contextRef="#ctx0" brushRef="#br0" timeOffset="180953.01">23362 9110 933 0,'2'-3'495'16,"3"2"-295"-16,2-4 28 15,3-4-69-15,2 3-113 16,5-2-7-16,-4-1-21 0,-1 6 20 15,-3 0-26-15,-4 3-12 16,-3 0 0-16,-9 3-22 16,2 6-10-16,-6 6 18 15,-4 7 13-15,-5 4 1 16,-2 4-28-16,4-4-5 16,4-8-21-16,7-2 1 15,7-8 5-15,3-1-1 16,5-6 43-16,6-1 6 15,6 0 7-15,-2 0 7 16,0 0-4-16,-9 0-1 16,-3 0 8-16,-6 2-17 15,-2 1-3-15,-2 4-21 16,-5 7 24-16,-7 4 29 0,-2 0 6 16,-4 2-13-16,-3-3 1 15,-6-6-22 1,-4-1-1-16,-1-2-27 0,5-4-83 15,2-2-98-15,6-2-134 16,13-10-600-16</inkml:trace>
  <inkml:trace contextRef="#ctx0" brushRef="#br0" timeOffset="181282.9199">23595 9122 1321 0,'5'-9'266'16,"-2"8"71"-16,1-5-106 16,-2 4-85-16,-2 2-68 15,3 0-14-15,-3 0-5 16,0 2-23-16,0-2-18 16,-3 1-7-16,3 4-11 15,-4 7-9-15,-3 8 9 16,-2 10 1-16,-4 6 11 15,-3 5-11-15,-1 1 0 16,-4-7 8-16,1 0-8 16,3-10-1-16,3-5 0 15,3-7-19-15,7-8-32 16,-3 0-24-16,7-5-34 0,0 0-50 16,0-6-63-16,5-2-135 15,12-35-543-15</inkml:trace>
  <inkml:trace contextRef="#ctx0" brushRef="#br0" timeOffset="181472.74">23797 9268 927 0,'2'0'875'0,"-2"-2"-692"16,2 2 0-16,-1 0-100 0,2 0-83 15,-1 2-15 1,-2-2-66-16,0 2-120 0,-2 2-78 16,-9 18-71-16</inkml:trace>
  <inkml:trace contextRef="#ctx0" brushRef="#br0" timeOffset="181863.06">24113 9160 1218 0,'2'-4'232'15,"-2"2"2"-15,2-1-46 16,0 2-74-16,-4 2-71 16,2-1-16-16,-4 0 29 0,1 3-14 15,-1-1-24-15,-8 5-17 16,-7 10 17-16,-8 10 11 15,-13 10-20-15,-3 3-3 16,1 6-6-16,3-4 2 16,7-1-2-16,8-8 0 15,12-4-11-15,10-10-1 16,11-2 12-16,13-7 16 16,3-5 7-16,4-2 23 15,-2-11 31-15,-9-2-1 16,-7-4-23-16,-3-2-26 15,-8-2-5-15,-8-1-22 16,-9 1-22-16,-6 6-65 16,-6 1-63-16,-7 4-189 0,-22 7-263 15</inkml:trace>
  <inkml:trace contextRef="#ctx0" brushRef="#br0" timeOffset="182320.56">24224 9280 1111 0,'3'-2'215'0,"1"0"-61"16,4 0 7-16,4 0-73 16,3 0 4-16,1 2 11 15,-3 2-2-15,-3 0-29 16,1 2-17-16,-7 0-20 16,-4 7-28-16,-2 0-7 15,-11 7 1-15,-1 6 25 16,-8 4-10-16,-3 1 11 15,3-1-3-15,0-5-13 16,6-5-4-16,7-3 1 16,0-9-7-16,9 0 5 0,3-6 1 15,3 4 7 1,0-4 5-16,11 2 16 16,9 0 1-16,8-1-17 0,3 2-17 15,-8-2-2-15,-8-1-59 16,-13 0-44-16,-5 0-121 15,-8 0-269-15,-41-15-246 16</inkml:trace>
  <inkml:trace contextRef="#ctx0" brushRef="#br0" timeOffset="182850.63">24547 9063 1225 0,'0'0'217'0,"0"0"-7"0,0 0-34 16,2 3-98-16,2-1-18 15,-1 4-5-15,2 3 47 16,-1 8 30-16,3 9-48 15,-3 5-3-15,-2 11-21 16,-2 5-30-16,-8 3-7 16,-9 3-10-16,-4 1 1 15,-8 1-13-15,-2-2 11 16,-8-5-6-16,-1-6 8 16,0-6 4-16,3-2 1 0,-2-6-11 15,10-6-7-15,10-4 0 16,5-8-1-1,7-6-6-15,7 0-36 0,2-4-44 16,5 0-41-16,3-1-5 16,2-8-117-16,57-41-395 15</inkml:trace>
  <inkml:trace contextRef="#ctx0" brushRef="#br0" timeOffset="183625.5">24717 8968 940 0,'2'0'219'0,"2"1"-146"15,3 1-7-15,7 3-40 16,3 2-14-16,5-1-12 16,4 2 15-16,0 1 4 15,-2-5 5-15,-4-1 56 16,-5 0 26-16,-7-3 74 15,-6 0-4-15,-2 0-44 16,0 0-60-16,0 0-36 16,-2 0-23-16,0 0-12 15,-1 2-1-15,0-2 7 16,-3 3 4-16,1 5 40 0,-3 6 16 16,-3 5-25-16,-3 5-21 15,-6 3-10-15,-2 9-10 16,-3 1 4-16,-1 9-4 15,3 2-1-15,2 2 0 16,-2 2-1-16,3-8 1 16,0 1-1-16,2-5 1 15,2-7 0-15,1-2 1 16,1-9-1-16,3-6 0 16,2-3 1-16,3-2-1 15,-2-1 0-15,0 0 0 16,1 2 5-16,-3 0-5 15,-2 2-1-15,-3-2 1 0,-1 0 9 16,-5-5-1 0,-2-2 4-16,-7-5-12 0,-5-5-26 15,-8-2-103-15,-5-7-347 16,-82-54-612-16</inkml:trace>
  <inkml:trace contextRef="#ctx0" brushRef="#br0" timeOffset="184294.37">24904 8325 1055 0,'2'0'243'0,"-2"0"-67"16,4 0-1-16,1 0-74 15,-4 3 4-15,4-3 52 16,-5 0-25-16,-2 0-30 16,2 0-24-16,-4 0-19 0,2 1-25 15,-3 6-23 1,-1 4-4-16,-4 8 1 0,-5 9 13 15,-3 8-12-15,-9 2-3 16,3 4 6-16,-5-1-12 16,4-1-1-16,7-9 1 15,7-9 5-15,3-9-4 16,6-7-1-16,2-6 0 16,2 0-9-16,4-5-21 15,2-4-72-15,7-8-214 16,35-51-472-16</inkml:trace>
  <inkml:trace contextRef="#ctx0" brushRef="#br0" timeOffset="184643.3">25157 8454 121 0,'0'-4'1106'16,"-2"3"-855"-16,2-4 46 15,-2 5-66-15,0 0-113 16,0 0-44-16,2 2-34 16,-2 1-22-16,-12 5-7 15,-1 7 34-15,-12 12 12 0,-9 8-17 16,-4 11-13-16,-4 9-13 15,-6 4-14-15,2-2 1 16,-2-7-1-16,8-6 0 16,2-13-1-16,8 0-34 15,11-13 7-15,5-4-22 16,11-8-11-16,5-4-44 16,3 0-122-16,23-10-223 15</inkml:trace>
  <inkml:trace contextRef="#ctx0" brushRef="#br0" timeOffset="185153.28">25079 8771 1004 0,'3'-2'332'0,"0"2"-170"16,1-2 16-16,0 0-85 16,7 2-55-16,-1 0-32 15,2 0 30-15,-3 2 24 16,-1 0 3-16,0 0-21 0,-8 1-11 15,0-1-17-15,-2 10 7 16,-4 3 10-16,-6 7 22 16,-3 4 2-16,-10 5 2 15,-2-4-6-15,-6 1-1 16,-5-2-11-16,-3-4-15 16,5-1 3-16,6-8-8 15,8 0-2-15,12-6-16 16,10 0 17-16,3-3 6 15,4-3 12-15,15 5 30 16,11-1 11-16,14 1-38 0,16 1-32 16,-3 0-5-16,2-3-2 15,-11 0-29-15,-10-2-30 16,-20-2-46-16,-11 0-58 16,-17-2-164-16,-53-19-461 15</inkml:trace>
  <inkml:trace contextRef="#ctx0" brushRef="#br0" timeOffset="188064.68">21189 9756 805 0,'0'0'244'0,"0"0"-161"0,2 0 20 15,-4 0-32-15,2 0 13 16,0 0 33-16,-2-3 36 16,2 3 0-16,2 0-23 15,-2 0-17-15,0 0-31 16,0 0-16-16,0 0-6 16,0 0 3-16,0 0-15 15,9 0-15-15,-4 0-1 16,2 0-7-16,-1-2-7 15,17 2-6-15,17-2-10 16,18 2-2-16,6 0 0 16,5 2 1-16,-9 3-1 15,-6-4 0-15,-17-1 0 16,-10 0 0-16,-18 0 0 16,-7 0 0-16,-4 0-27 0,-2 0-45 15,-1 0-36-15,1 0-62 16,-5 3-94-16,-5 0-84 15,-17 5-235-15</inkml:trace>
  <inkml:trace contextRef="#ctx0" brushRef="#br0" timeOffset="188430.5">21352 9872 763 0,'3'2'117'0,"-3"-2"-89"15,4 2-17-15,-2 0 23 16,-2 0 79-16,2 1-11 16,1-3 37-16,-3 3-16 15,2-3-34-15,-2-3 13 16,2 3 13-16,0 0 26 15,0 0-10-15,7 0-31 16,7 0-28-16,17 3-40 16,15-2-23-16,9 4-2 15,1-1-7-15,-7 1 0 16,-9 3-1-16,-13-1 0 0,-8-4 1 16,-13 0-11-16,-6-1-85 15,-8-2-207-15,-3 0-185 16,-30-8-30-16</inkml:trace>
  <inkml:trace contextRef="#ctx0" brushRef="#br0" timeOffset="150855.69">426 9204 637 0,'0'-3'199'16,"-2"3"-61"-16,2 0-6 15,0-1-57-15,-4 1-19 0,4 1-40 16,0-1 1-16,0-1-2 15,4 1 4-15,-4-1 13 16,2-2 8-16,-2 3 11 16,1-2 2-16,-1 0-10 15,0-2-2-15,3 2 25 16,-3 0 1-16,0 0-4 16,0 4 12-16,0 0 23 15,-3 4-14-15,3-6-29 16,0 0-16-16,-1 2-16 15,2-2-10-15,-1 0 2 16,0 0 6-16,3 0-1 16,-3 0 1-16,0 0-5 0,0-2-1 15,0 2-2-15,0 0-13 16,-3 0 0-16,3 0 0 16,0 0 0-16,0 0-1 15,8 8-1-15,-2-1 1 16,6 10 1-16,3 5 0 15,1 6 0-15,-1 4 1 16,1 5 0-16,-5-2-1 16,-1 4 9-16,-4-6-8 15,-1-2-1-15,-1-15 2 16,-2-5 5-16,0-7-6 16,-2-4-1-16,0-1 1 15,2-2 14-15,-2 2 9 16,2-1 12-16,-4-4-7 15,2 0-25-15,-4-2-4 0,-2-5-64 16,-3 4-43-16,-3-8-46 16,1 3-201-16,-16-42-230 15</inkml:trace>
  <inkml:trace contextRef="#ctx0" brushRef="#br0" timeOffset="151280.07">384 9206 1101 0,'0'0'231'0,"0"-2"-92"16,2 2-64-16,-2 0 27 16,0 0-21-16,-2 0 5 15,2 0 17-15,0 0-43 16,2 0-37-16,0-3-16 15,7 3-1-15,11-2-4 16,14-5-1-16,10-1 5 16,5 4-6-16,0 6 0 15,-13 8-6-15,-2 4-6 16,-11 8-8-16,-7 4 19 16,-9 10 1-16,-9 2 0 15,-9 6 6-15,-7 2-5 16,-9 3 17-16,-2-4-10 15,2-4-8-15,5-6-6 16,8-10 6-16,6-12-11 0,8-8-19 16,2-7-28-1,2-2-56-15,6-6-5 0,1-2 22 16,-1-9-44-16,7-44-204 16</inkml:trace>
  <inkml:trace contextRef="#ctx0" brushRef="#br0" timeOffset="151667.54">719 9079 700 0,'0'-4'216'0,"4"3"-6"15,-4-7-23-15,2 4-23 16,-2 2 2-16,0-2-28 16,0 4 8-16,0-3-10 15,0 6-35-15,0-3-8 16,0 4-9-16,-2-2-32 16,-2 2-25-16,4 4-25 15,6 4-2-15,0 12 9 16,7 16 2-16,1 10-2 15,1 7-2-15,2 12-5 16,-7-1-1-16,6 1 2 16,-7-6-3-16,-5-7-22 15,1-7-2-15,-5-11-23 0,2-14 7 16,0-10-22-16,-2-6-37 16,2-8-34-16,0-6-53 15,-2-10-104-15,0-74-354 16</inkml:trace>
  <inkml:trace contextRef="#ctx0" brushRef="#br0" timeOffset="152539.01">937 9100 1048 0,'0'0'198'16,"2"-3"-85"-16,-2-1-31 16,0 3 29-16,2 2-9 15,-4-1-1-15,4 0 19 16,-4 0-50-16,2 0-23 16,0 4-16-16,0-1-14 15,0 1-16-15,4 5-1 16,5 10 14-16,4 9-2 15,4 12-3-15,4 4 4 16,-1 2-11-16,-5 1-4 16,-1-6-7-16,0 2-12 0,-3-7-4 15,-3-8-2-15,0-5 4 16,0-5-4-16,-1-9-9 16,-3-3 11-16,-4-6-7 15,2 0 32-15,-2-4 30 16,0-4 9-16,-2-10-28 15,-4-11-11-15,-5-9 1 16,-1-7 0-16,-1-8-1 16,4 1 0-16,-2 2-1 15,6 5 1-15,3 3 0 16,7 9 1-16,1 6-1 16,6 8 0-16,-1 4 0 15,-1 8-5-15,4-3 4 0,-1 6-9 16,1 0 4-1,-3 1 5-15,-2 3-8 0,-4 0-9 16,-5 4 5-16,-3 3 1 16,1 3 12-16,-3 3 7 15,-1 10 14-15,-5 3-3 16,0 5-12-16,2-2 2 16,-2-1-8-16,3-2 0 15,2-1 1-15,4-2 0 16,0-7 1-16,2-8-1 15,0-5 0-15,2-4 20 16,0-1 3-16,0-1 2 0,2 1 1 16,-1-1 7-16,4 3-2 15,4-2-8-15,5 2-5 16,8 0-7-16,7 0 0 16,5 2-11-16,6 2 5 15,0 0-6-15,-1-1 1 16,-8 6 0-16,-6-3 0 15,-10-2 0-15,-8 4-1 16,-4-5 0-16,-2-2 1 16,-3 1 9-16,0-2 2 15,-3 0 9-15,3 0-7 16,0-2-7-16,0 2-7 16,0-1-37-16,-2-2-67 15,-1-5-178-15,-23-19-227 16</inkml:trace>
  <inkml:trace contextRef="#ctx0" brushRef="#br0" timeOffset="152951.47">1255 8729 1162 0,'0'0'162'15,"0"0"-56"-15,0 0-49 16,2 0 65-16,-2 0-44 15,0 0 25-15,0 0 16 16,2-3-35-16,1 3-21 16,-1-1-14-16,4-3-20 15,4 0-1-15,5-9-20 16,12-3-2-16,6-1-6 16,5-4 1-16,0 2-1 15,-9 5 0-15,-14 7-8 0,-6 5-25 16,-9 4-75-1,-9 8-176-15,-3 5-26 0,-53 53-264 16</inkml:trace>
  <inkml:trace contextRef="#ctx0" brushRef="#br0" timeOffset="153150.71">1313 8926 1192 0,'0'-1'222'15,"4"1"-132"-15,9-4-60 16,12-2 52-16,6-6-13 16,12 0-46-16,-1-4-23 15,2-4-29-15,-5 0-77 16,-6-2-13-16,-9-3-200 0,-8-37-595 16</inkml:trace>
  <inkml:trace contextRef="#ctx0" brushRef="#br0" timeOffset="153881.31">1558 8406 1214 0,'0'-5'204'0,"0"4"-21"16,2-3-76-16,-2 2 68 15,0 2-58-15,0 0-28 16,3 2-10-16,-3-2-32 16,0 0-11-16,4 3-17 15,0-1-10-15,8 7-8 16,3 3 5-16,10 10-5 16,4 12 14-16,0 2-6 15,0 8-2-15,2 2-7 16,-7 0-14-16,0-3-1 15,-3-10-7-15,-1-6-2 16,-7-9 9-16,-2-10 7 16,-1-5-5-16,-6-3 13 15,0 0 0-15,-4-1 1 16,2-4 5-16,0 0 24 0,1-13 6 16,1-13-19-16,-4-13-16 15,-2-12 7-15,-7-8-8 16,-9 0 6-16,1 4-5 15,-4 4 29-15,6 16-8 16,1 5 8-16,6 15-18 16,1 9-11-16,3 2 0 15,4 6 0-15,0 3 0 16,-3 0 0-16,3 0-1 16,-2 3 0-16,2-3 0 15,0 0 0-15,0 3-1 16,-3-3 1-16,3 0-1 0,3-3 1 15,-3 0-7 1,2 3 7-16,-2 0 0 0,3-3 0 16,-1 2 1-16,2-2-1 15,7-5 0-15,12-8-1 16,14-10-6-16,17-12 6 16,21-9-5-16,17-8 6 15,73-45-2-15,-108 69 1 16,46-31 0-16,-24 14 1 15,-26 16 1-15,-22 12 0 16,-20 7 0-16,-6 10-1 16,-8 5 0-16,-2-1-86 15,1 6-71-15,-2-1-5 0,-13 6-306 16,-62 60-25 0</inkml:trace>
  <inkml:trace contextRef="#ctx0" brushRef="#br0" timeOffset="154595.31">2184 8368 878 0,'2'-2'314'16,"0"-1"-101"-16,-2 0-42 15,2-3 21-15,1 2-27 16,-1 0-41-16,5-6-59 15,2-4-46-15,2-2-10 16,3 2 0-16,1-3 3 16,-1 10-6-16,-8-1-6 15,-2 8 0-15,-1 3-17 16,-3 6-34-16,-3 7 0 16,-1 9 38-16,-2 8 12 15,-4 7-17-15,-1-6-13 0,0-5-8 16,4-10 12-1,5-9 9-15,4-10-17 0,3-4-13 16,2 0 21-16,6-4 11 16,3 0 14-16,5-6 2 15,2 4 0-15,-1 0 0 16,-4 3 0-16,-4 7-6 16,1 3 5-16,-6 3 0 15,0 8 1-15,-5 0 1 16,1 6-1-16,-5 7 0 15,-5-2 7-15,-4 4-1 16,-4 0 12-16,-5-1 6 16,0-5 8-16,-1-4 5 0,1-6 26 15,1-5-1-15,0-4 8 16,1-11-29-16,-3-3-11 16,-2-4-3-16,-3-6-6 15,4 0-5-15,-1 3-7 16,11 2-7-16,0 3-2 15,4 3-1-15,2 8-45 16,-1-2-95-16,1 0-171 16,13-3-236-16</inkml:trace>
  <inkml:trace contextRef="#ctx0" brushRef="#br0" timeOffset="155032.97">2442 8063 1113 0,'0'-2'196'15,"2"0"-37"-15,1-2-19 16,-3 2 67-16,3 0-62 16,-3 2-20-16,0 0-23 15,0 0-6-15,0 0-20 0,0 2-20 16,-3-2-28-16,3 2-11 16,0 2-17-16,3 2-1 15,5 8 0-15,3 8 1 16,5 8 0-16,-1 4 6 15,-1 8-5-15,-3 2 1 16,-3 1 4-16,4-1-6 16,-5-8-15-16,-3-2-7 15,-2-10-17-15,2-9-32 16,-4-4-29-16,5-8-61 16,-5-4-41-16,3-7 56 15,-1-60-184-15</inkml:trace>
  <inkml:trace contextRef="#ctx0" brushRef="#br0" timeOffset="155382.57">2692 7944 1186 0,'0'-1'168'15,"3"-1"-10"-15,-3-1-61 16,2 1 35-16,0 1-21 15,0-2-19-15,2-2 23 16,1-1-22-16,-1 3-21 16,-2-1-9-16,0 4-24 15,-2 0-18-15,3 0-21 0,-3 3-5 16,5 1-10 0,1 6 9-16,3 3-8 0,7 11 14 15,-3 13 0-15,1 3 1 16,-9 6-1-16,3-1-9 15,-8 0-15-15,0-7-21 16,0-4-32-16,0-9-43 16,0-10-75-16,2-5-37 15,-2-10 14-15,0-2-44 16,-15-39-589-16</inkml:trace>
  <inkml:trace contextRef="#ctx0" brushRef="#br0" timeOffset="155713.41">2442 8105 1080 0,'0'-2'246'0,"0"2"-51"15,0-2-69-15,0 2 4 16,2 0-46-16,-2 0-25 15,0 2 11-15,0-2-23 16,3 0-14-16,2 4-20 16,8 2-5-16,5 6 26 0,11 4-4 15,9 4-13 1,3 2-11-16,5 2-6 0,-4 0 0 16,-5-2-1-16,-6-1 2 15,-4-6-1 1,-4-4 0-16,-12-5 0 0,-2-5 0 15,-4-1-16-15,-3 0-69 16,0-1-119-16,-9-23-119 16</inkml:trace>
  <inkml:trace contextRef="#ctx0" brushRef="#br0" timeOffset="156416.06">1517 9906 1151 0,'3'0'550'0,"-3"-5"-433"15,5 5-12-15,-1-1-68 16,1 0 10-16,-1-2-14 16,-1-1 22-16,10-2-14 15,4-4-7-15,8-3-23 16,8-3-8-16,3 1-3 16,1 1-87-16,-8 3-138 0,-4 5-69 15,-11 6-158-15,-26 24-78 16</inkml:trace>
  <inkml:trace contextRef="#ctx0" brushRef="#br0" timeOffset="156569.29">1625 10040 1279 0,'2'-2'245'0,"5"1"-67"15,11-4-98-15,3-5-50 16,14 2-30-16,0-5-159 15,1-4-111-15,30-33-593 16</inkml:trace>
  <inkml:trace contextRef="#ctx0" brushRef="#br0" timeOffset="157228.87">1889 9503 1185 0,'0'0'258'0,"0"0"-132"16,0-4-6-16,4 4-68 0,-2 4 8 16,-2-4-45-1,2 2-1-15,7 4 35 0,-1 2 67 16,8 10-40-16,4 6-49 15,-3 3-7-15,6 10-13 16,-3 1 2-16,-4 4-8 16,3-4-1-16,-5-3-6 15,-3-7-12-15,-1-9 0 16,-4-4 12-16,-4-9 5 16,0-5 1-16,-2-2 11 15,3-2 61-15,-3-11 36 16,-5-8-30-16,1-11-53 15,-2-17-23-15,-4-15-2 16,6-13 0-16,1-15-1 16,3-5 1-16,3 4 0 0,-6 16 4 15,1 22-3 1,0 26 4-16,0 14 1 0,2 12 8 16,-2 4-4-16,2 0-10 15,0 1-5-15,-2 2 4 16,2-3-7-16,0 2 8 15,2-2 0-15,-2-2 0 16,2 2 0-16,0 0-7 16,5-4 6-16,9-2 1 15,13-7 11-15,17-5-10 16,21-7 5-16,18-12-6 0,8-7 8 16,5 1-8-1,-18 6 2-15,-15 9-1 0,-27 8-1 16,-18 10-1-16,-10 4 1 15,-10 6-34-15,-6 4-107 16,0 5-167-16,-8 8 37 16,-15 13-58-16,-91 66-812 15</inkml:trace>
  <inkml:trace contextRef="#ctx0" brushRef="#br0" timeOffset="157723.73">2222 9499 586 0,'0'-2'494'0,"0"2"-323"16,2 0 4-16,0-3-41 15,3 2 76-15,-3-4-48 16,1 2 0-16,-1-10-89 15,6 4-35-15,1-5-29 16,1 2-9-16,0 1-1 16,0 3 1-16,-1 4-7 15,-3 3 5-15,-2 1-10 16,-4 4-24-16,0 4-49 16,-4 7 11-16,0 10 31 0,-2 0 13 15,-2 0 4 1,1-5-1-16,1-6-12 0,6-8-18 15,0-4-24-15,4-2-3 16,3-2 33-16,3 2 35 16,2-2 10-16,-1 4 6 15,7 0 1-15,-3 2 13 16,1 4-1-16,0 4-2 16,-5 4 13-16,-2 0 16 15,-5 0-2-15,-4 4-7 16,0-4 5-16,-6 4 5 15,-3 0-5-15,-5-1-36 16,-1-4-5-16,-1-3-68 16,5-3-143-16,-20-9-269 15</inkml:trace>
  <inkml:trace contextRef="#ctx0" brushRef="#br0" timeOffset="158003.21">2621 9230 1337 0,'0'-4'333'0,"0"4"-54"15,0-4-135-15,0 4-47 16,-3 2-4-16,1 0-19 16,0 2-13-16,0-2-59 15,-2 2-2-15,0 11-18 16,-2 10 18-16,-5 11 0 0,-2 6 6 15,-3 7-6-15,3-3-49 16,1-5-63-16,4-2-67 16,1-9-94-16,3-8 44 15,2-10-46-15,-2-8 14 16,-10-27-227-16</inkml:trace>
  <inkml:trace contextRef="#ctx0" brushRef="#br0" timeOffset="158220.67">2470 9280 1080 0,'0'-2'330'0,"0"0"-93"15,3-2-39-15,-3 2-78 16,3 4-53-16,2 2-52 0,5 2 6 16,13 11 6-16,6 2-7 15,4 6-10-15,3 2-10 16,-1-1-14-16,-1 0-49 15,-5-4-126-15,-7-3-15 16,1-10-33-16,8-9-416 16</inkml:trace>
  <inkml:trace contextRef="#ctx0" brushRef="#br0" timeOffset="158655.7">2747 9220 901 0,'5'-10'215'0,"0"1"-28"0,4-8-82 16,1 1-7-16,3-2-38 15,6 4-6-15,-3 6 3 16,1 2 24-16,-3 2-56 15,-6 4-13-15,1 6-12 16,1 3 2-16,-4 9 14 16,-1 11 20-16,-2 3-10 15,-3 6-7-15,-1 2 8 16,-4-2-3-16,3-2-22 16,0-7-2-16,0-5 0 15,2-9 0-15,2-9 1 16,2-1-1-16,2-8 2 0,7 0 10 15,6-3 21-15,4-7 3 16,8 1-17-16,0-4-8 16,-4 2-11-16,-3 2-16 15,-7-1-54-15,0 8-49 16,-11 2-68-16,-1-2 34 16,-8 4-20-16,-13-10-334 15</inkml:trace>
  <inkml:trace contextRef="#ctx0" brushRef="#br0" timeOffset="160310.41">2701 9169 612 0,'0'-1'162'0,"0"1"-13"16,0 0 31-16,0 0-59 15,0 1-37-15,0-1-25 16,0 0 8-16,0-1-13 16,0 1 0-16,0 0 20 15,0 0 13-15,0 0-12 16,0 0-9-16,0 0-20 15,0 0-23-15,0 0-14 16,13-8-9-16,-3 4-12 16,5-2 5-16,9-4-2 15,2 0-39-15,4-2-8 0,-1 4 17 16,-11 2 6 0,0 2 9-16,-12 1 0 0,-3 3-12 15,-6 0-3-15,-3 3-19 16,-6-2-110-16,-16 8-284 15</inkml:trace>
  <inkml:trace contextRef="#ctx0" brushRef="#br0" timeOffset="160826.04">2868 9140 541 0,'-2'-2'534'0,"2"2"-393"0,0 0-33 16,0 0-65 0,2 0-1-16,-2 0-28 0,0 0 5 15,0 0 37-15,0 0 4 16,0 0 18-16,0 0-38 15,0 0-40-15,0 0-18 16,0 18 18-16,0-5 25 16,2 10 11-16,-2 1 2 15,0 3-8-15,0 0 1 0,-2 3 17 16,0 4-22 0,-1 0 11-16,1 1 8 0,2 2-43 15,0-2 10-15,-2 2-11 16,2-5 19-16,-2 0-13 15,0-3-5-15,0-5-2 16,0-4-6-16,-1-6 6 16,-1-2 1-16,4-5 6 15,0-4-6-15,4-1 1 16,-4-2-1-16,0-2 0 16,0 2-1-16,0 2-7 15,0 0-26-15,-4 2-63 16,3-2-42-16,1-2-47 15,-4 0 38-15,-3-8-66 16,-6-26-672-16</inkml:trace>
  <inkml:trace contextRef="#ctx0" brushRef="#br0" timeOffset="161069.31">2776 9457 85 0,'0'-7'1042'16,"0"3"-858"-16,0-4-28 16,3 1-36-16,-1-2 44 15,1 4-31-15,1 1-16 16,-3 1-18-16,5 3-55 0,2 0-25 16,1 4-19-1,7 4 0-15,9 7-20 0,-4-2-49 16,4 5-138-1,0 1-91-15,20 9-373 0</inkml:trace>
  <inkml:trace contextRef="#ctx0" brushRef="#br0" timeOffset="161741.74">1569 10982 1655 0,'4'-1'236'16,"-2"-2"-139"-16,8-3-71 15,5-2 16-15,16-6 12 16,7 1-35-16,3-3 5 15,-4 1-3-15,-10 3-20 16,-5 7-1-16,-8 3-74 16,-12 4-173-16,-6 5-282 15,-57 34-201-15</inkml:trace>
  <inkml:trace contextRef="#ctx0" brushRef="#br0" timeOffset="161860.24">1621 11105 1004 0,'4'-4'744'0,"5"0"-562"0,11-11-41 16,5 0-99-16,10-4-42 16,5 2-27-16,0 1-204 15,63-27-146-15</inkml:trace>
  <inkml:trace contextRef="#ctx0" brushRef="#br0" timeOffset="162436.73">2024 10613 1346 0,'2'-1'310'0,"-2"1"-188"16,0-3-64-16,2 3-35 16,-2 3 28-16,4 0-39 15,3 4 25-15,-1 3 34 16,4 7-14-16,3 2-14 15,3 1-20-15,-1 4-22 16,5 4 1-16,-4-2-2 16,0-2 2-16,-1-7-2 15,-1 0-6-15,-4-2-5 16,2-8-16-16,-3-3 8 16,-3 0 7-16,-1-7 12 15,1 3 0-15,-1-5 0 0,0-9 28 16,6-6 5-16,-5-16-19 15,1-6-5-15,-4-10 6 16,-3-8 1-16,-3-9-16 16,-2-5 1-16,-1 2-1 15,1 6 14-15,-3 13-13 16,3 14 8-16,5 11-9 16,3 10 0-16,5 3 0 15,5 3-2-15,8-2-5 16,8 2 6-16,8-4 0 15,15-4-5-15,17-6 6 16,11-8 0-16,7-6 1 16,-3 4 13-16,-14 2-13 0,-17 12 6 15,-22 9-7-15,-13 5 0 16,-13 7 0-16,-5 1-17 16,-5 6-77-16,-1-3-19 15,-6 7-58-15,-5 5-43 16,-8 1-104-16,-62 41-498 15</inkml:trace>
  <inkml:trace contextRef="#ctx0" brushRef="#br0" timeOffset="162971.51">2498 10649 691 0,'2'-7'658'16,"-2"1"-509"-16,2-6 28 0,4-6-53 16,0-2-28-1,5-7-48-15,7 3-27 0,-3 2-9 16,1 4 0-16,-1 8-12 16,-3 4-6-16,-5 3 0 15,-3 6-13-15,0 1 4 16,-2 4 1-16,1 10 14 15,-6 8 7-15,-3 7-5 16,-3 2-1-16,-5 2 10 16,-1-5-11-16,3-5 0 15,4-10 1-15,6-7-1 16,4-2-4-16,2-2 4 16,8-3 1-16,3-3 45 15,3-3 1-15,6-3-16 16,1 0-14-16,2-2-17 0,-3-5 0 15,1 5-48-15,-6-5-129 16,0 1-88-16,-9-3-85 16,15-35-551-16</inkml:trace>
  <inkml:trace contextRef="#ctx0" brushRef="#br0" timeOffset="163187.34">2824 10445 357 0,'0'-13'719'15,"-2"5"-425"-15,-1-13-7 16,3 7-35-16,0 0-32 15,3 4-106-15,-3 0 5 16,2 6-7-16,0 0 4 16,-2 4-26-16,0 2-23 15,0 0-16-15,0 0-21 16,-2 4-18-16,2 3-11 16,6 5 0-16,5 16 8 15,1 7-9-15,-2 7-32 0,-1 6-99 16,-1 0-115-1,-20 83-470-15</inkml:trace>
  <inkml:trace contextRef="#ctx0" brushRef="#br0" timeOffset="164023.73">1587 12043 1108 0,'-2'-2'271'15,"4"2"-127"-15,-2 0-7 16,0-2-23-16,5 0-51 16,-3 0 10-16,0 0 58 0,0-2-19 15,-2 3-32-15,2 1-1 16,2-7-26-16,10 0-34 15,6-6-11-15,13-9-8 16,8-2-1-16,-3 0-18 16,-7 4-19-16,-11 6-20 15,-7 8-40-15,-6 4-115 16,-12 4-79-16,-5 4-37 16,-55 30-336-16</inkml:trace>
  <inkml:trace contextRef="#ctx0" brushRef="#br0" timeOffset="164205.51">1638 12089 216 0,'0'0'1067'0,"2"0"-870"15,0-2 11-15,3 1-104 16,4 1 34-16,2 0-59 16,3 0-16-16,5 0-19 15,4-7-31-15,4-3-13 16,2 0-52-16,0-10-124 15,-3 0-178-15,10-37-955 16</inkml:trace>
  <inkml:trace contextRef="#ctx0" brushRef="#br0" timeOffset="167065.73">1999 11620 693 0,'0'0'178'0,"0"0"-25"16,0 0-10-16,-2 0-20 16,4 0-41-16,-2-4-52 15,0 4-6-15,0-2-13 16,2 2-10-16,-2 0-1 15,0-2 1-15,0 2 7 16,0 0 8-16,0 0 2 16,0 2 11-16,-2-2-5 0,0 0 7 15,2 0 46-15,-2 0-2 16,6 0-8-16,-4 0 7 16,0 0 14-16,0 0 4 15,0 0-23-15,0 0-9 16,0 0-18-16,0 0 10 15,0 0-4-15,0 0 6 16,0 0-19-16,0 0-11 16,0 0-5-16,0 0-18 15,-6 17-1-15,6-2-1 16,4 10 0-16,0 8 1 16,5 3 1-16,0-1-1 15,7-5-1-15,-3-7 0 16,0-4-17-16,8-7 0 0,0-10 3 15,14-4 2-15,0-12 13 16,5-9 1-16,-7-5 1 16,-8-5 20-16,-6 3 14 15,-7 2-7-15,-7 3-4 16,-3 7 13-16,-2 11-16 16,0 7-4-16,-2 0-8 15,2 1-10-15,0-1-1 16,-3 2-5-16,1 2 6 15,2 0 1-15,0 10 6 16,0 6-5-16,-2 13 5 16,2 8-1-16,0 6-6 15,2 0 0-15,3 2-1 0,1-5 1 16,0-8-31-16,8-6-29 16,-3-12-33-16,1-5-35 15,-1-7-31-15,0-6-60 16,0-6-33-16,0-9-67 15,14-57-653-15</inkml:trace>
  <inkml:trace contextRef="#ctx0" brushRef="#br0" timeOffset="167272.34">2612 11543 277 0,'0'-3'1504'0,"0"2"-1255"0,0-1-84 16,0-1-92-16,2 3-23 16,-4 3-49-16,2-3 1 15,0 2-2-15,-2-1-15 16,0 2-91-16,2 0-166 16,0 5-32-16,0 8-68 15</inkml:trace>
  <inkml:trace contextRef="#ctx0" brushRef="#br0" timeOffset="167753.41">2670 11235 1144 0,'0'-2'227'15,"0"0"-61"-15,-2-3-43 16,2 4 41-16,0 2-34 16,-5 2-13-16,0-1-10 15,3 0-47-15,0 4-20 16,2-4-16-16,-2 4-24 16,2 4-2-16,0 8-5 15,4 3 7-15,1-2-1 16,6 2 0-16,2-7 0 15,3 0 0-15,9-9 1 0,1 2 0 16,1-5 8-16,2-2-7 16,2-2 4-16,-11 2-4 15,-5 0-2-15,-5 2 0 16,-10 6-5-16,-2-2 6 16,-6 3 18-16,0 8-3 15,1 5 0-15,-4 2-7 16,0 2 0-16,-2-2-8 15,1-1-1-15,5-6-9 16,1-7-7-16,4-4-17 16,2 0-23-16,0-6-63 15,0-2-68-15,0-6-74 0,0-46-375 16</inkml:trace>
  <inkml:trace contextRef="#ctx0" brushRef="#br0" timeOffset="167956.4">2726 11078 1130 0,'2'-2'383'16,"0"2"-241"-16,2-1 16 16,1-1-70-16,11-2 32 15,3-1-55-15,15-4-44 16,6-5-21-16,5-3-23 15,-4 0-97-15,-2 0-127 16,-10 2-109-16,-9-3-703 0</inkml:trace>
  <inkml:trace contextRef="#ctx0" brushRef="#br0" timeOffset="168491.81">3227 10887 163 0,'0'-9'979'0,"2"3"-793"0,-2-6 1 16,2 2-10-16,-4 4 14 15,0 5-50-15,-5-2-23 16,-2 2-47-16,2 1-29 15,-3 1-8-15,-7-1-24 16,-9 4-9-16,-6 3-1 16,-3 10 0-16,4 4-10 15,4 2 9-15,10 2-14 16,10-1-8-16,11-4-7 16,9-2 9-16,10-5 13 15,8 1 8-15,9-6 0 16,7-3 9-16,2-3-8 15,2-2 1-15,-9 3-2 16,-9 6-1-16,-6-3 0 16,-13 4-11-16,-7 2 12 15,-7 0 9-15,-9 6 9 0,-7-1 9 16,-11 6-5-16,-6-3 2 16,2-9-12-16,4 0 0 15,14-11 14-15,9-14 20 16,8-14-7-16,16-22-19 15,16-19-20-15,12-6 0 16,10 0-17-16,-4 13-43 16,-14 20-28-16,-13 15-142 15,-17 16-100-15,-47 3-1031 16</inkml:trace>
  <inkml:trace contextRef="#ctx0" brushRef="#br0" timeOffset="172222.21">17310 8343 523 0,'0'-3'80'0,"5"1"16"16,-3-4 0-16,3 6-20 15,1 0-16-15,5 0-45 16,7 0-13-16,-5 0 107 16,-4-3 26-16,-2 2-27 15,-4-3-55-15,-3-1 4 0,-3 2-23 16,3 0-16-16,-2 3-12 15,4 0-5-15,-2 0 27 16,3 0 29-16,-3-1 74 16,2-4 14-16,-2 4-49 15,0-4-46-15,0 1 14 16,0 3-14-16,0 1-17 16,0-3 0-16,0 3-11 15,2 0 11-15,4 0 3 16,1-1-15-16,9-3-21 15,9-1 0-15,6 1 0 16,13 3-1-16,10-2 0 0,4 3 1 16,8 0 0-1,5-1-2-15,4 1 2 16,0 0 0-16,-2 1 0 16,-1 3-2-16,-8 0 1 0,-3 5 1 15,-5-5 0-15,-12 0 0 16,-9-3 0-16,-5 1 0 15,-8-2 0-15,-9-2 6 16,-6 2 16-16,-3 0-8 16,-4 0-14-16,0 2 0 15,0-2-5-15,0 0 4 16,0 0 1-16,0 0-1 16,-2 0 0-16,2-2 0 15,0 2 1-15,0 0 1 16,0 2-1-16,0-2-9 15,0 0-42-15,0-2-72 0,0 2-20 16,7 11-68-16,-6-5-92 16,11-2-415-16</inkml:trace>
  <inkml:trace contextRef="#ctx0" brushRef="#br0" timeOffset="164505.03">20084 16131 537 0,'0'0'68'0,"2"0"-68"15,-2-2-23-15,-5 4-337 16</inkml:trace>
  <inkml:trace contextRef="#ctx0" brushRef="#br0" timeOffset="165663.43">19993 15998 927 0,'0'-2'291'0,"2"2"-177"0,0-3 11 16,1 3 37-16,1 0-65 15,-1 0-32-15,-3 0 31 16,2 0 6-16,-2 0-23 16,0 0 2-16,0 0-13 15,-2 0-17-15,2 0 4 16,0 0 4-16,-3 0-13 15,3 0-10-15,0 0 2 16,0 0-10-16,-2 0-16 16,2 0-4-16,0 0-7 0,0 5 4 15,-7 5 1-15,-2 12-12 16,-8 4 6-16,-4 10 0 16,-1 6 6-16,-1 1-5 15,2-2-2-15,0-5 1 16,1 0 0-16,5-2 5 15,1-7-5-15,3-7 1 16,7-4-1-16,2-12 0 16,2-2-2-16,0-2-10 15,0 0 2-15,2-2-20 16,-2 2-3-16,2-3-44 16,0-2-47-16,0-4-106 0,7-4-242 15,16-27-129-15</inkml:trace>
  <inkml:trace contextRef="#ctx0" brushRef="#br0" timeOffset="166172.75">20156 16070 693 0,'2'-4'151'16,"0"4"-71"-16,3-4 44 16,-3 4 17-16,-2-4-24 15,2 4-16-15,-2 0-2 16,2 0 13-16,-2 0 14 15,2-2 20-15,-2 2-20 16,2 0-17-16,-2 0-13 16,0 2-9-16,0-2-25 15,0 0-22-15,0 4-4 16,-2-4-12-16,2 8-18 16,0 6 15-16,-2 12-3 0,-2 6-17 15,-7 7 5-15,-12 6-5 16,1 0-1-1,-3-4-2-15,2-1-7 0,0-1 3 16,3-7-1-16,2-10-5 16,7-5 3-16,4 2-9 15,1-13-14-15,6 2-16 16,0-8-24-16,4 4-25 16,-2-8-61-16,2 0-49 15,8-2-49-15,26-52-394 16</inkml:trace>
  <inkml:trace contextRef="#ctx0" brushRef="#br0" timeOffset="166695.43">19978 15946 114 0,'4'0'618'15,"-4"0"-449"-15,4 0-8 16,-2 3-19-16,1-3-32 0,-1 0-65 15,0 0-6-15,0 5 16 16,3-4 2-16,-3 2 11 16,-2-3 55-16,0 1-26 15,-2 3 10-15,4 1-1 16,1 0-43-16,1 8-27 16,2-3 11-16,6 7 2 15,1 4-29-15,-4 3-11 16,3 2 6-16,-2 6-14 15,-5 6 11-15,-2 4-1 16,-4 6-11-16,1-8 0 16,-2 5 0-16,-1-6 0 0,6-2-1 15,-6-9 1-15,3-10 0 16,0-2-4-16,-2-10-14 16,2-6-27-16,0 0-2 15,2 0-14-15,1-11-28 16,0-2-109-16,4-9-48 15,14-40-126-15</inkml:trace>
  <inkml:trace contextRef="#ctx0" brushRef="#br0" timeOffset="167182.91">20400 16164 835 0,'-2'0'255'0,"2"0"-161"0,0 4 44 16,0-4-61-16,0 0-50 15,0 0 4-15,2 0 7 16,-2 0-1-16,8 5 26 15,-4-5 50-15,0-5-40 16,9 5-31-16,5 0-7 16,11-4 28-16,9 4-17 15,7-4-25-15,-3 0-12 16,0 2-9-16,-9 2 0 16,-8 0-47-16,-11 0-53 15,-11 2-55-15,-4 2-10 16,-5-4-37-16,-39 14-121 0</inkml:trace>
  <inkml:trace contextRef="#ctx0" brushRef="#br0" timeOffset="167451.37">20374 16368 964 0,'2'0'228'16,"1"0"-99"-16,-1 3 20 15,9-3-70-15,11-3-14 16,7 3 5-16,9-3-16 0,2-10-33 16,3 8-19-16,-6-4-2 15,-1 0-12-15,-5 4-45 16,-7 5-37-16,-1 0-61 15,13 5-321-15</inkml:trace>
  <inkml:trace contextRef="#ctx0" brushRef="#br0" timeOffset="167931.19">21065 16190 926 0,'-3'-4'372'16,"6"-1"-258"-16,-3 3 25 16,0 0 40-16,4 2-85 15,-2 2-23-15,0-2 5 16,0 0-10-16,-4 0 5 16,4 0-11-16,-4 2-14 0,-2-2-11 15,-5 15-14-15,-11 12-8 16,-7 8-4-16,-2 5-9 15,7 9 0-15,4-9-1 16,7-4-13-16,9-10 7 16,7-8-8-16,1-4-12 15,10-10 10-15,4-2 17 16,6-4 0-16,3-10-11 16,-6 6 1-16,-6-6-23 15,-3 2-59-15,-5-2-119 16,-5 2-119-16,0-26-647 15</inkml:trace>
  <inkml:trace contextRef="#ctx0" brushRef="#br0" timeOffset="168195.9499">21073 15955 1248 0,'0'-6'348'16,"2"3"-266"-16,2-3 104 0,-4 6-46 15,4 0-140-15,-2 2-72 16,0 2-129-16,0 5-38 15,-4 22-372-15</inkml:trace>
  <inkml:trace contextRef="#ctx0" brushRef="#br0" timeOffset="168545.68">21268 15958 1295 0,'2'-3'313'16,"-2"3"-100"-16,4-1 24 0,1 1-129 15,-1 1-70-15,2 3-19 16,6 5 1-16,-3-1-13 16,-1 9 10-16,2 2-7 15,-1-1-2-15,-3 0-3 16,-2-4-4-16,-1-2-1 15,2-6 1-15,-1-2-1 16,7-4 12-16,7-5-4 16,8-4-8-16,5-7-10 15,4-4-1-15,-2-1 1 16,-12 4-26-16,2 7-5 16,-11-3-46-16,-1 12-90 0,-7-3-46 15,-2 8-160-15,-15 20-326 16</inkml:trace>
  <inkml:trace contextRef="#ctx0" brushRef="#br0" timeOffset="169254.13">21388 16379 908 0,'0'0'380'16,"0"0"-272"-16,0 0-8 0,2 4 35 16,0-4-73-1,1 0-26-15,-1 0 4 0,2 0-8 16,0 4 28-16,1-4 13 16,-1-4-10-16,6 4-15 15,5-4-33-15,5-1 2 16,11 5-8-16,5-3-9 15,1 0 0-15,4 0-21 16,-5-1-21-16,-5 4-42 16,-4-5-33-16,-8 5-30 15,-5-4 21-15,-10 3-57 16,-26-12-346-16</inkml:trace>
  <inkml:trace contextRef="#ctx0" brushRef="#br0" timeOffset="169549.11">21515 16267 1137 0,'0'-5'273'16,"2"1"-120"-16,-2 4 116 15,1 0-104-15,5 0-81 16,-4 0-21-16,2 4-27 15,-2-4 1-15,0 0 1 16,1 5-17-16,0 1-15 16,-1 5 28-16,0 7 4 15,-2 10-22-15,-4 7-5 16,-4 1-11-16,0 0-7 0,-1-5-39 16,3 0-56-16,-2-5-78 15,4-8-146-15,4 0-47 16</inkml:trace>
  <inkml:trace contextRef="#ctx0" brushRef="#br0" timeOffset="169982.57">22041 16244 1228 0,'2'0'224'0,"-2"-4"-38"15,0 4 57-15,2 0-110 16,-2 4-61-16,0-4-19 16,2 0-13-16,-2 4-28 15,-2 6 11-15,0 3 7 0,-2 6-9 16,-4 8 3 0,0-1-16-16,-1-1-7 0,-2 0-2 15,3-3 1-15,4-4-1 16,2-6-9-16,2-2-19 15,0-6-31-15,5-4-52 16,-4 0-62-16,2 0-50 16,4-12-52-16,8-30-347 15</inkml:trace>
  <inkml:trace contextRef="#ctx0" brushRef="#br0" timeOffset="170194.69">22129 16004 1291 0,'3'-8'374'0,"-1"5"-280"16,0 0 58-16,3 3-19 15,-5 0-133-15,0 0-61 16,0 8-193-16,0 7 8 15,-9 38-352-15</inkml:trace>
  <inkml:trace contextRef="#ctx0" brushRef="#br0" timeOffset="170811.8289">22143 16284 821 0,'-2'0'465'0,"2"0"-387"0,-5-4 32 16,10 4-13-1,-3 4-62-15,2-4-20 0,1 0 19 16,4 0-26 0,6 0-8-16,12-4-1 0,4 0-12 15,3 1 2-15,-7 1 11 16,-3-7 2-16,-9 5 59 16,-7 0 46-16,-4 0 55 15,-4 4-42-15,0-2-30 16,0 2-30-16,0 2-29 15,0-2-19-15,0 2-10 16,0-2 5-16,0 0-6 16,0 2-1-16,0-2 0 15,0 4 1-15,-2 5 0 16,-2-3 0-16,-2 1 21 16,2 11-13-16,-2 1 0 15,1 2-3-15,-1 6-6 0,-2-1 1 16,4 1 0-16,0 2-1 15,-1-3 2-15,1 0-1 16,-2 2 0-16,0-7-1 16,2-2 0-16,0-3-1 15,-1-1 0-15,1-8 1 16,2-1 1-16,-2-6-1 16,1 0-30-16,-4 0-48 15,-4 0 15-15,-7-5-109 16,-1 4-109-16,-2-11-31 15,-6-20-440-15</inkml:trace>
  <inkml:trace contextRef="#ctx0" brushRef="#br0" timeOffset="171075.23">22373 16066 1078 0,'2'-4'234'0,"-2"4"-86"16,2 0 28-16,0 0-59 16,1 4-45-16,-1-4-23 15,0 4-27-15,0-4-22 16,-2 4-9-16,0 1-65 15,-2 3-115-15,0 15-127 0</inkml:trace>
  <inkml:trace contextRef="#ctx0" brushRef="#br0" timeOffset="171449.25">22471 16418 70 0,'0'0'1117'0,"2"0"-963"15,0 0-31-15,9 0-12 16,2-3-43-16,9 3-47 16,7-4-6-16,5 2-14 15,2-2 6-15,4 0-7 16,-4 0 0-16,-3-2-30 16,0 2-12-16,-6 4-6 15,-6-8-3-15,-9 8 0 16,-5 0-30-16,-5 0-42 0,-4 0-54 15,-10 0-113-15</inkml:trace>
  <inkml:trace contextRef="#ctx0" brushRef="#br0" timeOffset="171724">22714 16294 1076 0,'2'-4'471'15,"-2"4"-300"-15,2-6 101 16,0 6-95-16,-2 0-102 16,2 4-36-16,1-4-15 15,-3 5-15-15,2 0-9 0,-2 8 8 16,-2 5-1 0,-3 4-1-16,-1 10-4 0,-2 0-2 15,0 2 6-15,-3 6-6 16,4-4-24-16,0-5-21 15,1 0-20-15,1-7-56 16,3-6-92-16,0-5-62 16,2 0-222-16</inkml:trace>
  <inkml:trace contextRef="#ctx0" brushRef="#br0" timeOffset="172348.81">22957 16276 726 0,'0'-3'553'0,"0"1"-418"16,2 2 50-16,0-4-10 15,0 4-92-15,3 0-49 16,1 0-8-16,3 0-8 16,7 4-9-16,1-4 15 15,-1 0 24-15,-1 0 3 16,-1 0 16-16,3 0-7 0,2 0-15 16,-1 0 9-16,-5-4 15 15,1 4 0-15,-6 0-4 16,1 0-11-16,-5 0 0 15,-2 0-15-15,-2 0-15 16,0 0-5-16,-2 0-13 16,0 0 0-16,2 0 7 15,-2 0-12-15,0 0-1 16,-3 4 0-16,-1 1-11 16,-1 7 11-16,-2 6 7 15,-2 0-7-15,-3 5-9 16,3-5 8-16,1 4-16 0,2 0-7 15,4 2 17 1,-5 2-16-16,3 0 13 16,-4 1 2-16,2 0 1 0,-1 1 5 15,-5-2-5-15,3-4-7 16,3-4 4-16,-1-3 1 16,-1-4-3-16,2-5 3 15,1 2 8-15,1-8-23 16,-2 4-9-16,0-8-6 15,1 0 12-15,1-2-89 16,-4-2-136-16,-1-10-282 16,-15-52-364-16</inkml:trace>
  <inkml:trace contextRef="#ctx0" brushRef="#br0" timeOffset="172585.34">23039 16037 1529 0,'0'-1'242'0,"0"1"-43"16,0 0-37-16,0 0-113 15,0 1-49-15,0 2-7 16,0 0-65-16,2 6-12 15,-2-3-72-15,-2 2-108 16,-3 24-221-16</inkml:trace>
  <inkml:trace contextRef="#ctx0" brushRef="#br0" timeOffset="173008.6">23255 16262 786 0,'2'-4'381'16,"0"4"-206"-16,0-8 83 15,1 6 2-15,-1 2-97 0,1 0-43 16,-3 0-27-16,2 0-13 15,-2 2-13 1,4 0-13-16,0 4-16 0,3 7-17 16,-1 0-9-16,0 5-5 15,-2 9-6-15,-2-8 0 16,0 7 0-16,0-7-1 16,3-3 1-16,1-2 0 15,4-10 1-15,3 2 23 16,7-6 28-16,9-6-20 15,4-6-14-15,3-10-11 16,-5 3-8-16,0-4-1 16,-4 10-39-16,-7-1-10 15,0 11-19-15,-6 3-91 0,-3 0-130 16,11 8-378-16</inkml:trace>
  <inkml:trace contextRef="#ctx0" brushRef="#br0" timeOffset="174797.81">20535 16964 1489 0,'-3'0'255'0,"3"-4"-172"16,-6 2 134-16,6 2-107 15,2 0-80-15,5 0 9 16,-5 0 33-16,2 0-29 16,-2 0-11-16,-2 0 16 15,2 0-8-15,0 0-10 16,8-4-3-16,1 0-18 15,14-4-1-15,4 2-7 0,2-6-2 16,0 8 1 0,-6 2-2-16,-4-2-5 0,-3 4-23 15,-2 0-47 1,-7 0-56-16,-5 0-49 0,-4 0-88 16,-6 0-19-16,-6 0-44 15,-41 4-336-15</inkml:trace>
  <inkml:trace contextRef="#ctx0" brushRef="#br0" timeOffset="175076.1">20535 17044 880 0,'0'0'213'15,"0"4"-147"-15,4-4 42 16,-2 4 9-16,2-4-70 16,3 0 14-16,0 0-11 15,4 0 29-15,7-4 19 16,-3 0-14-16,6-2-71 16,-2 2-13-16,4-4-17 15,-1 5-43-15,1-3-17 16,-6 1-28-16,-1 5-22 15,-5 0-86-15,0 5-379 16</inkml:trace>
  <inkml:trace contextRef="#ctx0" brushRef="#br0" timeOffset="176512.67">21087 17008 815 0,'0'0'278'0,"0"0"-140"16,2-4 33-16,-2 4-47 15,0 0-46-15,0 0 59 16,-2 0-8-16,2 0-24 16,-2 0-9-16,2 0-17 15,0 0-19-15,-2 0-16 16,2 0 11-16,2-6 11 16,-2 2-15-16,4 0-31 15,1-6-7-15,1 3-5 0,-2-2-7 16,6 3-1-16,-4-2 0 15,5 4 0-15,1-2 0 16,-1 6 0-16,5-4-1 16,-3 4-5-16,-2 0 6 15,5 0-1-15,-8 4-1 16,1-4 1-16,-2 2 1 16,-2 2-2-16,-1 0 1 15,-2-4 0-15,-2 8 1 16,0-2 1-16,-2 3 11 15,-2 4 3-15,-8 5-3 16,-3 1-11-16,-6 6 8 0,0 1-8 16,-5 2 0-1,2-6 6-15,4 1-6 16,3-5-1-16,0 0 0 16,9-6-1-16,-1-6 1 0,7-2 1 15,-1 0 1-15,3-4-1 16,0 0-1-16,0 0 0 15,3 0 2-15,-1 0-1 16,1 0 0-16,-1 0 0 16,-2 0 0-16,2 0 0 15,2 0 0-15,5 0 16 16,7 0 2-16,6 0-7 16,2-4-11-16,1 0 1 15,-5 0-2-15,-5 2 0 16,-3 2 2-16,-1-4-2 0,-5 0 0 15,-3 4-11 1,-1 0-11-16,-4 0-19 0,-1 0-47 16,-1 0-61-16,-2-4-170 15,-23-14-327-15</inkml:trace>
  <inkml:trace contextRef="#ctx0" brushRef="#br0" timeOffset="179105.8289">21258 16780 1269 0,'0'-4'343'0,"2"4"-253"16,1-8 75-1,0 8-31-15,-1 0-100 0,0 0-25 16,0 0 11-16,0 0-1 15,-2 0-2-15,2 4 31 16,-2-4 1-16,0 0-11 16,3 0 22-16,-1 0-17 15,2 0-2-15,6 0-1 16,0 0-14-16,-3 0-17 16,1 0-8-16,-2 4 3 15,0-4 4-15,1 4-8 16,-3 6 0-16,-2-2 0 0,3 2 0 15,-3 2 6-15,3-2 3 16,-3 3-3-16,0-4-5 16,0-1 1-16,1-2-1 15,1-2-1-15,0-4 13 16,3 4-4-16,-4-8-8 16,5 4 10-16,5-8-11 15,10-2 0-15,2-8-1 16,2 0-21-16,-2 0-5 15,-4 0-16-15,-5 6-46 16,-3 2-34-16,-9 10-160 16,-4 0-221-16,-8 5-667 15</inkml:trace>
  <inkml:trace contextRef="#ctx0" brushRef="#br0" timeOffset="179569.8">21561 17151 165 0,'0'-4'889'0,"0"4"-721"16,2-10-12-16,1 10-6 15,0-4 1-15,3 0-77 16,3-5-19-16,2 4 11 16,3-4-13-16,5 5-7 15,6-6-22-15,4 6-24 16,-2 0-6-16,4 0 5 0,0 3-31 16,-4 1-34-16,-2 0-36 15,-4 0-22-15,-7 0 10 16,-5 0-35-16,-7 0-124 15,-11-12-213-15</inkml:trace>
  <inkml:trace contextRef="#ctx0" brushRef="#br0" timeOffset="179864.97">21706 17012 695 0,'-3'-4'485'0,"3"4"-361"16,0 0 50-1,3 0 72-15,2-4-73 16,1 8-41-16,-1-4-15 0,-2 0-21 16,-3 0-11-16,0 0-1 15,0 4-15-15,2-4-22 16,-2 5-13-16,0-5-22 16,0 13-10-16,-2 1 5 15,-4 21 5-15,0 1-6 16,-4 5-6-16,-3 8 0 15,0 0-24-15,0-4-49 16,4-5-37-16,2-10-28 16,5-7-168-16,4-14-76 15,19-12-401-15</inkml:trace>
  <inkml:trace contextRef="#ctx0" brushRef="#br0" timeOffset="180304.29">22063 17044 1041 0,'5'-4'290'0,"-1"2"-205"16,9-6 19-16,3 4 14 16,-3 1-71-16,2 6-25 15,1 1 16-15,-2 0-11 0,-5 0 34 16,-3 2-2-16,-4 2-20 16,-2 2-8-16,-4 2-7 15,-5 2 12-15,-2 9-18 16,-12 3 5-16,4-2-7 15,-4 2-15-15,4-1 0 16,3-2-1-16,7-4 1 16,5-2-1-16,8-7 0 15,5 2 0-15,7-6 0 16,1-6-1-16,8 0-13 16,-1-4-31-16,-1-2-48 15,-4-2-34-15,2-2-50 0,-4-2-132 16,17-20-764-16</inkml:trace>
  <inkml:trace contextRef="#ctx0" brushRef="#br0" timeOffset="180495.65">22332 17161 1391 0,'0'0'541'0,"2"0"-484"16,-2 0 39-16,3 0-85 0,0 0-11 16,-1 4-236-1,0 4-49-15,11-4-235 0</inkml:trace>
  <inkml:trace contextRef="#ctx0" brushRef="#br0" timeOffset="180874.69">22513 17023 85 0,'4'-3'947'15,"6"3"-798"-15,1 0-83 16,-1 0 84-16,0 3-72 0,-1 4-8 15,-3-3 7-15,-2 0 40 16,-2 2-57-16,1 6 30 16,-6 2-3-16,-3 8-23 15,-3 4-11-15,-7 3-19 16,3-3-12-16,-1-4-22 16,4-5-1-16,3 2 1 15,7-15 0-15,2 6 0 16,0-10 8-16,5 0-8 15,7 0 8-15,3-4-8 16,10-6-5-16,2-3-58 16,0 0-88-16,0-5-100 15,-6 4 44-15,23-12-154 16</inkml:trace>
  <inkml:trace contextRef="#ctx0" brushRef="#br0" timeOffset="181150.74">22803 17098 857 0,'2'0'476'0,"0"0"-417"15,3 0 13-15,8 0 12 0,5 0-48 16,9-1-36-16,6 1-3 16,-2-5-6-16,5 1 1 15,-3 0-32-15,-2 0-7 16,-4-2-35-16,-2 2-59 16,-10 1-57-16,10-16-399 15</inkml:trace>
  <inkml:trace contextRef="#ctx0" brushRef="#br0" timeOffset="181461.99">22994 16950 1162 0,'0'0'530'16,"3"0"-404"-16,-1 0 99 15,0 0-39-15,0 0-87 16,0 4-51-16,-2 0-21 16,5-2-4-16,-1 6 4 15,1 4-9-15,-3 2 1 16,0 9-2-16,-6 4-4 16,-3 13 2-16,-2 5-9 15,-2-1-5-15,-5-5-1 16,5 5-28-16,0-5-65 15,4-9-56-15,7-4-142 0,2-8-91 16,39-8-163-16</inkml:trace>
  <inkml:trace contextRef="#ctx0" brushRef="#br0" timeOffset="181880.28">23373 16990 1031 0,'2'0'283'15,"-1"0"-194"-15,7 0 79 16,1 4 21-16,4 6-54 15,3-2-39-15,-3 0-15 16,-4 2-3-16,-4 0-36 16,-5 6 7-16,-7-2 4 15,-4 8-22-15,-14 4-5 16,1 3-7-16,-5-3 10 16,7 2-16-16,2-6-4 15,9 0-9-15,1-8 0 16,8 4 1-16,2-10-1 15,7 0 1-15,2-2-1 16,8-1 0-16,8-3-7 0,2-4-35 16,0 2-60-16,1-9-89 15,-2-5-182-15,15-32-390 16</inkml:trace>
  <inkml:trace contextRef="#ctx0" brushRef="#br0" timeOffset="182226.8889">23614 16940 1291 0,'2'0'371'16,"0"0"-205"-16,2 0 110 0,1 0-93 15,-1 2-93 1,3 2-34-16,2 4-2 0,-2 2 0 15,4 2-14-15,-7 2-7 16,1 4-19-16,-3 4-8 16,-2-4 4-16,0-4-8 15,0 3-1-15,4-12 0 16,1-1 5-16,1 0-4 16,10-4 9-16,-1-4-10 15,6-4-2-15,3-10-13 16,1-4-16-16,-5-1-24 15,-4 4-78-15,-1 7 75 0,-6 6-102 16,0-1-197 0,-5 7-123-16,9 13-491 0</inkml:trace>
  <inkml:trace contextRef="#ctx0" brushRef="#br0" timeOffset="182530.06">23992 17102 955 0,'2'-4'347'16,"-2"3"-224"-1,3-4 60-15,-1 1 55 0,5 4-100 16,-3-4-49-16,5 4-49 15,7-5-28-15,4-4-12 16,4 6 0-16,5-2-1 16,0-1-9-16,-6 6 1 15,-2-4-20-15,-7 4-40 16,-7 0-57-16,-3 0-88 16,-6 4-71-16,-21 7-272 15</inkml:trace>
  <inkml:trace contextRef="#ctx0" brushRef="#br0" timeOffset="182709.37">23928 17285 520 0,'2'0'854'0,"-2"0"-743"16,2 0 6-16,4 0 165 15,6 0-141-15,8 0-111 16,2-4-30-16,9-6-44 15,-2 1-107-15,-4-4-143 16,37-24-392-16</inkml:trace>
  <inkml:trace contextRef="#ctx0" brushRef="#br0" timeOffset="183043.3889">24501 16960 721 0,'0'0'1258'0,"-2"0"-1090"16,-1-2-69-16,3 4 84 15,0-2-93-15,0 4-60 16,3 0-16-16,-6 8-13 15,3-2 16-15,-3 8-1 16,-1 4 1-16,0 4 2 16,-5-2-10-16,-5 7-9 15,3-4 1-15,1 8-1 16,0-7-28-16,-1 2-34 0,4-7-43 16,5-6-73-16,0-3-128 15,2-6-176-15,0-8-253 16</inkml:trace>
  <inkml:trace contextRef="#ctx0" brushRef="#br0" timeOffset="183494.81">24628 16981 868 0,'6'0'586'0,"1"0"-517"0,6-1 51 16,3 2 84-16,2-1-82 15,-1 5-65-15,6-1 18 16,-3 0 0-16,-3 6-18 16,-3-2 6-16,-5-3-15 15,-5 4 6-15,-2-5-15 16,-4 6-17-16,-4 6 4 15,-10 2-7-15,-8 10-2 16,-7 3-8-16,-3-3-2 16,0 6-6-16,3-11 5 0,7 0 0 15,8-5 9-15,7 0 0 16,5-10-14 0,2 0 0-16,8-2 0 0,5 1 34 15,12 8 4-15,8-7-6 16,7-4-6-16,9-4-11 15,8-4-5-15,-2-4-11 16,-1-7 0-16,-6-6-36 16,-3 3-62-16,-9-12-166 15,14-24-576-15</inkml:trace>
  <inkml:trace contextRef="#ctx0" brushRef="#br0" timeOffset="-182789.77">449 15709 1008 0,'-2'0'183'0,"2"-4"-80"0,-3 0-56 16,0 2 37-16,3-2-47 16,3 4 11-16,-6-4 47 15,3 0 35-15,0 2-1 16,0 0-1-16,0 2-29 15,-2 0-29-15,2 0-37 16,-2 0-18-16,4 0-6 16,-2 0-8-16,0 0 0 15,2 0 20-15,-2 0 41 16,0 0-14-16,0 0-5 16,3 0-7-16,-3 0-7 15,0 0-17-15,3 2 7 0,-3-2 2 16,2 2 2-1,-2-2-22-15,2 8 0 16,0 2 0-16,0 12 20 0,5 7-20 16,-1 14 5-16,2 6-5 15,-2-5 0-15,-4-9 4 16,0 1-5-16,-2-9-1 16,0-9 0-16,-2-4-11 15,2-6-29-15,0-4 2 16,0-4-27-16,0-4-45 15,-2-8-7-15,-2-10-238 16,-15-75-218-16</inkml:trace>
  <inkml:trace contextRef="#ctx0" brushRef="#br0" timeOffset="-182449.87">495 15629 1248 0,'0'0'321'0,"0"4"-203"15,0-4-29-15,0 0 4 16,2 4-53-16,-2-4-8 16,0 0 20-16,4 1-2 15,6 6-16-15,3 3-2 16,7-3 13-16,12 8-17 16,3-7-11-16,5 6-16 15,-3-1 0-15,-2-2 1 0,-11 3-2 16,-4 3 1-1,-9-5 0-15,-4 3 4 0,-7 8-4 16,-9 10 13-16,-13 7-6 16,-9 10-8-16,-12-1-7 15,1-3-2-15,4-14-3 16,11-10-27-16,13-11-93 16,8-11-93-16,6-3-79 15,11-55-395-15</inkml:trace>
  <inkml:trace contextRef="#ctx0" brushRef="#br0" timeOffset="-182097.2">848 15615 1069 0,'0'-4'221'15,"0"-2"-137"-15,2-6-8 16,2 2 23-16,0-2 0 15,1 2 56-15,-3 6 32 16,0-1-41-16,-2 5-44 16,0 0 12-16,0 0-11 15,-2 5-5-15,2-5-8 16,-2 4-38-16,2 0-35 16,0 10-8-16,-3 8-9 15,3 18 15-15,-2 18 3 16,0 9-18-16,2 2 1 15,2-2-1-15,0 3-47 16,1-8-8-16,-1-12-10 0,-4-14 11 16,2-6-7-16,-3-20-41 15,3-6-30-15,3-4-29 16,1-14-130-16,2-12-88 16,33-85-447-16</inkml:trace>
  <inkml:trace contextRef="#ctx0" brushRef="#br0" timeOffset="-181426.44">1126 15561 922 0,'2'0'518'0,"-2"-4"-335"0,0 4-61 16,0-5 28-16,2 5-65 16,-2 5-2-16,-2-5-5 15,2 4 1-15,-2-3-28 16,2 8-31-16,2 7-5 15,0 8 13-15,3 6 5 16,-3 12-13-16,0 6-10 16,2 4-2-16,-8 8-8 15,0-1-6-15,1 2 6 16,-1-11-23-16,2-1-34 16,0-9 6-16,0-13 11 15,2-6 25-15,0-17 13 16,0-2 2-16,2-4 0 15,-2-10 0-15,0-1 0 16,0-23-7-16,-2-1 1 0,2-7-2 16,0-9 8-16,4 3 0 15,0-4 0-15,9 1 0 16,1 5 0-16,3 6 0 16,4 7-2-16,1 9 4 15,5 4-3-15,-1 8 2 16,-1 4 7-16,0 3 1 15,-7 6 1-15,-5 5 2 16,0 1-10-16,-6 4 23 16,-5 5-7-16,-2 4 0 15,-7 0-12-15,-8 12 23 16,-10-2 10-16,-6 5-9 16,-2 4-15-16,6-11-2 0,7 3-13 15,6-12-1-15,10 1-8 16,4-2 9-16,6-2-15 15,6 4 9-15,10-3 6 16,3-6 0-16,8-1 0 16,10-3 11-16,1-5 1 15,0 0-3-15,-1 0-9 16,-12 4-11-16,-6-3-17 16,-10 2-53-16,-9 2-12 15,0 0-62-15,-4-1-49 16,-2-4 0-16,0 0 11 15,-5-22-411-15</inkml:trace>
  <inkml:trace contextRef="#ctx0" brushRef="#br0" timeOffset="-181006.1">1309 15123 873 0,'-2'0'239'0,"2"0"-113"0,-4-4-8 16,8 4-8-16,-2-4-37 15,2 4 59-15,-4 0-9 16,0-2 23-16,2 2-40 16,-2 0-34-16,2 0-22 15,1-2-7-15,1 0-19 16,4-2-7-16,9 1 19 16,9-10 9-16,10 1-11 15,2 0-23-15,-5 1-11 16,-8 0 0-16,-7 7-9 15,-12 0-9-15,-3 4-27 16,-3 0-9-16,-5 2-89 16,-4 4-185-16,-2 5-147 0,-52 26-332 15</inkml:trace>
  <inkml:trace contextRef="#ctx0" brushRef="#br0" timeOffset="-180788.55">1330 15329 885 0,'5'1'179'0,"-2"-1"-64"15,5 3 50-15,5-3-43 16,1 0 20-16,4-7 40 16,4 1-68-16,-1-6-68 15,2 2-13-15,-2-4-22 0,1 6-11 16,-2-2-33-1,0 2-140-15,0-4-152 0,16-21-475 16</inkml:trace>
  <inkml:trace contextRef="#ctx0" brushRef="#br0" timeOffset="-180185.77">1687 14871 1360 0,'-2'-6'315'15,"2"2"-144"-15,2-6-18 16,0 6-2-16,3 4-97 0,-5 0 27 16,0 0-9-16,2 0-4 15,-4 0 10-15,4 4-12 16,4 4-27-16,6 1-3 16,5 11-8-16,6 8-8 15,4 15-19-15,-5 6 9 16,0 4-1-16,-4-1-9 15,-3 0-20-15,-1-5-1 16,-5-11 7-16,-3-8 1 16,-4-13 12-16,2-4-5 15,-2-11 6-15,0 0 0 16,0 0 0-16,-2-12 20 16,2-6-10-16,3-14-10 0,-1-21 0 15,-2-11 0 1,2-16-1-16,2-5 1 0,-4-8 0 15,0 0-1 1,-4 12 1-16,2 17-2 0,-2 17 1 16,-2 23 1-16,4 11-2 15,0 10 2-15,0 4 0 16,0-1 0-16,-2 2 0 16,2 1 1-16,0-6-1 15,0 3-1-15,6 0-5 16,-2-2-3-16,11 1 7 15,11-5 1-15,17-10 1 16,15-5 0-16,16-4 0 16,10-7 0-16,15-9 1 0,-5 7 6 15,-9 6-5 1,-22 2-1-16,-26 12 0 16,-16 8-1-16,-16 4-42 0,-5 4-78 15,-5 4-135-15,-10 8-309 16,-6 7 197-16,-74 49-738 15</inkml:trace>
  <inkml:trace contextRef="#ctx0" brushRef="#br0" timeOffset="-179502.52">2222 14893 775 0,'-5'0'273'0,"3"0"-135"16,0 0-51-16,-2 0-10 16,4 0 17-16,2 0 31 15,-2 0 16-15,2-2-12 16,-2 2 0-16,2-3-26 15,-2 2-25-15,2 1-25 16,0-8 10-16,3 3-8 16,-1-1-7-16,6-10-33 15,7-3-13-15,3-2 10 16,5 3 7-16,-8 4-8 0,-1 8-5 16,-9 6-6-16,-7 3-3 15,2 4 3-15,-4 11 0 16,-1 9 9-16,-5 9 1 15,-6 4-1-15,-1 0-9 16,-5-10-2-16,7-1-5 16,1-12-2-16,6-7-15 15,3-4-11-15,6-6-16 16,1-2 11-16,0-2 7 16,4-2 18-16,2-3 10 15,9 2 5-15,2-3 6 16,1 4 2-16,-1 4-7 15,-6 2 5-15,-3 6 0 0,-1 5 3 16,-3 2 14 0,1 3-14-16,-4 5-2 0,-7 4 1 15,-7 1 7-15,-5 2-2 16,-8 4-4-16,-7-2 2 16,-4-3 13-16,-1-5 4 15,5-7 8-15,5-6-7 16,6-5-14-16,0-4-8 15,7-6-7-15,0-2-31 16,-1-5-43-16,8-2-70 16,7-6-142-16,5 4-260 15,40-43-233-15</inkml:trace>
  <inkml:trace contextRef="#ctx0" brushRef="#br0" timeOffset="-179189">2529 14893 912 0,'2'-5'464'0,"-2"4"-301"16,5-7 62-16,2 3-1 15,-3 2-97-15,1-3-1 16,-3 6 6-16,0-6-16 16,-2 6 1-16,0 0-32 15,-2 6 7-15,0-6 7 16,2 3-44-16,-2 1-53 15,-1 3-2-15,-1 7-27 0,-3 6 27 16,2 8 0-16,0 10 0 16,-1-1-10-16,0 1-5 15,-4-9-6 1,0-1-19-16,3-7-19 0,3-6-17 16,2-3-26-16,0-6-96 15,2-2-113-15,2-8-202 16,4-2 180-16,15-48-188 15</inkml:trace>
  <inkml:trace contextRef="#ctx0" brushRef="#br0" timeOffset="-178686.18">2423 14922 126 0,'0'0'527'16,"-4"0"-403"-16,3 0-28 15,2 0 83-15,-1-4-23 16,4 4 13-16,-4-2-41 0,2 2 49 16,-2-1 15-16,0 1-47 15,2 0-35-15,-2 0-49 16,0 0-7-16,2 0 12 16,-2 0-9-16,2 0-7 15,-2 0-2-15,2 0-2 16,1 1-17-16,5 5-13 15,8 3 5-15,5 5-3 16,6 0-6-16,-4 2-10 16,6 4 4-16,-4 0-5 15,-6 4 0-15,4-2-1 16,-9 0-1-16,-5-3-5 16,-3-10-16-16,-4 3-7 15,1-6-23-15,-3-3-86 0,0-3-33 16,0-5-147-16,-5-33-316 15</inkml:trace>
  <inkml:trace contextRef="#ctx0" brushRef="#br0" timeOffset="-178036.61">2759 14704 894 0,'0'-2'366'0,"0"0"-147"0,0-4 20 15,2 2-2-15,0-2-80 16,1 5-11-16,-3-2-5 16,2 2-2-16,0 1-23 15,-4 0-11-15,4 1-6 16,-4 2 1-16,2-2-14 15,-2 5-37-15,2-5-49 16,2 8 0-16,2 9-4 0,3 12 4 16,2 15 7-1,0 9 5-15,-5 0-12 0,-4 4-4 16,-2-6-22-16,-2-9 4 16,-3-14-19-16,3-7 2 15,-1-14-19-15,5-6-29 16,2-2-41-16,1-4-29 15,-1-5-88-15,1-18-420 16,25-63-208-16</inkml:trace>
  <inkml:trace contextRef="#ctx0" brushRef="#br0" timeOffset="-177541">2924 14718 1022 0,'-2'-2'303'0,"4"2"-117"16,-2-4 60-16,2 0-108 15,2 0-2-15,-2 0-2 16,4 0-53-16,-4-6-30 15,4 4-12-15,1-2-11 16,3-2-5-16,0 4-2 16,1 2-2-16,-2 4-2 15,0 2-5-15,2 4 16 0,-5 6 17 16,3 6-22 0,-2 4-10-16,-2 14 4 0,-7 0-16 15,-7 9 11-15,2-6-12 16,-9 4 6-16,0-9-5 15,3-4 0-15,7-10 1 16,4-6-2-16,4-11 7 16,2 0-6-16,5-3 0 15,4 0 20-15,14-6 30 16,6-6 2-16,12-4-25 16,7-7-13-16,-4-8-13 15,2 5-2-15,-15 8-22 16,-6 3-35-16,-16 8-46 15,-9 5-140-15,-8 8-305 16,-56 24-375-16</inkml:trace>
  <inkml:trace contextRef="#ctx0" brushRef="#br0" timeOffset="-176961.3199">1714 16447 1437 0,'0'0'509'0,"2"-2"-362"15,-2 2-40-15,5-4 4 16,-1 4-57-16,2-4-32 16,13-6-8-16,1-2-1 15,6-2 5-15,3 4-12 16,-7 2-6-16,-1 4-18 16,-8-1-97-16,-1 5-179 15,3 9-310-15</inkml:trace>
  <inkml:trace contextRef="#ctx0" brushRef="#br0" timeOffset="-176822.75">1814 16548 1316 0,'7'0'255'0,"-1"-5"-218"16,17-3-37-16,12-6-141 15,88-34-411-15</inkml:trace>
  <inkml:trace contextRef="#ctx0" brushRef="#br0" timeOffset="-176158.63">2224 15993 1241 0,'-2'0'331'0,"2"-3"-79"15,0 3-12-15,0-4-72 0,2 4-66 16,-2 4-15 0,-2-4-18-16,2 3-4 0,-3-3-5 15,3 3-41 1,0 9-18-16,7 2 5 0,0 12 11 15,9 10-17-15,0 9 1 16,-1 0 10-16,3-1-10 16,-5-4-2-16,-5-8-19 15,4-5 11-15,-7-11-3 16,-4-6-1-16,2-6-10 16,-1-3 22-16,0-2-6 15,0 1 7-15,-2-4 12 16,0-9 7-16,0 0-17 15,-2-20-1-15,0-3 0 16,0-16 0-16,2-13 0 16,4-10 0-16,8-9-1 15,-1-1 0-15,0 13 0 0,-4 16 0 16,-5 20 1-16,-2 14-1 16,2 12-1-16,-2 2 1 15,0 8 0-15,0 0 0 16,0 0-6-16,0 2 5 15,2-4-8-15,3 2 8 16,6-4 0-16,13-2 1 16,15-8 6-16,17-4-5 15,19-8 1-15,9-5 16 16,12-6-5-16,5 2 14 16,-12 3-12-16,-18 6-7 15,-19 12-8-15,-27 4 6 0,-9 4-6 16,-14 6-33-16,-4 3-71 15,-6 6-65-15,-4 1-44 16,-7 10-101-16,-80 58-225 16</inkml:trace>
  <inkml:trace contextRef="#ctx0" brushRef="#br0" timeOffset="-175681.66">2643 16004 1167 0,'0'-8'269'16,"0"5"-49"-16,4-9-43 15,3-1-117-15,7-1-39 16,-1 0 15-16,1 1 17 15,1 9-5-15,-7 0-33 16,2 4-14-16,-6 4-1 16,1 4 1-16,-3 3-1 15,-2 10 0-15,-2 2 1 16,-5 3-1-16,1-4-16 16,-4-2-7-16,6-4-13 15,4-6-4-15,1-6-37 0,6-1 2 16,3-3 47-1,1 5 28-15,5-5 1 0,-1 1 0 16,1 8 0-16,1-5 1 16,-1 10 5-16,2-3 53 15,-7 8 50-15,-4 4-50 16,-7-4-14-16,-7 12-5 16,-9-2-19-16,-1 7-17 15,-9 0-5-15,5-9-53 16,5-7-83-16,3-12-206 15,17-19-414-15</inkml:trace>
  <inkml:trace contextRef="#ctx0" brushRef="#br0" timeOffset="-175319.77">3125 15852 1046 0,'0'-9'674'16,"0"5"-435"-16,0-10-65 15,0 8 37-15,-2 3-119 16,-2 3-23-16,2 3-5 16,0-1-11-16,-2 2-37 15,-3 0-2-15,-7 10-14 16,-9 12-1-16,-9 10-5 16,-1 8 5-16,8 11-22 15,3-7-13-15,11-2-25 16,5-8-5-16,6-1-8 15,8-16 23-15,5-7 9 16,8-12 42-16,5-8 22 0,3-6 30 16,3-7 7-16,-5-4-7 15,-10-3 1-15,-9 4-10 16,-8 12-10-16,-8 2-27 16,-13 8-6-16,-14 3-72 15,-9 16-118-15,-12 6-323 16,-89 54-459-16</inkml:trace>
  <inkml:trace contextRef="#ctx0" brushRef="#br0" timeOffset="-174885.3199">2124 17249 807 0,'0'0'985'0,"2"-4"-820"16,2-6-120-16,6 6 48 16,1-4-27-16,9-6-16 15,2 0-1-15,9-4 1 16,0-4 4-16,2 0-21 15,-4 4-21-15,-4 9-12 16,-11 5-30-16,-12 4-48 16,-6 9-110-16,-10 9-125 15,-61 71-160-15</inkml:trace>
  <inkml:trace contextRef="#ctx0" brushRef="#br0" timeOffset="-174766.99">2128 17405 901 0,'4'-4'587'15,"2"4"-353"-15,8-9-89 16,18-8-31-16,10-3-114 16,12-6-169-16,99-44-203 15</inkml:trace>
  <inkml:trace contextRef="#ctx0" brushRef="#br0" timeOffset="-174283.57">3057 16673 1493 0,'2'-4'289'0,"-2"4"-140"15,3 0 47-15,-1-4-82 16,-2 8-7-16,-2-4 10 15,2 0-8-15,-3 4-22 16,1-4-19-16,2 0-23 16,-4 0-11-16,2 4-13 15,-7-4-4-15,-4 6-17 16,-5 10-10-16,-9 3 1 16,-2 12 8-16,4 10-8 15,-2 6 3-15,8 3 4 0,1 5-16 16,7-3-24-16,7-6-12 15,4 2 23-15,6-12-13 16,7-5 7-16,5-13 8 16,7-12-34-16,6-8 44 15,7-10 13-15,-1-11 6 16,3-8 2-16,-9-10 44 16,-8 1 32-16,-9 0 18 15,-14 10 5-15,-12 12-11 16,-13 7-12-16,-17 9-78 15,-11 9-33-15,-4 11-93 16,-1 8-116-16,-54 38-654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2-05T04:35:44.097"/>
    </inkml:context>
    <inkml:brush xml:id="br0">
      <inkml:brushProperty name="width" value="0.05292" units="cm"/>
      <inkml:brushProperty name="height" value="0.05292" units="cm"/>
      <inkml:brushProperty name="color" value="#FF0000"/>
    </inkml:brush>
  </inkml:definitions>
  <inkml:trace contextRef="#ctx0" brushRef="#br0">5943 10634 347 0,'0'0'170'0,"0"0"28"15,0 0-28-15,0 0-98 16,0 0 31-16,0 0-80 16,3-22 28-16,-3 17 37 15,0 2-34-15,0 2 34 16,0 1-57-16,0-2-24 16,0 2 6-16,-3 0 4 15,1 0-17-15,2 0 34 16,0 0-33-16,0 0 52 15,0 0-46-15,-1 0 2 0,1 0 43 16,0 0-52-16,-2 0 41 16,-1-1-3-16,-1 1-38 15,-3 0 61-15,-1-1-61 16,2 1 9-16,-2-2-2 16,-2 2 15-16,3-1-22 15,-2 1 0-15,-2 0 1 16,2 0-5-16,0 0 4 15,0 7 0-15,1 0-1 16,3 1 9-16,2-2-23 16,0 2 15-16,3 1 0 15,0 1-15-15,0 2 26 16,0 1-11-16,6-1 0 16,0 3 14-16,4-4-27 15,2 1 13-15,6-1 0 0,3-4-6 16,3 0 28-1,-2-2-22-15,-1-4 0 0,-7 4 2 16,-5-2-11-16,-6 0 9 16,-3 3 0-16,0-1-10 15,-6 5 29-15,-8 1-19 16,-5 1 0-16,-3 2 0 16,0-3-9-16,0 1 25 0,1-3-16 15,6-3 0 1,2-2 17-16,7-4-11 15,3 0 0-15,3 0 79 0,0-4 31 16,0-7-96-16,0 2 37 16,5 2-36-16,-4 2-8 15,-1 5-13-15,0 0 0 16,0 0-22-16,0 0 22 16,0 0-96-16,0 2-10 15,0 1-78-15,-1-3-370 0</inkml:trace>
  <inkml:trace contextRef="#ctx0" brushRef="#br0" timeOffset="820">6229 10543 137 0,'0'0'163'0,"0"0"502"16,0 0-463-16,0 0-61 16,0 0-30-16,0 0-12 15,0 0-48-15,-4-6 44 16,4 6-9-16,0 0 29 16,0 0 33-16,0 0-89 15,0 0 13-15,-2 0-55 0,-2 0 7 16,-4 8-21-1,-3 6-3-15,-5 5 0 0,-3 7-12 16,-2 4 33 0,0 5-21-16,-1 3 0 15,1 2 7-15,-1 0-19 0,1 1 12 16,3-2 0-16,0-5-1 16,6-5 17-16,2-5-17 15,4-6 1-15,3-5 0 16,0-4-15-16,3-4 24 15,0-5-9-15,0 0 0 16,0 0 22-16,0 0-41 16,0 0 19-16,-2-10-134 15,-1-1-116-15,3-2-388 0</inkml:trace>
  <inkml:trace contextRef="#ctx0" brushRef="#br0" timeOffset="1422.8599">6396 10688 215 0,'0'0'760'0,"0"0"-511"16,0 0-85-16,0 0 1 16,0 0-117-16,0 0 70 0,0 0-53 15,0-1-2-15,0 1-8 16,0 0-39-16,0 5 8 15,-10 4-24-15,-2 8 0 16,1 1 15-16,-2 3-5 16,0 5-10-16,-1 1 0 15,4 2 19-15,-1-3-32 16,1 0 13-16,4-3 0 16,0-7-10-16,3-3 27 15,1-6-17-15,2-6 0 16,0-1 15-16,0 0-47 15,0 0 8-15,0-4-167 16,-4-4-60-16,-2 1-282 16,-1 3-355-16</inkml:trace>
  <inkml:trace contextRef="#ctx0" brushRef="#br0" timeOffset="1680.34">6178 10979 227 0,'0'0'242'16,"0"0"42"-16,0 0-158 15,0 0 47-15,0 0-108 16,0 0 61-16,0 0-23 16,6 20-33-16,-1-20 74 15,6 2-86-15,3-2 5 16,1 0-14-16,5 0-33 15,-1 0 0-15,-1 0-16 0,0 0-38 16,-5 0-122 0,-6-7-404-16</inkml:trace>
  <inkml:trace contextRef="#ctx0" brushRef="#br0" timeOffset="2131.38">6337 10692 327 0,'0'0'16'0,"0"0"568"15,0 0-433-15,0 0-29 16,0 0-2-16,0 0-102 16,0 0 24-16,34 0 1 15,-22 0-12-15,0 0 49 16,1 0-60-16,2 0-20 16,2 2 1-16,0 3-1 15,10-4-21-15,-6 0-236 16,-3-1-847-16</inkml:trace>
  <inkml:trace contextRef="#ctx0" brushRef="#br0" timeOffset="2608.69">6690 10820 310 0,'0'0'852'0,"0"0"-666"16,0 0-73-16,0 0-104 15,0 0 27-15,0 0 25 16,0 0 0-16,4 2 75 15,10-2-65-15,4 0-12 16,2 0-28-16,6 0-3 16,1 0-24-16,0 0-4 15,-3 0 0-15,-8 0-22 0,-2 0-12 16,-7 0-87 0,-7 2-99-16,0-2-159 15,0 2-260-15</inkml:trace>
  <inkml:trace contextRef="#ctx0" brushRef="#br0" timeOffset="2882.29">6683 10956 380 0,'0'0'1'0,"0"0"407"0,0 0-155 16,0 0-35-16,0 0-83 16,0 0-10-1,0 0-23-15,98 3-56 0,-71-3 38 16,0 0-84-16,1 0 1 16,-2 0-1-16,-4 0-5 15,-4 0-8-15,0 0-205 16,-11 0-435-16</inkml:trace>
  <inkml:trace contextRef="#ctx0" brushRef="#br0" timeOffset="7574.17">8615 10229 365 0,'0'0'114'0,"0"0"-55"16,0 0 279-16,0 0-167 16,0 0-35-16,0 0-68 15,0 0 13-15,1 0-22 16,-1 0 33-16,0 0 66 16,0 0-85-16,0 0 34 15,0 0 1-15,0 0-92 0,0 0 56 16,0 0-55-16,0 0-16 15,0 0 46-15,0 0-27 16,0 0-8-16,0 0 4 16,0 0 1-16,0 0 35 15,0 0-52-15,0 0 0 16,0 0 0-16,0 0 28 16,0 0-28-16,0 0 0 15,0 0 0-15,0 7-24 16,-4 7 24-16,-5 4 0 15,-3 2 0-15,1 7 19 16,-3 2-20-16,0 7 1 16,-1 1 0-16,5-1-19 0,2-1 33 15,2-5-14-15,4-5 0 16,0-11 17-16,2-3-32 16,0-8 15-16,0-3 0 15,0 0 9-15,4-8 21 16,2-6-29-16,-1-4-1 15,-2 0 14-15,0 4-26 16,-3 1 12-16,0 3 0 16,0 8-9-16,0 0-122 15,-6 2-200-15,-3 0-335 0</inkml:trace>
  <inkml:trace contextRef="#ctx0" brushRef="#br0" timeOffset="8375.99">7666 10672 373 0,'0'0'55'0,"0"0"70"16,0 0 40-16,0 0-74 15,0 0-28-15,0 0 50 16,0 0-48-16,-6 20 52 16,6-16 16-16,0 1-83 15,0 1 51-15,0-1-30 16,0 1-33-16,6 0 52 16,2-2-74-16,5 2 43 0,5 0 14 15,7 0-53 1,5-1 80-16,9 1-71 0,5-2-8 15,3 2 38-15,0-2-50 16,1 1 22-16,1 1-31 16,2-1 25-16,-1 1-20 15,2 0-5-15,0 1 0 16,2 1-6-16,1-2 28 16,1 0-22-16,3 4 0 15,-1-2 0-15,-3 1-15 16,-1 0 17-16,-2-2-2 15,2 3 0-15,1 2 32 16,-1 0-28-16,4 1-4 16,3 3 0-16,2-1 11 15,-1 2 17-15,1-2-28 0,0 1 0 16,-2-2 20-16,0 2-26 16,0-2 6-16,3 1 0 15,3 2-11-15,2 2 34 16,0-2-23-16,-1 2 0 15,-3-2 9-15,-6-1-10 16,-7-3 2-16,-10-3-1 16,-9 0 0-16,-6-5 33 15,-9-1-41-15,-6-2 8 16,-5-2 0-16,-1 0 0 16,-5 0 21-16,-1 0-21 15,-7-3 0-15,-8-7-231 16,-5-4-891-16</inkml:trace>
  <inkml:trace contextRef="#ctx0" brushRef="#br0" timeOffset="9736.34">8307 11143 201 0,'0'0'649'16,"0"0"-439"-16,0 0-69 15,0 0-94-15,0 0 6 16,0 0-34-16,0 0-7 15,-1 8 36-15,5-6-8 16,10-1 119-16,4 1-84 16,7-2-32-16,0 0 41 15,0 0-82-15,-2 0 69 16,-2 0 7-16,-7 0-49 16,-4 0 75-16,-4 0-82 15,-3 0 12-15,-2 0-13 0,-1 0 13 16,0 0-33-16,0 0-1 15,0 0 1-15,0 0-18 16,0 0 18-16,0 0-1 16,0 0 0-16,0 1 11 15,0 4-32-15,-1 1 21 16,-2 0 0-16,0 2-9 16,-3 3 30-16,-1 2-21 15,1 0 0-15,0 3 12 16,-2 0-24-16,1 2 12 15,1-1 0-15,0 0-10 16,0-1 32-16,1 0-22 0,-2 0 0 16,1-2 1-1,-3-3-16-15,0 0 15 0,0-1 0 16,0-1 0 0,1-3 24-16,1-3-33 0,-2 0 9 15,2-3 0-15,-4 0-7 16,-2 0 27-16,-2 0-20 15,-3 0 0-15,2 0 21 16,-1-4-16-16,7 2-5 16,2-2 0-16,4 4-2 15,4 0 29-15,0-2-27 16,0 2 0-16,0-2 6 16,7 1-42-16,-1-1-86 15,-6-2-440-15</inkml:trace>
  <inkml:trace contextRef="#ctx0" brushRef="#br0" timeOffset="10533.24">8428 11019 211 0,'0'0'868'15,"0"0"-650"-15,0 0-141 0,0 0-17 16,0 0-46-16,0 0-14 15,0 0 15-15,-4 9-8 16,4-9 69-16,0 0-24 16,0 0 30-16,0 0 88 15,0 0-79-15,0 0 37 16,0 0-40-16,0 0-79 16,0 0 44-16,0-2-53 15,0 1 0-15,0 1 0 0,0 0 9 16,0 0-34-1,-6 0 18-15,0 6-110 0,0-3-193 16</inkml:trace>
  <inkml:trace contextRef="#ctx0" brushRef="#br0" timeOffset="11707.41">10635 11058 427 0,'0'0'54'0,"0"0"285"16,0 0-33-16,0 0-141 15,0 0-42-15,0 0 49 16,0 0-99-1,-4 0 71-15,4 0 3 0,-2-1-92 16,1-2 64-16,-2 0-82 16,-1 2-9-16,0-1 9 15,-1 2-15-15,-3 0-19 16,-3 0-3-16,-4 5 9 16,-4 7-25-16,-3 4 16 15,0 4 0-15,-1 1-1 16,0 3 23-16,3-1-23 15,3 0 1-15,2-4 0 16,6-2-24-16,2-2 34 16,1-5-10-16,2-1 0 0,2-3-109 15,2-6-36-15,0 0-232 16,0 0-394-16</inkml:trace>
  <inkml:trace contextRef="#ctx0" brushRef="#br0" timeOffset="12014.65">10414 11043 332 0,'0'0'783'0,"0"0"-626"16,0 0 10-16,0 0-90 16,0 0-45-16,0 0 9 15,0 0-21-15,57 54-10 16,-41-33-10-16,-1 4 11 16,2-2-19-16,-1 0 8 15,0-3 0-15,1-4-1 16,-4-4-188-16,-2-9-717 0</inkml:trace>
  <inkml:trace contextRef="#ctx0" brushRef="#br0" timeOffset="12881.91">11336 10333 614 0,'0'0'78'0,"0"0"91"15,0 0 3-15,0 0 16 16,0 0-107-16,0 0 19 16,0 0-5-16,49-63-11 15,-43 55 57-15,-3 4-54 16,-1 0 15-16,1 1 4 16,-3 2-98-16,0 1 51 15,1 0-59-15,-1 0 1 16,0 0-17-16,0 0 18 15,0 0-2-15,0 8 0 16,0 2 11-16,0 4-30 16,0 4 19-16,-4 0 0 0,2 1 9 15,-2 2 22-15,-4 1-31 16,1 2 0 0,-2-2 1-16,0 3-1 0,-4 3 1 15,5 0-1-15,-1 2 0 16,0-1 35-16,0-2-35 15,3-2 0-15,0-5 0 16,0-1-16-16,0-2 29 16,-1-4-13-16,0 1 0 0,-1-1 23 15,5-1-39-15,-2-2 16 16,1-3 0-16,1-1-10 16,3-5 35-1,0-1-25-15,-1 0 0 0,-1-7-83 16,1-6-244-16</inkml:trace>
  <inkml:trace contextRef="#ctx0" brushRef="#br0" timeOffset="13457.79">10696 10787 342 0,'0'0'559'0,"0"0"-319"16,0 0-78-16,0 0-40 0,0 0-8 16,0 0-108-1,0 0 64-15,51 6-10 0,-27-3-37 16,4 2 84-1,5 1-66-15,7 1-5 0,9 3 21 16,9-2-45-16,19 9 19 16,24 1-27-1,27 6 14-15,13 3 5 0,2-2-11 16,-6 0-12-16,-8-4 3 16,-4 1 29-16,-3 0-33 15,-7 2 1-15,-9 1 0 16,-27-4-14-16,-18-2 32 15,-19-4-18-15,-11-6 0 16,-4-1 15-16,-1 0-34 0,-7-2 19 16,-12-5 0-16,-7-1-12 15,-16 0-39-15,-10-10-315 16,-2-2-774-16</inkml:trace>
  <inkml:trace contextRef="#ctx0" brushRef="#br0" timeOffset="14457.8">11100 11089 441 0,'0'0'682'0,"0"0"-549"16,0 0 106-16,0 0-64 15,0 0-13-15,0 0-5 16,0 0-87-16,12-21 51 15,-12 21-64-15,0 0-56 16,0 0 42-16,0 0-35 16,0 0-8-16,0 0 0 15,0 6 5-15,0 5-17 16,-8 7 12-16,-4 5 0 16,-2 2-9-16,-1 2 31 15,0 2-22-15,0-4 0 16,3-2 15-16,3-6-37 15,1-2 22-15,2-5 0 0,1-4-12 16,3-3 34-16,1-3-28 16,1 0 6-16,0-8-91 15,0-6-71-15,6-4-415 0</inkml:trace>
  <inkml:trace contextRef="#ctx0" brushRef="#br0" timeOffset="14885.59">11153 11001 340 0,'0'0'620'0,"0"0"-425"15,0 0-21-15,0 0-45 16,0 0-113-16,0 0 19 15,0 0-35-15,0 0 9 16,0 6 18-16,1 2-20 16,6 2 21-16,4 2 39 15,1 2-54-15,3 5 47 16,-3 0-60-16,3 1 9 16,-5 3-8-16,-4 1 14 0,-3 2-15 15,-3-2 0 1,0-1 16-16,-9-1-25 0,-12-3 9 15,-5-5 0 1,-7-4 0-16,-5-4 29 16,-2-5-29-16,3-1 0 0,0 0 2 15,7 0-2-15,7-4 0 16,7 0 0 0,5 1 0-16,6 2-13 0,4-1 1 15,1-1-99-15,0 1-171 16,8-2-419-16</inkml:trace>
  <inkml:trace contextRef="#ctx0" brushRef="#br0" timeOffset="15698.94">11548 11192 227 0,'0'0'974'0,"0"0"-635"15,0 0-139-15,0 0-25 0,0 0-97 16,0 0-62-16,0 0-16 16,-9 11 0-16,-7 3 2 15,-7 4-8-15,-5 6 6 16,-4 6 0-16,-5 3 2 16,0 4 33-16,-2 2-36 15,1 2 1-15,4-4 0 16,5-4-19-16,5-5 27 15,7-6-8-15,7-6 0 16,5-4 17-16,5-6-28 16,0-3 11-16,5-3-39 15,7-7-173-15,0-6-764 0</inkml:trace>
  <inkml:trace contextRef="#ctx0" brushRef="#br0" timeOffset="16596.39">11579 11353 700 0,'0'0'301'0,"0"0"-42"16,0 0-90-16,0 0-64 16,0 0-95-16,0 0 16 15,0 0-21-15,-19 39 1 16,7-19 42-16,-3 1-37 15,-1 3-1-15,-1 2-10 16,-1-1 27-16,2-2-20 16,1 2-7-16,-1-3 0 15,2-3-13-15,2 0 23 16,2-5-10-16,2-4 0 16,4-3 13-16,1-4-14 0,3-3 14 15,0 0-9 1,0 0 153-16,0-8-140 15,0-6 21-15,6 0-38 0,3-5 15 16,3-1-28-16,-2 1 13 16,2-1 0-16,3-2-1 15,3 1 14-15,3 0-14 16,3 0 1-16,2 1 0 16,3 3-32-16,-1 3 28 15,-4 4 4-15,-1 3 0 16,-6 6 8-16,-5 1-32 0,-3 0 24 15,0 0-3 1,-4 0-17-16,-2 2 8 16,-2 4 12-16,-1 0 0 15,0 2 3-15,0 2-22 0,0-2 19 16,-9 3 0 0,-3 0-7-16,-1 0 27 0,-2-1-20 15,0-2 0-15,-1 2 2 16,1-4 2-16,0-1 8 15,3 0-12-15,1-3 4 16,1 1 27-16,4 1-8 16,3-4-10-16,1 0-1 15,2 0 75-15,0 0-86 16,0 0 35-16,0 1-36 16,0 4 32-16,0-1-51 0,7 4 19 15,0 3 0 1,3 5-12-16,1 2 28 0,1 4-16 15,3-1 0-15,0 1 2 16,2-2-13-16,-3-2 11 16,-2-5 0-16,-5-5 0 15,-2-4-40-15,-4-4-28 16,-1 0-101 0,0-2-176-16</inkml:trace>
  <inkml:trace contextRef="#ctx0" brushRef="#br0" timeOffset="17011.97">11864 11226 525 0,'0'0'210'0,"0"0"52"16,0 0 8-16,0 0-153 15,0 0 69-15,0 0-94 0,27 86-59 16,-18-59 74-16,-3 3-85 16,-3 4 14-16,-3 4 20 15,-2 4-47-15,-18 3 27 16,-10 2-36-16,-8 0 6 16,-6-1-6-16,-4-5 12 15,-3-7-24-15,-16-3-41 16,12-10-186-16,9-8-301 0</inkml:trace>
  <inkml:trace contextRef="#ctx0" brushRef="#br0" timeOffset="17876.72">11127 10914 195 0,'0'0'118'15,"0"0"562"-15,0 0-442 16,0 0-151-16,0 0 12 0,0 0-86 16,0 0 16-16,0 2 55 15,-4 1-37-15,-5 0 53 16,-3 3-34-16,-6-2-28 16,-3 6 75-16,-6 1-83 15,0 4 19-15,-6 4-32 16,-1 3 17-16,-1 6-26 15,0 3-8-15,2 8 0 16,0 3-11-16,4 5 22 16,2 3-11-16,9 5 0 15,8 1 20-15,8 2-42 16,2-1 22-16,18-3 0 16,12-5-7-16,8-8 27 15,25-3-45-15,-9-11 24 16,-9-12-383-16</inkml:trace>
  <inkml:trace contextRef="#ctx0" brushRef="#br0" timeOffset="19028.16">12081 11232 335 0,'0'0'92'16,"0"0"-91"-16,0 0 19 16,0 0 291-16,0 0-102 15,0 0-2-15,0 0-84 16,0 7-29-16,0-7-33 0,0 0-39 16,-2 0 61-1,2 0-73-15,0 0 18 0,0 0 18 16,0 0-36-16,0 0 34 15,0 0-13-15,0 0-25 16,0 0 45-16,0 0-35 16,0 0-16-16,10 0 0 15,4 4 16-15,4 0-28 16,0 2 12-16,-2-2 0 16,-5-1-20-16,-2-1 37 0,-5-2-17 15,-3 2 0 1,-1-2-26-16,0 0-11 15,0 0-236-15,-8-5-723 0</inkml:trace>
  <inkml:trace contextRef="#ctx0" brushRef="#br0" timeOffset="19710.71">12225 11200 500 0,'0'0'10'0,"0"0"377"15,0 0-124-15,0 0-115 16,0 0-103-16,0 0 30 15,0 0-66-15,35 23 22 16,-24-13 41-16,0 0-70 0,-2 2 60 16,-1 1-49-16,-1 1 1 15,-1 2-3-15,-3 1-11 16,1 2 0-16,-2 0 0 16,1 1 28-16,-2-1-29 15,1-1 1-15,-2-3 0 16,0 0-10-16,0-4 22 15,0-4-12-15,0-3 0 16,-6-1 22-16,-3-3-9 16,-4 0-13-16,2 0 0 15,-1 0 13-15,0-6 13 16,2-2-24-16,2 1 27 16,2-2-12-16,2-1 124 15,4 3-100-15,0-3 2 0,4-2 18 16,13-1-49-16,6-2 27 15,10-2-39-15,8-3 1 16,8-3-11-16,3 2 10 16,0 2-12-16,-3 1 5 15,-2 5-104-15,-14 4-53 16,-11 3-388-16</inkml:trace>
  <inkml:trace contextRef="#ctx0" brushRef="#br0" timeOffset="53149.17">12942 10912 412 0,'0'0'700'0,"0"0"-441"15,0 0-94-15,0 0-51 16,0 0-51-16,0 0-47 16,0 0 55-16,-2 0-70 15,2 2 21-15,0-2 17 16,0 1-39-16,0-1 60 15,0 0-21-15,0 1-3 16,0-1 34-16,2 0-64 16,11 0 26-16,5 0-10 15,7 0-4-15,7 0-12 16,3 0-6-16,2 0 0 0,-4 0-11 16,-4 0 26-1,-10 0-15-15,-6 0 0 16,-7 0-3-16,-6 0-9 0,0 0-152 15,-3 0-397-15</inkml:trace>
  <inkml:trace contextRef="#ctx0" brushRef="#br0" timeOffset="53484.67">12888 11007 320 0,'0'0'691'16,"0"0"-482"-16,0 0-83 15,0 0-70-15,0 0 10 16,0 0-40-16,0 0 58 15,-5 12-36-15,5-9-7 16,15 0 74-16,4 0-8 16,6 0-20-16,6-1-54 15,2 2-19-15,2-2-6 16,-2-1-8-16,4 1-117 0,-10-1-78 16,-7-1-585-16</inkml:trace>
  <inkml:trace contextRef="#ctx0" brushRef="#br0" timeOffset="54122.56">13828 10561 230 0,'0'0'490'15,"0"0"-292"-15,0 0 61 16,0 0-135-16,0 0 53 16,0 0-9-16,0 0-17 15,36-37 35-15,-36 35-89 16,0 1 2-16,0 1-5 16,0 0-78-16,0 0 44 15,0 0-60-15,0 0 1 16,0 0-16-16,-5 5 9 15,-3 8 6-15,-4 3 0 16,2 5 15-16,-3 2-25 0,-2 0 10 16,2 2 0-1,1-3-11-15,1-1 25 16,2-3-14-16,3 0 0 16,-1-3 1-16,2-3-23 0,-2-6-84 15,1-1-162-15,0-5-367 16</inkml:trace>
  <inkml:trace contextRef="#ctx0" brushRef="#br0" timeOffset="54473.95">13364 10774 932 0,'0'0'227'0,"0"0"-16"16,0 0-150-16,0 0 11 15,0 0-42-15,82 13-2 16,-37-7 46-16,22 5-49 15,24 4 55-15,17 0 8 16,-9-2-43-16,-22-4 27 16,-30-6-71-16,-23 0 5 0,-3-3-12 15,-2 0-25-15,-11 0-102 16,-7 0-144-16,-1 0-587 16</inkml:trace>
  <inkml:trace contextRef="#ctx0" brushRef="#br0" timeOffset="55140.53">13404 10989 1008 0,'0'0'207'16,"0"0"16"-16,0 0-123 15,0 0-4-15,0 0-21 16,0 0-56-16,85 10 49 16,-58-10-44-16,1 2 4 15,-3-2 43-15,-3 2-44 16,-3-2 49-16,-7 0-7 16,-3 0-22-16,-5 0 41 0,-2 0-77 15,-2 0 3 1,0 0 1-16,0 0 7 15,0 0-22-15,0 0 0 0,0 2-13 16,0 0-5-16,-6 5 6 16,-3 0 12-16,-3 3 0 15,-3 3 24-15,-1 1-24 16,-4 3 0-16,4 2 0 16,-1 2-9-16,5 1 18 15,0 1-9-15,4 1 0 16,0 0-15-16,3 0 5 0,1-3-24 15,1 1-3-15,-2-5 36 16,3-5-53 0,-1-1 53-16,0-4-13 0,-3-1-11 15,-3-5 12 1,-5-1 0-16,-1 0 13 0,-2 0 0 16,-3-1 24-16,1-6-49 15,1 0 21-15,3-3-175 16,6 2-110-16,2-1-543 0</inkml:trace>
  <inkml:trace contextRef="#ctx0" brushRef="#br0" timeOffset="55846.38">13544 10942 439 0,'0'0'313'0,"0"0"-76"16,0 0-60-16,0 0-44 16,0 0-8-16,0 0-47 15,0 0 22-15,0-14-30 16,0 14-49-16,0 0 59 15,0 0-35-15,0 0 18 0,0 0 30 16,0 0-61-16,0 0 26 16,0 0-49-16,0 0 10 15,0 0-38-15,0 0-133 16,0 0-504-16</inkml:trace>
  <inkml:trace contextRef="#ctx0" brushRef="#br0" timeOffset="57085.71">14657 10738 447 0,'0'0'682'15,"0"0"-386"-15,0 0-55 16,0 0-148-16,0 0 21 15,0 0-68-15,0 0-21 16,3-1 17-16,-3 1-28 16,0 0 2-16,0 0-1 15,0 4-7-15,0 2 49 0,-6 0-47 16,-1 5 18 0,-5 1 15-16,1 2-28 0,-3 0 7 15,-1 4-22-15,-2-1 10 16,1 0-13-16,-2-2 9 15,4 3-6 1,0-6 0-16,5 1 17 0,1-3-25 16,3-4 8-16,5-2-35 15,0-4-60-15,0 0-218 16,0 0-190-16</inkml:trace>
  <inkml:trace contextRef="#ctx0" brushRef="#br0" timeOffset="57373.73">14487 10761 963 0,'0'0'256'0,"0"0"20"15,0 0-183-15,0 0-60 16,0 0 39-16,0 0-59 16,0 0 48-16,52 63 3 15,-29-41-47-15,2 1 34 16,2 1-51-16,0-2 0 0,-6-3-1 16,3 1-89-1,-5-6-192-15,-7-7-863 0</inkml:trace>
  <inkml:trace contextRef="#ctx0" brushRef="#br0" timeOffset="58087.78">15363 10703 1024 0,'0'0'196'15,"0"0"124"-15,0 0-127 16,0 0-16-16,0 0-13 0,0 0-101 16,0 0-19-16,17-11-28 15,-17 11 15-15,0 8-31 16,-2 6 0-16,-4 3 6 16,-3 5 15-16,-2 1-11 15,-2 4-2-15,1 0-8 16,-1-1 28-16,1-3-34 15,3-3 6-15,-2-1 0 16,5-5-15-16,2-4 33 16,1-5-18-16,0-2 0 15,3-3-65-15,0-3-8 16,0-12-198-16,0-1-438 0</inkml:trace>
  <inkml:trace contextRef="#ctx0" brushRef="#br0" timeOffset="58418.09">15339 10696 675 0,'0'0'489'0,"0"0"-221"16,0 0-130-16,0 0-32 15,0 0-77-15,0 0 1 16,0 0 72-16,82 38-39 15,-51-19 32-15,1 4-26 16,-4 1-60-16,-4 0 36 0,-8-1-45 16,-8-1 0-1,-8-2 0-15,-2-2 24 0,-19-1-24 16,-9-7 0-16,-6 0 1 16,-5-4 0-16,-2-3 5 15,0-2-6-15,5 1 0 16,7-2 21-16,7 0-39 15,9 0 18-15,10 1-94 16,4 0-133-16,1 0-418 0</inkml:trace>
  <inkml:trace contextRef="#ctx0" brushRef="#br0" timeOffset="59237.04">15694 10899 36 0,'0'0'873'15,"0"0"-497"-15,0 0-137 16,0 0-76-16,0 0 10 16,0 0-94-16,0 0 26 15,1-20-43-15,-1 17-18 16,0 2 42-16,0 0-74 15,0 1 44-15,0 0-15 16,0 0-39-16,0 0 61 16,0 0-62-16,0 0 10 15,0 0-11-15,0 0 9 16,0 1-15-16,-4 7 6 16,-6 8 0-16,-1 3-14 15,-7 5 20-15,-1 3-6 0,-8 5 0 16,-3 4 29-1,-3-2-37-15,-3 2 8 0,2-4 0 16,3-1-7-16,4-4 19 16,5-3-12-16,6-5 0 15,5-3 14-15,3-6-40 16,7-1 26-16,1-6-55 16,0-3-6-16,10 0-160 0,3-2-333 15</inkml:trace>
  <inkml:trace contextRef="#ctx0" brushRef="#br0" timeOffset="59964.82">15800 11037 1167 0,'0'0'329'15,"0"0"-34"-15,0 0-137 16,0 0-126-16,0 0 8 16,0 0-40-16,0 0 0 15,-3 9-15-15,-6 2 31 0,-3 5-16 16,0 2 0 0,0 3 11-16,-1 0-17 0,1 2 7 15,-1 1-1-15,1-1 0 16,1-1 16-16,1-4-17 15,1-2 1-15,4-6 0 16,1-3-12-16,2-5 24 16,1-2-12-16,1 0 23 15,0 0-13-15,0-8 24 16,0-7-34-16,0-5 0 16,3-4-13-16,6-5 26 15,8-4-13-15,3-1 0 16,4 1-1-16,3 7-24 15,-4 4 25-15,-1 10 0 16,-2 5-1-16,0 6 20 0,-2 1-19 16,-1 0 0-16,-1 1 2 15,-3 6-9-15,-6-1 7 16,-1 3 0-16,-6-3 0 16,0 2 11-16,0 1-21 15,-7 1 10-15,-11 0 0 16,-2 0-6-16,-2-2 21 15,0 1-15-15,4-4 0 16,0 1 15-16,4-1-24 16,4 0 9-16,1-1 0 15,5 1-13-15,-2 1 33 16,6 1-20-16,-2 2 0 0,2 1 9 16,0 3 7-1,0 1-7-15,9 2 1 0,6 3 17 16,6 0-6-16,3 0-1 15,1-2-20-15,-4-3 2 16,-1-5-8-16,-7-3 13 16,-3-3-7-16,-7-2 0 15,-3-1-84-15,0 0 12 16,-3 0-212-16,-3-1-289 0</inkml:trace>
  <inkml:trace contextRef="#ctx0" brushRef="#br0" timeOffset="60333.13">16094 10789 745 0,'0'0'510'15,"0"0"-279"-15,0 0-164 16,0 0 14-16,0 0 32 16,0 0 8-16,39 100 33 15,-33-61-96-15,-3 7 10 0,-3 4-12 16,-5 1-44-1,-17 5 15-15,-11-5-27 0,-9 2 10 16,-8-6-19-16,-8-7 9 16,-1-5-6-16,-17 0-130 15,16-9-377-15,14-10-431 16</inkml:trace>
  <inkml:trace contextRef="#ctx0" brushRef="#br0" timeOffset="60909.63">15266 10524 1071 0,'0'0'314'16,"0"0"-151"-16,0 0-71 15,0 0-92-15,0 0 18 16,0 0 53-16,-75 79-31 16,43-45 46-16,-7 5-28 15,-5 9-47-15,-2 4 59 0,-3 18-70 16,9-4 1 0,13 3 4-16,15 0 22 0,12-10-20 15,24 4-7-15,15-6 6 16,13-6 15-16,7-10-11 15,31-7-20-15,-15-11-32 16,-10-12-692-16</inkml:trace>
  <inkml:trace contextRef="#ctx0" brushRef="#br0" timeOffset="61993.94">16124 10338 692 0,'0'0'305'0,"0"0"-71"0,0 0-77 16,0 0 43-16,0 0-115 15,0 0 15-15,0 0 35 16,0-1-81-16,0 1 47 16,0 0-54-16,0 0-22 15,6 0 20-15,3 3-26 16,7 8-19-16,1 4 0 16,5 3 25-16,0 2-22 15,-1 2-3-15,-1 2 0 16,-1 0-8-16,-4-1 34 15,-4-1-26-15,-1 0 0 16,-4 0 1-16,-2 1-11 16,-2-2 10-16,-2-3 0 15,0 0-1-15,-2-4 20 0,-8 0-32 16,-5-4 13-16,-2-4 0 16,-3-1-10-16,-4-5 25 15,1 0-15-15,1 0 0 16,3-2 20-16,5-6-4 15,8 0-15-15,6-5 23 16,0-1 30-16,15-7-40 16,13-2 2-16,8-5-16 15,9-4 19-15,0 1-35 0,1 1 16 16,-4 7-24 0,-3 7 2-16,5 16-118 0,-10 0-147 15,-5 0-555-15</inkml:trace>
  <inkml:trace contextRef="#ctx0" brushRef="#br0" timeOffset="66159.05">22227 3123 355 0,'0'0'114'0,"0"0"150"15,0 0-102-15,0 0 1 16,0 0-106-16,0 0-8 15,2-69-49-15,-2 61-81 16,0 3-200-16</inkml:trace>
  <inkml:trace contextRef="#ctx0" brushRef="#br0" timeOffset="66875.1">22227 3123 770 0,'-30'-90'232'16,"30"90"-96"-16,0 0-65 15,0 0 17-15,0 0-41 16,0 0 47-16,0 0-10 16,0 0-11-16,0 0 42 15,0 0-70-15,0 0 24 16,0 0 37-16,0 0-87 0,0 0 51 15,0 0-29 1,0 0-28-16,0 0 65 16,0 0-78-16,0 0 28 0,0 0-28 15,0 0 29-15,0 0-32 16,0 0 3-16,0 0 0 16,0 0-9-16,0 0 29 15,3 0-20-15,2 4 0 16,3-2 11-16,0 3-15 15,3-3 4-15,2 3 0 16,2-2 12-16,0 3 16 16,1-2-19-16,0 2-9 15,-2 0 1-15,-3 0-7 16,-1 1 12-16,-1 0-6 0,-1 4 0 16,-2 2 18-16,4 0-33 15,-3 2 15-15,1 2 0 16,0 0-13-16,-1 1 31 15,-4 1-18-15,-2-1 0 16,-1-1 13-16,0 0-29 16,0 4 16-16,-6-4 0 15,-2 1-14-15,-2-4 32 16,3 0-18-16,-2-4 0 16,3-2 1-16,-3-2-34 15,0-3 31-15,-3-3 2 16,0 0 0-16,-2 0 38 15,1-1-34-15,4-9-4 0,1-1 1 16,8-5-3 0,0-7 20-16,13-2-18 15,20-6 0-15,13-5 22 0,24-5-33 16,0 4 11-16,1 5 0 16,0 3-23-16,-5 8-21 15,-10 4-65-15,-15 6-275 0</inkml:trace>
  <inkml:trace contextRef="#ctx0" brushRef="#br0" timeOffset="67446.83">22839 3284 1151 0,'0'0'340'16,"0"0"-99"-16,0 0-95 16,0 0 46-16,0 0-89 15,0 0-69-15,0 0 45 16,39 0-79-16,-20-3 27 16,4 1-27-16,5 0 25 0,5 2-35 15,1 0 10 1,2 0 0-16,-7 0-15 0,-7 0 33 15,-9 0-18-15,-7 0 0 16,-6 0-84-16,0 0-13 16,-13 0-245-16,-4 2-42 15,-1 0-644-15</inkml:trace>
  <inkml:trace contextRef="#ctx0" brushRef="#br0" timeOffset="67723.67">22891 3396 401 0,'0'0'279'0,"0"0"-5"0,0 0-70 15,0 0 9-15,0 0-23 16,0 0-100-16,0 0 10 15,54 0-73-15,-29 0 36 16,2 0 6-16,0 0-59 16,1 0 21-16,-4 0-31 15,0 0-25-15,1 2 4 16,-5 1-182-16,-8-2-118 0</inkml:trace>
  <inkml:trace contextRef="#ctx0" brushRef="#br0" timeOffset="68708.89">23376 3249 605 0,'0'0'491'0,"0"0"-198"15,0 0-160-15,0 0 20 16,0 0-18-16,0 0-74 16,0 0 56-16,26-22-53 15,-22 22-24-15,-1 0 63 16,0 0-101-16,0 0 33 16,1 0-35-16,1 5 27 15,-1 7-40-15,1 3 13 0,-1-1 0 16,-1 5-14-16,-3 1 32 15,0 0-18-15,0-2 0 16,0-1 15-16,0-2-27 16,-1-3 12-16,-4-3 0 15,1-2-7-15,1-1 30 16,1-3-24-16,1-2 1 16,1-1 0-16,0 0 11 15,0 0 8-15,0 0-7 16,0 0 53-16,3-6-58 15,4-1 29-15,4-5-36 16,1-2 0-16,1 0-14 16,5-2 31-16,0 3-17 15,4-4 0-15,2 3 10 16,0 2-35-16,0 2 25 16,0 0 0-16,-3 4-13 15,-1 0 35-15,-1 2-22 0,-2 2 0 16,-2 2 1-16,0 0-33 15,-7 0 32-15,-2 0 0 16,-5 0-1-16,-1 0 3 16,0 0-23-16,0 0 21 15,0 4 0-15,0 4-15 16,0-2 24-16,0 4-9 16,0 3 0-16,0-1 18 15,-3 2-23-15,-3 2 5 16,-1-2 0-16,-3 1-16 15,3-2 34-15,0 0-18 16,1-1 0-16,0-2 7 16,3 0-16-16,2-1 9 15,1-4 0-15,0 0-1 0,1 1 23 16,14-1-22-16,5 1 0 16,8-2 12-16,3-1 4 15,6-2-5-15,-3-1-11 16,-1 0 0-16,-6 0 29 15,-9-3-36-15,-5 1 7 16,-7-1 0-16,-4 0-15 16,-2 3 15-16,0 0-1 15,0 0-100-15,0 0-427 16,0 0-140-16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20T11:28:12.201"/>
    </inkml:context>
    <inkml:brush xml:id="br0">
      <inkml:brushProperty name="width" value="0.05292" units="cm"/>
      <inkml:brushProperty name="height" value="0.05292" units="cm"/>
      <inkml:brushProperty name="color" value="#FF0000"/>
    </inkml:brush>
  </inkml:definitions>
  <inkml:trace contextRef="#ctx0" brushRef="#br0">134 11369 537 0,'0'3'267'0,"-2"-3"-156"16,-1 0-7-16,1 0-46 15,-2 0-29-15,2 0 20 16,0 0-16-16,-1 0 26 16,1-3 20-16,2 2-14 15,-2 1-22-15,-1-3 25 16,2 2-5-16,-1 1 1 16,-1-2 10-16,0 2 7 15,3 0-15-15,-2 0-11 16,2 0 17-16,0 0-6 15,2-3-10-15,-2 0-23 16,3 0-3-16,2 1-6 16,-4 1 4-16,4-2-13 15,-3-1 2-15,5-3-8 0,7-10-9 16,1-5-12-16,12-4 10 16,2-6 1-16,4-4 1 15,-2 2 0-15,-4 2 1 16,-10 10-1-16,-7 10 9 15,-8 8-9-15,-4 4 0 16,0 2-1-16,-3 2 1 16,2 0-12-16,1-2-38 15,2-2-22-15,-2 3-90 16,2-2-40-16,-2 6-31 16,0-1-238-16,-7 11-435 15</inkml:trace>
  <inkml:trace contextRef="#ctx0" brushRef="#br0" timeOffset="735.66">141 11321 840 0,'0'-2'166'0,"0"2"-32"15,2 0-47-15,0-1 0 16,1-2-17-16,-1 2-4 16,0-1-19-16,-2 2-25 15,0 0 4-15,2 0 5 16,-2 2 8-16,-2-1 2 15,2 2-5-15,0 0-6 16,0-1-15-16,2 4 9 16,4 2-3-16,4 2-3 15,1 7-5-15,0 2 2 16,1 7 5-16,3 2-2 16,-1 5-12-16,-1 3-5 15,3-5 8-15,-6-4-8 16,3-4 1-16,1-6-2 0,-5-7 1 15,-1-4-1-15,-2-4 13 16,-4-2-1-16,-2-2 6 16,0 2 20-16,2-4-10 15,-2 4 5-15,0-2-21 16,0 2 8-16,-2 0-10 16,2 2-4-16,0-4-6 15,2 2 0-15,-2-2-8 16,0 2 16-16,0-2-7 15,0 0-1-15,0 0 1 16,-2-3-1-16,0-2 1 16,2 0-1-16,-3-4-3 15,3-3-3-15,0-2 12 0,0 7-15 16,0-2 9-16,0 3-1 16,0 4-7-16,0 4 1 15,0 0-2-15,-3 2-14 16,3-2-23-16,0 0-5 15,-2 0 1-15,2 2-22 16,-2 0-7-16,0 0-34 16,-2 4-40-16,2-1-1 15,-1 1 22-15,1-1-32 16,-4 1-11-16,6-6 23 16,-2-6-20-16</inkml:trace>
  <inkml:trace contextRef="#ctx0" brushRef="#br0" timeOffset="7388.89">551 11372 250 0,'0'0'359'0,"0"-3"-281"16,0 3-44-16,2-1-14 16,-2-2-19-16,0 2 14 15,2-1 17-15,-2-1-31 16,2 0 26-16,-2 0 37 15,0 1 35-15,0 2-25 16,-2 0-5-16,0 2-5 16,0 1-28-16,-2 0-3 15,1 0-18-15,1-1-1 16,0-2 4-16,2 0-9 0,2 0 22 16,-4-2 1-16,4 4 8 15,-2-4-10-15,0 2 0 16,2 0-3-16,1-3-26 15,3 0-1-15,-4 0 1 16,2 1-1-16,1 2 0 16,7-1 0-16,5-3 0 15,1 0 1-15,0-6 5 16,2 3-5-16,-6 1-1 16,-6 1 1-16,-6 3 8 15,-2 2-1-15,-2 0 16 16,-2 2 13-16,1-1 8 15,-1 3-1-15,1-4-31 16,3 0-7-16,0 0-4 16,0 0-1-16,0 2-1 0,-2-2 0 15,2 0 0-15,0 0 0 16,0 0-1-16,0 0 1 16,0 0-2-16,-2 2-4 15,0 0 5-15,2 2-1 16,-2-1-4-16,0 4 0 15,-1 0 5-15,1 6-1 16,0 1 2-16,0 3-1 16,0 1-5-16,-3-3 5 15,10 6 0-15,-3-6 1 16,0-4-1-16,2-1-5 0,1-6-3 16,1-4 3-1,-1-2 6-15,-2 0 18 0,1 2 7 16,2-6 4-16,5 0-8 15,1 0 6-15,1-10 4 16,5 0-26-16,-3-6-5 16,-1-3 0-16,1 1 8 15,-3-3-8-15,-3 2-6 16,-4 7 6-16,5 2-14 16,-6 8 14-16,-1 7-1 15,-3 1-10-15,0 1-10 16,0-1 3-16,0 3-15 15,-3-3 6-15,1 1 14 16,2 1-11-16,-2-2 10 16,0 4 14-16,2-1-15 0,-5-2 14 15,2 1 1 1,3 0-6-16,0-2 5 16,-1 0 1-16,1 0 2 0,0 0 14 15,0 0 8-15,0 0 12 16,1 0 3-16,-1 0 3 15,-1 0 8-15,1 4-17 16,-2-2-14-16,-2 1-19 16,-1 2-1-16,-2 10 1 15,-2-2 0-15,5 8-6 16,-5-2-2-16,9 3 7 16,2 3-11-16,3-3-1 0,1-3 2 15,-2-6-5 1,6-7-8-16,1-4 12 0,2-2-21 15,1-8 33-15,-1-2 6 16,3-6 6-16,-8-2-3 16,-1 4 11-16,-5 0-14 15,-2 6 14-15,-2 0-20 16,2 6 0-16,0-1-1 16,-2 6 0-16,2-1 0 15,0-1-5-15,-3 3-11 16,3-4-2-16,0 4-10 15,5-1 11-15,-1 1 12 16,0-1 0-16,4 0-7 16,-4-3-26-16,5 0 28 15,-5-4 11-15,2-2 12 0,2-6-6 16,-1-2 3-16,-5-8-7 16,0-2 14-16,-4-5-2 15,-3-3-1-15,-1 1 4 16,-2 6-11-16,2 3 7 15,0 5 13-15,-3 4-2 16,1-1 34-16,2 5-31 16,2-2-16-16,1 5 2 15,3 0-1-15,0 4-1 16,0 0-10-16,0 2 5 16,0 2-6-16,-2 0-8 15,2 2-26-15,2 4 5 16,3 8 23-16,1 6 6 15,4 1-1-15,3 4 1 16,-3-1-1-16,2-2 0 0,-1 2 1 16,5 2-1-16,-5 2 1 15,0 1 1-15,3-2 10 16,-1 4-11-16,-4-5-2 16,2 0 1-16,0-4 0 15,-2-1 0-15,-3 0 1 16,-1-3-2-16,0-3-4 15,-1-2 5-15,5-1-7 16,-4-8 7-16,-1-3-14 16,0-3 3-16,3-3 6 0,-1-1 6 15,2-4 2 1,5 2 13-16,-7-3-15 16,4-2-4-16,-4 4 4 0,-1-6 22 15,-3 1-16-15,-4-2 29 16,-5 3-10-16,-2-4 10 15,-2 3-1-15,-4-1 4 16,-1 2 1-16,0-3-17 16,-2 4-22-16,7-1-4 15,2 6 2-15,5 0-4 16,1 2-4-16,3-1-20 16,0 0-2-16,5 1-17 15,-3-1-22-15,2 1 23 16,4-5 21-16,0-4-7 15,1-1 4-15,3-5 29 0,-4-1 1 16,-3-6 5 0,-1-3 15-16,-2-1 10 0,-2-2 22 15,-2 1-2-15,-2 2-11 16,-1 2-8-16,-3-5 5 16,-4 0-19-16,1-3-4 15,0-7 4-15,-3 1 4 16,1 7-6-16,4 4 33 15,2 13-6-15,2 11-23 16,4 3-2-16,-3 2-2 16,4 0-15-16,0 2 0 15,0-1-7-15,0 2-2 16,2-2-6-16,0 5 14 0,2 6-19 16,3 2 13-1,4 9 4-15,7 6 3 0,-1 4 1 16,6 7-1-16,-3-2-7 15,2 4 7-15,-6-1 3 16,0-1 4-16,-1 1-7 16,1-2 2-16,-1-6-2 15,3 4-18-15,-2-9-6 16,-3-2-13-16,0-2-2 16,1-6 9-16,-3-8-33 15,3-4-6 1,-6-2 49-16,1-8 4 0,-3 0 16 0,8-4 10 15,-5-4 14 1,-3-4-23-16,0 0 21 16,-6-2-10-16,-6 1 26 0,0 2 20 15,-3-2-40-15,-7 5 0 16,3-2 18-16,-3 3-15 16,1-2-12-16,2 4-8 15,4-2-1-15,2 5 0 16,-4 0-1-16,4 2 0 15,3 3 1-15,-1-4 0 16,5 5 0-16,-2-2 0 16,4 1-2-16,0-2-10 15,1 1 0-15,1-2-4 16,3-2 2-16,4-9 4 16,-2 1-2-16,5-3 11 0,-1-3-5 15,5 0 5-15,-5 2 1 16,1 2 0-16,-3 2 1 15,-5 6 0-15,-2 0 33 16,-2 4 14-16,-2 1 3 16,0 3-12-16,3 0-13 15,-6 0-5-15,3 3-11 16,-2-1-10-16,2 0 0 16,-4 0-10-16,4 2 1 15,-2 2-29-15,4 2 4 16,0 3 33-16,5 2-14 15,0 3 6-15,2-2 8 16,4 2-5-16,-2-4 0 0,-2-6-2 16,0-2-2-1,-2-4 4-15,0 0 6 0,-3-4 1 16,5-6 12 0,0-4-7-16,4-6-5 0,-4-4-1 15,0-4 0-15,-2-8-1 16,-1 0-18-16,3-2 13 15,-5 2-7-15,4 5 5 16,-2 15 7-16,-2 5-6 16,1 5-9-16,-3 3-14 15,0 2-9-15,-2 1 7 16,0 1 5-16,0-1 15 16,-2 3 11-16,0-2 1 15,0-1 0-15,-1 2 7 0,1 1 7 16,0-3 12-16,0 1-25 15,0-1 8 1,2 0 17-16,-2 3-11 0,0-3-3 16,-2 5-6-16,0 1 6 15,-5 2-3-15,3 4 3 16,0 3-5-16,0 4-6 16,2 6 0-16,2 1 2 15,2 3-3-15,0 1 0 16,2-3 0-16,2-4 0 15,3-4-1-15,4-9-11 0,8-5-9 16,0-8 9 0,9-5 12-16,4-11 1 0,-3-2-1 15,3-1 6-15,-8 0-6 16,-8 8-1-16,-5 2 1 16,-9 8-7-16,-4 4-64 15,-10 6-169-15,-40 18-294 16</inkml:trace>
  <inkml:trace contextRef="#ctx0" brushRef="#br0" timeOffset="7811.13">1212 11007 982 0,'3'-4'509'0,"-3"0"-279"0,2-1 41 16,-2 4-124-16,3 1-63 15,-3 0-36-15,0 0-33 16,0 0-15-16,0 1-6 15,0 2-51-15,0 3-120 16,3 2-166-16,15 20-261 16</inkml:trace>
  <inkml:trace contextRef="#ctx0" brushRef="#br0" timeOffset="17629.75">1897 10837 987 0,'0'0'184'0,"0"0"-47"16,0 0-64-16,0 0-52 15,2 0-13-15,-2 0 8 0,2 0 23 16,-2 0 12 0,0 0-9-16,5-5 32 0,-5 5 2 15,0 0-23-15,2 0-1 16,0-2-4-16,0 0-19 16,0 0 1-16,0 0-12 15,4-2-8-15,0-2 5 16,5-4-1-16,3 0-7 15,-3-2 13-15,-5 0 26 16,-2-5-8-16,-1 4 13 16,-1-1-8-16,-4-5-28 15,-1 8-3-15,-1-3 0 16,0 4 0-16,-3 0-6 0,3 4-5 16,-4 0 5-1,0 2-5-15,4 4 5 16,-1-4 2-16,1 4-8 0,2 4 0 15,-4-4-1-15,4 3 0 16,0-2-5-16,0 0-2 16,0-1 2-16,2 2 5 15,0-2-13-15,2 3-2 16,-2 0-1-16,2 6 2 16,2 3 15-16,2 0-12 15,0 2-2-15,3 2-5 16,5-2-4-16,-3 0 7 15,-1-4-2-15,2 0 1 16,3-4-22-16,-4-4 3 16,1-2 24-16,3-4 12 0,-6 0 2 15,2-2 8 1,-4-2 1-16,1-2 1 0,-2-4 7 16,0 0-5-16,-2-4-8 15,1 2-6-15,0 4 0 16,2-3 1-16,-1 8-1 15,0-1 1-15,-3 3-2 16,-1 5 1-16,-2 0-9 16,0 0 0-16,0 0-2 15,-2 3 1-15,2-3 1 16,0 2-29-16,2 6 13 16,2-1 12-16,0 8 13 15,4-3 9-15,-2 3-4 16,0-7-5-16,3 3 0 15,-1-7 0-15,-4-4 9 0,1-2 11 16,-3-6 10-16,6-1-5 16,6-6-14-16,-1-4-2 15,0-1-8-15,-3-1 1 16,1 5 5-16,-7 7-6 16,-2 3-1-16,0 6 1 15,-2-4-1-15,0 4 1 16,0 0-1-16,0 0-1 15,0 0-5-15,2 0-6 16,-2 4-2-16,-2-4-2 16,4 3-8-16,4 3 15 15,0 0 8-15,1 0 0 0,3 2-9 16,-2-2 9-16,0-1 1 16,1 4 9-16,3-5-8 15,-1-1-1-15,-3 0 0 16,-3-2 2-16,-3-1-1 15,1 0 0-15,-3 0 10 16,0 0-2-16,0 0 18 16,0 0-20-16,2 0 10 15,-2-1 11-15,0-2-17 16,2 0 17-16,0-1-7 16,3-6-1-16,-3 0 2 0,2-7-1 15,-2 0 5 1,-2 0-10-16,-2-2 11 0,-2-2-6 15,-3-2 6 1,-2-8-1-16,0-7-7 16,-4-6 7-16,-5-8-4 0,-3-1-7 15,0 2-4-15,1 2 5 16,-3 11-5-16,8 10 2 16,-1 8 5-16,7 8-12 15,1 3-4-15,3 4-2 16,1 1 1-16,1 2-1 15,3 0 0-15,-2 2 0 16,2 0 0-16,2 0-6 16,-2 2 0-16,0-2-5 15,0 2 11-15,0 0-21 16,3 0-8-16,-1 6 19 0,2 6-1 16,3 4 10-16,4 4-8 15,3 2 8-15,-2 4 0 16,2 2 1-16,4 5-6 15,-2 3 5-15,2 4 1 16,1-4 0-16,0 4-1 16,-2-4-5-16,-1-4-9 15,-1-6-6-15,1-3-5 16,-3-3 4-16,0-7-1 16,-1-1 2-16,-4-8 0 15,-1 0 9-15,-3-3 2 16,2-2-2-16,0-2 5 15,0-2 7-15,1-3 1 0,5-4 0 16,-2 0 7-16,1-8-7 16,-1 4 5-16,-4-4-4 15,-1-2 5-15,-3 0-1 16,-2 1 0-16,-2 0 0 16,-3-4 2-16,1 4-7 15,0 1 9-15,-2 5-8 16,4 0-1-16,-2 3 1 15,0-2-1-15,-3 6 0 16,3 2 13-16,-3-2-14 16,0 6-8-16,3-2 7 15,-1 2 0-15,1-3-11 16,-2 3 4-16,3 0-1 16,0 3 2-16,3-3-4 15,0 2-4-15,0 4 0 0,0 2 3 16,3 2-1-16,0 6 13 15,-1 2-21-15,6 0-2 16,-3-4 11-16,3 4 12 16,2-6-12-16,-2 2-1 15,9-3-5-15,-7-2-3 16,3-5-8-16,1 0 22 16,-1-2 7-16,-1-2 2 15,1-2 7-15,-2-2 3 16,-1-2-5-16,2-3-5 15,-1-6 10-15,1-5-5 16,1-6-6-16,-2-2 0 16,0 2 0-16,0 1 0 0,-7 8 6 15,2 3 1-15,-2 5-8 16,-4 6 9-16,2-1-8 16,-2-1 0-16,2 5-1 15,0-1 0-15,3 1-8 16,-4 0 2-16,2 0-1 15,-3 1-7-15,0 4-29 16,0-1 1-16,0 4 6 16,2 0 22-16,3 9 13 15,0-3 0-15,-1 3-6 16,0 2-1-16,-1-2 2 16,-1 1 6-16,0-3-2 15,0-4 1-15,-2-5 0 0,0-2 0 16,2-4 1-1,0-4 26-15,3 0 25 0,-2-7 0 16,1-2-24-16,0-7-18 16,3-8 5-16,-1-3-14 15,-1 0 0-15,0 4 0 16,-3 8 7-16,-2 6-7 16,1 6-1-16,-1 4 0 15,0 3-13-15,0 3-10 16,0 0-34-16,8 4-1 15,-4-3 44-15,3 6 6 16,2 4-3-16,0 2 6 0,4 0 5 16,-4 1-11-16,0-4 6 15,-3-5 1-15,-1-4 5 16,-3-4 1-16,0 0 19 16,0 0 38-16,-2-4 17 15,6 0-25-15,-6-6-32 16,2 0-2-16,0-6 1 15,0 2-10-15,0-3 7 16,0-4-8-16,1-1 7 16,-1-1 14-16,-2-3 0 15,0 0-19-15,0 1 5 16,0-2 1-16,-5 3 2 16,1 0-5-16,-2 8-4 0,-2 6 13 15,4 2-8 1,2 6 10-16,-3 2-7 0,5 0-9 15,-2 0-4-15,2 0-2 16,0 0 0-16,0 0-2 16,0 0-11-16,0 2 4 15,2-2-3-15,-2 4-5 16,2-4-11-16,3 2-11 16,1 4 22-16,8-2 11 15,-3 2-1-15,5 0 1 16,-1 0 6-16,1 0-1 15,1 0 0-15,0 2 0 16,0-2 1-16,1 0-1 0,-5 5 0 16,-1-4-5-1,-4 1 0-15,-5 4 0 0,-1 0 6 16,-2 0 0 0,-2 0 0-16,-1-2 0 0,-3-1 0 15,2-3 0-15,-1 1 8 16,0-2 1-16,-1-4-9 15,-1 2 0-15,1-3 2 16,3 0-2-16,-1-3 0 16,4 2-6-16,4-2 4 15,1 0-28-15,-1-3-7 16,3 1-4-16,0 1-38 0,4-2 13 16,6-2 24-1,-3 4-3-15,1 2-11 0,1 0 22 16,-5 0 13-16,-1 1 10 15,-4-2 11-15,0-1 18 16,-4-4 3-16,3-4-4 16,-3-6 25-16,-2-6-20 15,-2-4 29-15,0 0-12 16,-3-1-1-16,-1 8-19 16,2 2 2-16,-2 6 20 15,4 9-19-15,0 2-2 16,0 2-13-16,0 0-7 15,2 2-7-15,0-2-35 16,0 4-9-16,2 0 22 16,0 3 16-16,0 2 1 0,4-1-2 15,-2 2 13 1,2 0-1-16,1 0 1 0,-1-4-5 16,-1 0 5-16,4-2 0 15,-4 2-4-15,5-4 5 16,-3 0 6-16,2-2 6 15,2 0-2-15,5-2 4 16,1 0-8-16,2-4-6 16,0-2 11-16,-3 0-10 15,1-2 0-15,-3-2 10 16,-3-2 4-16,-3 0-2 16,-2-6 13-16,-4-5 5 15,-4-1 5-15,-8-7 3 16,2-11-22-16,-5-9-5 15,-7-13-11-15,-3-3-1 0,1 4 0 16,2 6 0-16,2 14 0 16,5 17 2-16,2 10 20 15,4 11 2-15,4 4-6 16,3 3-16-16,-2 1 3 16,2-1-5-16,0 2-9 15,2-2 2-15,-2 3-5 16,3 1-3-16,-3 3 3 15,5 8-2-15,-3 0 13 16,5 8-6-16,-1 1 7 16,0 1 0-16,8 1 1 15,-3 1-1-15,2 1 0 0,5 3-1 16,1 0 0-16,-2 1 1 16,3 6-1-16,-5-3-3 15,4 1 4-15,-6-7 0 16,-2-3 6-16,2-5-6 15,-4-7-11-15,-2-6-14 16,2-6 10-16,0-2 15 16,7-4 7-16,0-8-7 15,7-3 0-15,0-8 0 16,0-1 0-16,-10-5 1 16,-5 0 0-16,-1 4 0 15,0 8-1-15,-7 4 6 16,0 9-5-16,0 4-1 15,-7 2-7-15,4 2-8 16,3-2-36-16,0 7-42 0,0-2 43 16,3 3 25-16,2 2-19 15,-1-2-16-15,1 1-7 16,-1-8-4-16,2 0 17 16,1-3 32-16,-1-5 22 15,6-1 16-15,-3-6 14 16,0-6-9-16,2 0-20 15,-1-2 23-15,-2 0 20 16,-1 4 16-16,-3 4 27 16,0 0-21-16,-1 8 37 15,-3 4-19-15,0 0-34 16,-3 1-44-16,1 4-6 16,4-1-17-16,3 8 7 0,1 4 9 15,6 4 0-15,-1 6 1 16,0 2 0-16,2 3 0 15,3-2-4-15,0 8 2 16,2-3 2-16,-1-1-1 16,1 2 1-16,0-5 0 15,-4 2 0-15,-4-4 10 16,4-4-10-16,-7-2 1 16,-3-1 5-16,-2-6-5 15,-4 3 8-15,-4 3 10 16,-6-2-2-16,-5 3-8 15,-8 1 3-15,-6 0-3 16,-5 4 4-16,-7 0-11 0,3 0 4 16,1-1-5-16,7-2 5 15,12-8-6-15,9-8-1 16,2-6-37-16,9-4-34 16,0-8-136-16,-3-46-436 15</inkml:trace>
  <inkml:trace contextRef="#ctx0" brushRef="#br0" timeOffset="18138.68">3137 9649 772 0,'0'2'216'16,"3"-4"-54"-16,-1 2-18 16,2-2-59-16,4-4 28 15,0 0 11-15,5-5-1 16,8-8 5-16,10-5 44 15,11-8-59-15,11-9-35 16,16-6 13-16,3-1-31 16,-2-1-25-16,-11 9-4 15,-19 12-30-15,-15 12 0 16,-19 10-1-16,-6 6-55 0,-4 6-73 16,-2 4-185-1,-10 6 62-15,-47 45-253 16</inkml:trace>
  <inkml:trace contextRef="#ctx0" brushRef="#br0" timeOffset="18744.41">2995 9763 1043 0,'0'-3'270'16,"0"0"-72"-16,2 2 21 16,-2 1-95-16,3 0-44 15,-3 0-8-15,0 0-30 16,0 1-24-16,-3-1-18 16,3 6 0-16,0-4-17 15,3 1 11-15,3 0-4 16,-1 0 9-16,-1-3 1 15,-2-3 14-15,3 1 11 16,-3 1 11-16,2-7 17 16,1-1-17-16,-3-3-23 15,1 2-13-15,-1 2 0 0,-2 6-78 16,-2 1-174 0,-17 12-336-16</inkml:trace>
  <inkml:trace contextRef="#ctx0" brushRef="#br0" timeOffset="19665.47">2117 10317 500 0,'-4'2'98'15,"4"-2"-77"-15,-2 2-15 16,0 1-6-16,2-2 21 15,-2 0 59-15,2-1 22 16,0 0 13-16,0-1 31 16,2 0-41-16,0 1-26 15,0-3-28-15,-2 3-34 16,0 0 8-16,4 0-5 0,-4 0 22 16,0 0-6-16,0-2 13 15,2 2-8-15,1-2-22 16,1-2 49-16,0-2 22 15,12-4-14-15,9-8-40 16,6-4-12-16,16-9-1 16,6-2-4-16,10-10 32 15,5 1 35-15,-10 10-28 16,-18 7-28-16,-15 14-4 16,-19 8-8-16,-8 4-18 15,-4 4-22-15,-3-2-120 16,-7 8 8-16,-1 2-32 0,-6 5-55 15,-48 20-299 1</inkml:trace>
  <inkml:trace contextRef="#ctx0" brushRef="#br0" timeOffset="20646.18">1908 10495 749 0,'0'-2'609'0,"0"0"-477"16,0 0 112-16,-2 0-100 15,2 2-57-15,2 0-30 16,-4 2-49-16,4-2-8 0,-4 0-57 16,2 0-99-1,0 4-79-15,0 4-91 0,-7 12-136 16</inkml:trace>
  <inkml:trace contextRef="#ctx0" brushRef="#br0" timeOffset="23735.4">4156 9066 723 0,'2'0'153'16,"-2"-3"39"-16,2 3-48 16,0 0-41-16,-2 0-16 15,0 0-3-15,-2 0-36 16,2 3-13-16,-2-3 10 15,2 2-12-15,0-2 18 16,0 0 0-16,0 0 3 16,0 0-2-16,0 0 11 0,0 0-3 15,0 0-7 1,0-2-22-16,0 2-7 0,0 0-12 16,0 0 0-16,0 0-1 15,0 0 7-15,0 0 0 16,0 0 13-16,0 0-8 15,0 0-4-15,0 0-2 16,0 0-1-16,0 0 2 16,0 0 9-16,0 0-1 15,0 0-4-15,0 0-10 16,0 0-4-16,0 0-7 16,0 0 0-16,-9 17-1 15,1 4 1-15,0 8 21 16,2 7-4-16,-1 11 2 0,5 1-10 15,0 8-9-15,2 6 0 16,0 5 0-16,0 9 0 16,2 0 6-16,-6 4-6 15,0 4 3-15,-10-3-3 16,1 3-1-16,-6-4 8 16,-1-3-8-16,5-10 1 15,-1-10 5-15,9-10-6 16,3-12-2-16,2-13 1 15,4-12 0-15,0-10 0 16,3 0-8-16,-1-4-2 16,-1 0-31-16,-3 2-4 15,0-6-14-15,0-2-81 0,2-6-311 16,-4-47-258-16</inkml:trace>
  <inkml:trace contextRef="#ctx0" brushRef="#br0" timeOffset="26280.52">4390 9588 987 0,'0'-1'307'16,"2"-1"-115"-16,0-1 75 15,1 2-52-15,-3 1-74 16,2 0-47-16,-2-2-35 15,4 2 1-15,-4 0-17 16,0 0-13-16,0 0-4 16,0 0-17-16,-4 2-2 15,4-1-7-15,0 2-24 16,0 5 0-16,6 4 17 16,-1 4 7-16,4 2 0 0,0 2 0 15,-1-3 1-15,4-4 0 16,-5 1 1-16,-1-8-2 15,1 3 0-15,-3-6 0 16,0-3 0-16,2 0 1 16,0-2 8-16,0-5-3 15,3 0 5-15,1-5 2 16,-2-2-7-16,1-6 2 16,-5 0 2-16,2 2-9 15,-4 0 5-15,0 3 3 16,-2 9 8-16,0 3 1 15,0 3 3-15,0 0-20 16,2 0-1-16,-2 0-6 0,0 0 0 16,-2 2-4-16,2-2-10 15,0 1-10-15,2 4-10 16,2 5 17-16,1 0 16 16,3 4 6-16,4-3-9 15,-3-2 1-15,1 1 3 16,-2-6-5-16,-2-2 10 15,1-2 1-15,-5-2 15 16,2-2 3-16,-1 0 29 16,3-8-26-16,4-8-11 15,-2-4-9-15,3-6 14 16,-1-5-9-16,-6-3 5 16,-2 4 2-16,-2 6-12 15,-2 10 16-15,2 6-16 0,-2 9 5 16,0 3-5-16,-1 0-1 15,1 1 0-15,-3 1-12 16,3 1-6-16,2-2-3 16,-4 5-3-16,4-2 0 15,4 3 8-15,-4 1 1 16,2 4 0-16,3-3-11 16,2 3-11-16,-1-3-8 15,3-1 19-15,5-1 11 16,-3 1 9-16,-1 1 6 15,2-1 0-15,1-3 0 16,-6 4-1-16,0 1 1 16,-3-4-9-16,1 0 3 0,-1 2 5 15,-2-4 1-15,0 2-10 16,-2 0 9-16,-2 1 1 16,0-2-1-16,-2 1 1 15,1 0-1-15,-1 4 1 16,0-4 9-16,1 0-8 15,1-4 0-15,-1-2 1 16,6 0 10-16,-1-2 0 16,1 0 0-16,1 0 6 15,-2 0 9-15,3 0-15 16,-3-4 4-16,4-2-16 16,4-2-11-16,3-4-6 15,0-2 8-15,5-4 9 0,-3 0 0 16,-1-4 1-16,-3-5 0 15,-4 2-1-15,-2-1 2 16,-5 3-2-16,-3 5 15 16,1 2-14-16,-5 4 13 15,0 2-5-15,3 4 6 16,2 3 4-16,2 4-17 16,-2 1-2-16,2 1-6 15,0 2-15-15,0 0-6 16,-2 6-27-16,2-1 24 15,2 6 16-15,-2-2 1 16,4 1 2-16,0-4 1 16,3 6-3-16,0-6 12 0,0 1 0 15,-1 1 0-15,1-3-5 16,1-1 6-16,2-4 0 16,1 0-1-16,3-4 1 15,3-4 1-15,-1-2 0 16,1-1 10-16,-1-1-5 15,-3-6 4-15,-4-2-4 16,3-1-5-16,-8-3 11 16,-2-4-6-16,0 6-5 15,0 0 0-15,-2 5 11 16,-4 8 3-16,0 3 6 16,-5 3 2-16,4 3-17 0,1-1-6 15,0-1-20-15,3 2 7 16,1-3-16-16,-2 4-1 15,4-2-3-15,-2-2-9 16,5 2-15-16,2-4 0 16,4 2 5-16,2 0 52 15,3 0 13-15,1-2 2 16,-1-2 3-16,-5 1-6 16,-1 3 0-16,-7 0 12 15,0 0 12-15,-3 3-22 16,0-3-2-16,4 6-11 15,-2-2 0-15,5 4 0 16,-1 4 4-16,2 2-5 16,-2 6 0-16,1 5 8 15,-3-4-7-15,0 2 0 0,2-3 0 16,0-11 0-16,3 1-1 16,4-7 7-16,1-3 16 15,10-4-23-15,0-5-87 16,-1 0-384-16,-19-32-632 15</inkml:trace>
  <inkml:trace contextRef="#ctx0" brushRef="#br0" timeOffset="27466.49">123 13160 1057 0,'0'-2'214'15,"4"0"-40"-15,-2 0-76 16,1 1-47-16,-3-2-29 15,0 3 35-15,0 0 60 16,0 0 21-16,-3 3-36 16,3-3-21-16,0 0-28 15,0 0-10-15,3-3-8 16,2-1-16-16,6-8-17 16,6-6-2-16,10-1 0 0,4-8 0 15,5 3 0-15,2-2-1 16,-7 3 1-16,-2 8-1 15,-9 1 1-15,-6 5 0 16,-8 6-9-16,-6 3-57 16,-2 2-165-16,0 4-94 15,0 2-31-15,-19 28-227 16</inkml:trace>
  <inkml:trace contextRef="#ctx0" brushRef="#br0" timeOffset="27761">287 13184 737 0,'4'-1'205'0,"2"-2"-10"15,1 0-58-15,3-3-32 16,4-3-32-16,6 0-34 16,-2-8-9-16,7 3 3 15,-1-6-19-15,5-4 1 16,3 0 16-16,-7 0-16 16,0 4-15-16,-9 7-27 0,-3 7-123 15,-6 9-421-15</inkml:trace>
  <inkml:trace contextRef="#ctx0" brushRef="#br0" timeOffset="28497.23">858 12584 945 0,'-2'-3'220'0,"2"0"14"0,0 2-39 15,2-1-43-15,-2-1-16 16,-2 6-28-16,0-3-36 16,0 0-16-16,-2 2-29 15,4-1-9-15,-6 2-11 16,6-1-6-16,-2 4-1 15,-4 8-12-15,1 5 10 16,-3 6 1-16,3 5 0 16,-2 2-1-16,3 2-3 0,4 1 4 15,2-7-4 1,5-5-3-16,6-5-5 0,2-6 3 16,6-12 10-16,6-6 27 15,2-6-1-15,4-10 1 16,2-1-15-16,-1-2-2 15,-10 1-4-15,-1 6 6 16,-12 8-3-16,-9 5 2 16,0 2-4-16,-4 3-7 15,0 3-5-15,2-1-50 16,-2 1-121-16,-1-1-106 16,3-2-42-16,-4-10-313 15</inkml:trace>
  <inkml:trace contextRef="#ctx0" brushRef="#br0" timeOffset="29614.38">1124 12486 1127 0,'0'-2'172'0,"0"2"-23"15,-2 0-65-15,-1 0-48 16,-1 2 12-16,1 1 4 16,1 1-31-16,-2 1-20 15,-1 8-1-15,-1 3-1 0,1 4 0 16,0 5-7-16,3 2 8 16,2 1-1-16,2-2-1 15,3 0-11-15,0-6 4 16,3-8-5-16,1-4 2 15,-6-6 0-15,8-7 12 16,0-3 22-16,5-7-4 16,2-6-6-16,6-4-1 15,-4-1-10-15,-3-4-1 16,-5 5 6-16,-5 6-5 16,-3 6-1-16,-4 7 14 15,0 5 4-15,0 1-18 16,0 1-38-16,0 4-22 0,7 6 17 31,1 2 32-31,0-5 4 0,-2 2 6 16,1-2-11-1,-1-2-2-15,0 2 1 0,0-4-7 16,0-4 5-16,-1 0 15 16,-1-4 0-16,2-4 25 15,2-3-13-15,-4-2-1 16,0-5-5-16,-1-1 18 15,-1-5 39-15,-4-8-21 16,-5-4 12-16,-3-6-14 16,0-2 2-16,-3-2 18 15,-1 10-12-15,5 8 26 16,3 8-13-16,4 9-7 16,2 8-27-16,0 0-13 0,-3 6-13 15,3-1-1 1,0-2-1-16,0 4-11 0,0 0-15 15,3 2-1-15,-1 4 14 16,6 8 13-16,1 6-1 16,7 4 2-16,-1 0-1 15,-1 6 0-15,0-4-5 16,3 0-1-16,-4 0-2 16,3-6 7-16,-3-4-26 15,1-2 5-15,1-3-29 0,-4-5 25 16,1 0 9-1,-1-6 0-15,3-2 18 0,-4-2 0 16,1-2 7-16,1-2-6 16,-3-4 14-16,-3-1-8 15,0-4 8-15,2-1-7 16,-2-10-1-16,1-2 20 16,-7-7 24-16,-4-2 0 15,-5-7 11-15,-1-5-40 16,-3-3-7-16,-3 2-13 15,5 10 7-15,1 14 4 16,4 12-1-16,4 7-2 16,0 5-10-16,2 3-6 15,-2-1-10-15,2-1 4 16,0 3-5-16,2 0 1 0,0 9 1 16,4 1 13-16,2 8-5 15,3 4 7-15,5 3 0 16,-3 0 1-16,1 3 0 15,3-4-1-15,-1-4 0 16,-1-4 0-16,4-4 0 16,-6-8 0-16,-2-3 1 15,7-5-1-15,-2-5-3 16,1-2-110-16,1 0-179 16,13-23-305-16</inkml:trace>
  <inkml:trace contextRef="#ctx0" brushRef="#br0" timeOffset="31557.06">1939 11962 959 0,'0'2'246'16,"0"-4"-71"-16,-2 4-61 15,0-2-72-15,-1 1-16 16,1 0 10-16,0 4 10 16,-2-1-16-16,-2 8-15 15,0 7-1-15,0 3-3 16,-3 6-11-16,5 2-6 16,-2 2 6-16,4 0 0 15,4-2-1-15,4-7 1 16,0-6-39-16,3-9 9 15,-1-6 1-15,2-4 29 16,1-6 41-16,7-9-19 0,-3-4-1 16,5-5-9-16,-4-2-11 15,-3-7 5-15,0 6 6 16,-8 0 0-16,-1 6 15 16,-2 8-1-16,-2 7 10 15,0 6-23-15,-2 4 1 16,2 0-14-16,0 0-13 15,0 2-13-15,2 5-4 16,0 0 14-16,4 7 15 16,0-1 1-16,3 1-1 15,-1-3-7-15,2-6-6 16,-4-6 7-16,-1-1 7 16,-3-1 10-16,1-6 44 0,4-4 2 15,3-1-38-15,-1-11-18 16,-3 0 0-16,0-4 0 15,-9-1 0-15,0 3-7 16,-1 8 7-16,-2 1 10 16,1 10 4-16,-1-3 5 15,2 9-11-15,4 0-8 16,0-2-1-16,4 2-14 16,-2-1-17-16,4-2-2 15,-1 2 11-15,3-1-2 16,4-3 17-16,3 0-4 15,1-3 11-15,2 2 1 16,0-2 1-16,-7-1 17 16,-2 6 2-16,-2-1 29 15,-1 2 13-15,-6-1-1 0,0 6-22 16,0-3-15-16,-4 2-24 16,4-1 0-16,4 2-12 15,-4 0 0-15,2 8 11 16,3-1 0-16,-1 5 1 15,-2-1-1-15,0 5 1 16,1 3 8-16,-3-2-7 16,0-4-1-16,3-5-7 15,-1-8 1-15,2-3 6 16,0-3 0-16,6-1 14 16,3-7-7-16,0 1-5 15,5-5 10-15,-3 4-12 0,-1-3 1 16,1 2-1-1,-3-2 0-15,-1 3 6 0,-5-6 1 16,1-2 1-16,-3 2-1 16,-4-5-6-16,-4 2 10 15,2-1 7-15,-5 7-2 16,0 5-5-16,1 5 8 16,-3 1-10-16,-2 3-9 15,4-1-9-15,1 1-6 16,-4 1 3-16,6-1 3 15,0 0 8-15,-1 3-1 16,5-3-5-16,0 0-7 16,-2 0-2-16,4 0-29 15,-2 0 1-15,2 0 10 16,2 0 1-16,1-3-5 16,-1 2 1-16,4-4-1 0,3 4 38 15,6-6 17-15,3 1 1 16,3-3 0-16,-6 3 0 15,-3-1-6-15,-8 3 9 16,-3 4 29-16,-3-1 14 16,-3 2-1-16,3-1-33 15,0 0-10-15,0 2-8 16,0-2-6-16,0 0-6 16,0 0-1-16,0 2 0 15,0-2-10-15,-2 2 1 0,2 3-4 16,0 1 2-1,2 3 12-15,-2 4 0 0,5 1 1 16,-3-5-1-16,5 5 1 16,2-4-1-16,-3 3 0 15,5-6 1-15,1 4-1 16,-1-7 1-16,0 0 0 16,0-4 7-16,-2 0-2 15,-3-3 7-15,2 0-1 16,-2 1-1-16,3-6-10 15,-3 3 8-15,1 0 0 16,-2 1-8-16,2-6 0 16,-3 4-1-16,3-2 0 15,4-4 2-15,-2 3 4 0,-3-5-6 16,1 2 8-16,-5 0 1 16,0 0-8-16,1-2 8 15,-3 2-9-15,0-8 1 16,0 0-1-16,-3-3 0 15,-1 0 0-15,0 3 9 16,-3 6-7-16,1 4 8 16,-1 6-4-16,2 4-5 15,1 0 0-15,4 0-1 16,0 2-2-16,0-2-4 16,4 0-3-16,-2 0-1 15,1 0-10-15,-1 2 1 16,0 2 2-16,1 6 8 15,1 3 8-15,0 0 0 16,1 1 0-16,1 3-4 0,-1-3 4 16,4 1 1-16,-3 0-1 15,1-6 1-15,-1 4 0 16,2-8 6-16,0-1-5 16,1 5 6-16,-2-8-1 15,0 3 5-15,2-4-11 16,1 0-1-16,4-4-22 15,1-6-101-15,4 1-107 16,-6-7-275-16,-20-27-403 16</inkml:trace>
  <inkml:trace contextRef="#ctx0" brushRef="#br0" timeOffset="31839.78">2529 11351 1200 0,'-3'0'309'15,"3"0"-127"-15,-1 2-26 0,1-2-99 16,0 0-57-1,1 0-9-15,-1 0 8 0,3 0-8 16,-1 0 3-16,0 0-23 16,6 3-170-1,-2 5 20-15,14 6-468 0</inkml:trace>
  <inkml:trace contextRef="#ctx0" brushRef="#br0" timeOffset="32480.37">2830 11408 964 0,'0'0'302'16,"2"-5"-76"-16,-2 5 17 0,0-2-96 15,0 2-66-15,0 2-19 16,5-2-19-16,-5 5-19 16,0-5-19-16,0 4-5 15,4 2-10-15,6 6 10 16,0 2 1-16,3 4 0 15,3 0 6-15,-5-2-7 16,1 2 0-16,-1-6-1 16,-5-4 1-16,-2-2 0 15,2-6 10-15,-6 0 7 16,4-3 19-16,-4-1 45 16,4-3 33-16,1-5-41 15,-1-6-50-15,5-4 8 16,-2-5 14-16,0-2-19 0,-3 1-4 15,0 6-15-15,-2 4-7 16,-2 10-1-16,0 3-20 16,0 5-46-16,0 2-64 15,-2 1-140-15,2 1-331 16,-2-3-240-16</inkml:trace>
  <inkml:trace contextRef="#ctx0" brushRef="#br0" timeOffset="33279.46">3080 11292 1053 0,'0'-3'348'0,"0"3"-111"15,-3 0 11-15,3 0-56 16,0 0-83-16,-2 0-40 15,0 0 5-15,0 3-10 16,0 1-45-16,-8 1-19 16,4 8-1-16,-7 2 0 15,-1 7-6-15,5 3 1 16,1 0 0-16,1 0 0 16,5-1-5-16,2-6-25 0,6-6 6 15,1-8 3-15,-3-4 8 16,5 0 19-16,0-6 10 15,7-6 5 1,0-1-1-16,-2-4-4 0,5-3-10 16,-8 0 0-16,-3 2 1 15,-2 5 0-15,-2 4 1 16,-4 4-1-16,0 5-1 16,-2 0 0-16,0 2-9 15,0 1-24-15,2 3-58 16,2 4 25-16,2 4 37 15,2 1 16-15,1 2-17 16,2-3 1-16,0-4-19 16,-2-5 11-16,3-2 11 15,-2-3 26-15,1-4 17 0,1-2-4 16,-1-4-13 0,3-6 1-16,-4-2 8 0,-6-2 16 15,1-3 58-15,-3-7-13 16,-3-4 4-16,1-10-35 15,0-4-11-15,-2-2-16 16,-5-4 9-16,-3 14 15 16,2 8-7-16,1 15 31 15,4 7-27-15,3 10-18 16,2 0-8-16,0 3-7 16,0-1 0-16,0 2-12 15,0-4-11-15,2 5 5 16,3 6-3-16,4 7 12 0,-1 9 9 15,1 0-5-15,5 8 5 16,-6 3 1-16,4-3-1 16,1 5-1-16,-2-6-1 15,3-1 1-15,-1-7 1 16,5-5 0-16,-1-5-1 16,2-7-6-16,1-4-22 15,2-5-10-15,4-10-105 16,8-7-332-16,45-56-611 15</inkml:trace>
  <inkml:trace contextRef="#ctx0" brushRef="#br0" timeOffset="34095.67">3566 11028 1262 0,'0'-2'238'16,"2"2"17"-16,0 0-90 15,0 0-82-15,0 0-62 16,-2 5-21-16,2 1-26 15,0 5 11-15,1 6 15 16,2 2 9-16,-2 4-8 16,3-4-1-16,0 2-1 15,-4-6 0-15,2-5-28 16,-1-3 7-16,1-5 14 0,-1-4-1 16,-1-1 2-1,0-1 7-15,-2-4-9 0,-2-5-44 16,2-3 16-16,-5-4-5 15,1 2 18-15,-3-4 6 16,-1 2 17-16,-1 4 1 16,-1 5-6-16,4 7 4 15,2-1-4-15,1 5-3 16,6-2-4-16,-1 2-13 16,4-2 7-16,-4-1-11 15,8 2 13-15,3-3 9 16,-2 0 8-16,7-6 1 15,-1 1 12-15,-1 0 11 16,-3 1 17-16,1-1 4 0,-7 1 36 16,-3 7 25-16,-4-2 29 15,0 6-42-15,0-3-34 16,-2 1-46-16,2 3-13 16,-2-1-3-16,2 1-13 15,-3 3-4-15,6 9 20 16,-1 3 1-16,0-1 5 15,4 2 0-15,0-2-6 16,0-4-7-16,5-5-47 16,1 0-30-16,1-7-40 15,7-4-14-15,-1-8-156 0,27-34-464 16</inkml:trace>
  <inkml:trace contextRef="#ctx0" brushRef="#br0" timeOffset="34883.43">3857 10850 1076 0,'0'0'251'15,"0"0"-169"-15,-2 4-35 16,2 2-47-16,-2 2 1 16,-3 6-1-16,3 3 1 15,-2 2 5-15,2 7 5 16,-3-2-5-16,3 2-6 15,4-3 0-15,1-8 0 16,1-4-12-16,2-6-14 0,3-9-2 16,3 1 28-1,3-10 19-15,3-4-19 0,-1-5 1 16,2 0-2-16,-9-2-16 16,1 2 17-16,-8 4-1 15,-1 8 1-15,-2 4 1 16,-2 6-1-16,-1 2-13 15,3 3-25-15,-1 4 7 16,2 2 23-16,4 1 3 16,2 5 4-16,1-3 1 15,0-3 0-15,1 2 0 16,-3-7 8-16,2-4-7 16,4-2 14-16,-3-5 41 0,2-1 23 15,1-5-22-15,-2-2 2 16,-3-2-13-16,-3-3 37 15,-1-4 53 1,0-5 22-16,-6-1-47 0,0-9-41 16,1 0-26-16,-5-7-13 15,-1-6 4-15,-1 0 1 16,-2 2 18-16,2 7 3 16,-4 16-20-16,7 6 4 15,0 13-11-15,6 4-20 16,-2 2-10-16,4 2-7 15,-2 0-8-15,2 0-2 16,1 2-13-16,1 4 12 16,1 7 17-16,4 2 1 0,-1 4-1 15,1 2-1-15,1 1 2 16,-4 2 6-16,5 2-5 16,-1 1-1-16,0 1 0 15,-3-2 0-15,5 0 0 16,-6 0 1-16,0-4-1 15,1 1 0-15,-1-4 0 16,3-2-1-16,3-8-5 16,-1-1 0-16,-2-3 4 15,8-6-7-15,0-1 0 16,7-4-6-16,-2-2-7 16,5-6-64-16,-7 0-125 0,-3-4-145 15,-11-24-426 1</inkml:trace>
  <inkml:trace contextRef="#ctx0" brushRef="#br0" timeOffset="35300.21">3909 10764 1083 0,'0'2'210'16,"2"-4"-112"-16,6-2-43 15,2 1-20-15,11-4 20 16,4-3 74-16,10-8-22 16,9-4-23-16,-2-2-41 0,-5 4-28 15,-8 0-15-15,-8 8-35 16,-8 1-95-16,-11 10-83 15,-30 22-274-15</inkml:trace>
  <inkml:trace contextRef="#ctx0" brushRef="#br0" timeOffset="35789.15">4122 10894 770 0,'3'-1'147'0,"1"1"-32"16,6-4-19-16,2-1-9 15,1-3 12-15,4-2 9 16,0-5-10-16,-1 4-20 16,-3-5 13-16,3-2 5 15,-8 1-31-15,-3-6-5 16,-1 0-23-16,-4-4-7 0,0-1-18 16,-4 8 9-1,-1 3 29-15,-1 12 16 16,0 5-21-16,-6 3-29 0,1-1-16 15,-6 6-13-15,1 7-1 16,0-1 5-16,7 1-4 16,5 6-5-16,4-2 1 15,6-2 10-15,4 3-8 16,5-1 7-16,3-4 8 16,1-1-17-16,4-2 1 15,0-3-8-15,3-7-48 16,-2-3-66-16,1-5-108 15,35-31-286-15</inkml:trace>
  <inkml:trace contextRef="#ctx0" brushRef="#br0" timeOffset="36605.74">4515 10501 1055 0,'0'0'269'0,"0"0"-32"16,0 0-18-16,0-4-33 0,0 8-50 15,-2-4-38-15,2 2-17 16,-2-2-3-16,-2 3-8 16,4-3-38-16,-2 3-32 15,0 3 0-15,0 10 0 16,-2 6 2-16,-1 7 4 16,1 2 0-16,-2 5-6 15,3-3 1-15,0-3 5 16,-1 1-6-16,2-10-1 15,2-5 0-15,-2-2 1 16,2-8 0-16,0-2-18 16,2-4-29-16,-2-3-25 15,2 3-27-15,-2-1-54 0,0-3-78 16,-7-16-257 0</inkml:trace>
  <inkml:trace contextRef="#ctx0" brushRef="#br0" timeOffset="36930.25">4352 10587 1060 0,'3'-1'302'0,"-3"1"1"15,6-3-56-15,-4 2-85 16,3 1-66-16,-3 0-40 15,0 0-17-15,-2 0 0 16,4 1-26-16,8 2-2 16,7 3 59-16,4 2-20 15,9-1-22-15,3 4-7 0,-2 0-20 16,-4 2 5-16,0 1-5 16,-2-1-1-16,-7-4-6 15,-5-3-8-15,-4-2-5 16,-6-4-23-16,-2 0-18 15,-3 0-18-15,-3-4-123 16,-19-6-365-16</inkml:trace>
  <inkml:trace contextRef="#ctx0" brushRef="#br0" timeOffset="38278.82">4760 10261 646 0,'-2'0'177'0,"-1"0"78"0,3 0-56 16,-2-3-59 0,4 3-8-16,1-1 1 15,-1-2 2-15,0 2-21 16,0 1-4-16,0-2-11 0,-2 2-21 15,0-2-15-15,0 2 9 16,0 0-6-16,0 0-21 16,3 0-18-16,-3 0-12 15,0 2-8-15,0 0-7 16,0-2 0-16,2 8-27 16,4 6 9-16,6 8 18 15,3 10-1-15,1 7 0 16,0 5 2-16,4-5-1 15,-5 1 2-15,-3-2-1 16,-2-10 0-16,-1-2 0 16,1-6-1-16,-6-8-1 0,-2-1 0 15,-2-8 1-15,2 0 0 16,-2-6 5-16,2 3 7 16,1-1 5-16,-3-1-7 15,2 0-2-15,0 0 10 16,0-8-5-16,2-5-11 15,4-4 4-15,-2-8-6 16,5-3-6-16,-5 4 5 16,2-1-1-16,-4 4-4 15,1 4 5-15,-1 11 0 16,-2 2-1-16,0 3-4 16,2 1-4-16,1-2-2 15,0 8-2-15,-1-4 4 16,3 2 1-16,2 4-6 0,0 3-6 15,0 4 4 1,-1 5 5-16,-1 1 3 0,0-2 9 16,-2 4 2-1,-2-4-1-15,0-3 0 0,1 2 0 16,-1-6 0-16,-3-1-1 16,2-8-19-16,2-1-29 15,-2-1-30-15,1-2-51 16,0-3-96-16,7-17-128 15</inkml:trace>
  <inkml:trace contextRef="#ctx0" brushRef="#br0" timeOffset="38709.85">5188 10279 838 0,'0'0'278'0,"0"-3"-80"15,0 3-35-15,-2 0-55 16,-1 0 14-16,0 0 14 16,1 3-38-16,0-3-59 15,0 2-32-15,-2 5-7 0,-7 6 0 16,1 7-1-16,-1 4-1 15,2 5 1-15,6 0 0 16,-1 3-13-16,8-5-4 16,2-8-15-16,0-7 9 15,1-4-1-15,-1-3 25 16,4-8 7-16,5-3 29 16,1-4-12-16,6-8-7 15,-4-4-11-15,0-1-6 16,-9-6 6-16,-6 2 2 15,-4 2 5-15,-5 6-4 16,-6 2-9-16,1 9-17 16,-2 6-39-16,-5 6-179 15,-13 21-234-15</inkml:trace>
  <inkml:trace contextRef="#ctx0" brushRef="#br0" timeOffset="39238.56">5226 9986 464 0,'0'-2'626'0,"0"2"-437"15,2-2-4-15,-2 0-17 16,0 2-44-16,0 0-2 16,0 0-35-16,-2 2-21 15,-1-2-35-15,3 2-19 16,0 2-12-16,0 2-6 15,5 6 6-15,1 8 0 16,3 5 41-16,7 6-16 16,-3 4-10-16,7 2 2 15,-5 3-7-15,6 0 2 0,-1 5 8 16,-5-5-1 0,1 0 5-16,-5-6-9 0,-4-2 5 15,2-6-8-15,-2-6-11 16,1-2 5-16,-1-10-5 15,0 2-1-15,-3-4 7 16,1-4-5-16,-3 1-1 16,-1-3-1-16,-1-3-3 15,0 3-27-15,0-3-31 16,-1-2-89-16,-3-7-319 16,-17-44-282-16</inkml:trace>
  <inkml:trace contextRef="#ctx0" brushRef="#br0" timeOffset="40640.39">5535 10068 964 0,'-4'-2'191'0,"2"2"-76"16,-8 2-44-16,-1 0-10 16,-7 4 10-16,5 2 4 0,0-2-17 15,-5 8-28 1,7-1-15-16,-3 4-9 0,1 7-6 15,2 5 0-15,4 1-1 16,3 2-13-16,4-2 13 16,4 4 0-16,3-9-23 15,2 0 4-15,4-13 20 16,-4-2-15-16,5-10 15 16,8-9 8-16,0 1 3 15,2-11-4-15,-3-4-7 16,-6 2 2-16,-3-5 5 15,-10-2 20-15,-4-5 18 0,-4-7-24 16,-4-1 20 0,-1-12-13-16,-3-3-5 0,-4-6 13 15,3 3-12-15,2 8 31 16,-1 14 13-16,7 15-17 16,3 8-14-16,4 9-22 15,0 2-6-15,0 3-9 16,0 0 0-16,0 0-1 15,0 0 1-15,0 0 0 16,0 0-8-16,0 3-2 16,0 0-10-16,1 3 2 15,2 4 3-15,4 6 14 16,2 3 0-16,2 5 2 16,0 3 0-16,5 2 5 15,-3 1-6-15,1 2 0 0,1 1 18 16,-3 0-14-16,1-3-4 15,-4 0 0-15,6-6 1 16,-4 2-1-16,1-4 1 16,-3-1-1-16,-1-7 0 15,1-3 13-15,-4-4-13 16,-1-6 17-16,1 2-10 16,-1-6 8-16,0 2-1 15,3-2-1-15,0-1 1 16,0-2-2-16,-1-2-5 15,3-2-5-15,-3-3 13 16,4-6-2-16,-6 1-1 16,-2-4 6-16,1 0-3 15,-1-2 0-15,-4-2-7 16,-3 4-7-16,3 1 8 0,-2 8 0 16,-4 7 4-16,4 4-2 15,2 0 1-15,0 4 3 16,0-2-8-16,2 2-7 15,-3 0-10-15,3 1 1 16,0 0-9-16,3 5 3 16,-1 2 8-16,-2 8-5 15,4-4 1-15,0 4 10 16,6-2-6-16,-4 0 5 16,3-4-4-16,1 0-1 0,-2-6 7 15,3-1 5 1,1-8 1-16,-1 1-5 0,-1-4 11 15,7-8-12 1,-5-2 6-16,2 0-5 0,-1-4 0 16,-2 0 0-16,0 2 7 15,3 6-8-15,-8 1-5 16,2 4 5-16,-6 5 0 16,-2 2-6-16,0 2-3 15,-2 0-11-15,4 6-2 16,-2 3 8-16,2 4 8 15,2 1 6-15,-1 0 6 16,1-4-4-16,-2-4-1 0,0-6 0 16,-2-2 15-1,2-2 13-15,4-2-5 16,-4-2 0-16,2-4-9 0,3-7-15 16,-1-6-1-16,4-1 0 15,-2 4 1-15,3 6 1 16,-7 2 0-16,1 8 5 15,-2 2-6-15,-6 4 0 16,3 0-15-16,3 2-12 16,-1 0 15-16,4 5 10 15,1 0-8-15,2 3 1 16,0-6-6-16,0 1-44 16,2-6-40-16,5-2-49 15,-1-4-103-15,5-5-86 16,38-34-362-16</inkml:trace>
  <inkml:trace contextRef="#ctx0" brushRef="#br0" timeOffset="41161.9">6092 9829 968 0,'0'0'214'0,"0"0"-19"16,0 3-58-16,0 1-61 15,-2-3-40-15,-4 9 14 16,-2 5 20-16,-3 3-26 15,0 9-25-15,-5 0-13 16,6-2-4-16,3 0-2 16,5-5-10-16,4-8 8 15,5-6-10-15,3-2 12 0,6-10 0 16,6-2 35 0,7-5-23-16,4-4 0 0,-4-3-12 15,-2-2 1-15,-8 1 9 16,-7 2 17-16,-7 5 40 15,-7 2 47-15,-3 6-10 16,-1 3-25-16,2 3-40 16,1 3-10-16,1-2-11 15,2 2-9-15,-2-1-9 16,-3 4-7-16,-2 8 7 16,1-1 0-16,2 4 0 15,1 5 0-15,3 2 0 0,3 5 0 16,3-2-1-16,0 3 1 15,4-4 0-15,-1 2-1 16,-1-4 0 0,-1-2 0-16,-5-2-7 0,1-2 7 15,-6-8 0-15,1-2 1 16,-5 1-4-16,-8-1 4 16,-2 0 1-16,-7-1-1 15,1 0-22-15,-8-4-49 16,-6 0-91-16,-1-6-183 15,-53-20-161-15</inkml:trace>
  <inkml:trace contextRef="#ctx0" brushRef="#br0" timeOffset="41401.18">5548 9747 1207 0,'0'0'278'0,"0"0"89"16,2-2-146-16,0 2-104 16,2 0-90-16,0 0-27 15,-2 2-74-15,-2 2-151 16,0 5-30-16,-12 23-94 15</inkml:trace>
  <inkml:trace contextRef="#ctx0" brushRef="#br0" timeOffset="43267.64">6508 9890 1085 0,'0'-3'274'0,"0"2"28"0,1-7-34 16,-1-1-61-16,5-4-106 16,-5-1-10-16,-5-7-7 15,2-3-39-15,-1-2-4 16,-3-2-13-16,-1-8-11 15,-6 0-8-15,1-9-4 16,-3-5-5-16,0 5 0 16,1 2 0-16,4 13 5 15,2 10-4-15,2 7 0 16,5 6 9-16,-1 6 4 16,3 1 2-16,0 0-10 15,3 1-6-15,2-1-6 0,-1 3-2 16,-2 1-8-16,3 8-1 15,1 5 7-15,3 8 10 16,2 3-1-16,5 6 0 16,-2 4 1-16,-2-4-9 15,2 4-3-15,-1-2-2 16,-2-2 7-16,3-4-5 16,-3-2-5-16,3-4-7 15,-3-6 0-15,1-3-9 16,-4-9 33-16,-2-5 0 15,-3-1 1-15,-1 0 13 16,2-3-7-16,2-5 8 16,4 0-14-16,1-4 1 0,-3-4-1 15,0-2 0 1,-4 0-1-16,-2 1 8 0,-4 3-8 16,0 4-1-16,-3 0-5 15,0 4 6-15,3 0 8 16,-2 2-8-16,2-2 1 15,0 4 0-15,2 2 0 16,0 0-1-16,0 2 0 16,2-2-23-16,0 2-17 15,2 8 8-15,3 0 23 16,2 6 8-16,2 1 0 0,0-6 0 16,-1 4 1-1,0-5-1-15,2-5 1 0,-1 1-3 16,0-6 3-16,1-6 15 15,5-2 0-15,-1-4-10 16,3-8-5-16,-5 2 0 16,-1-4 0-16,-1 4 1 15,-8 4 1-15,1 5-2 16,-3 2 0-16,-2 7 0 16,0 0-10-16,0 2-8 15,0 0-2-15,0 2 1 16,2 4 4-16,0 0 9 15,2 2 5-15,-2 2 1 16,3-4-10-16,-3 1 10 16,1-8 6-16,1-1-5 15,3-1 0-15,-1-8 11 16,5-1-11-16,3-4-1 0,3 0-9 16,-1-6-10-16,-6 4-7 15,1 5 11-15,-7 0 15 16,-4 9 2-16,0 0-2 15,0 4-18-15,0 0-32 16,2 3-4-16,-2 2 32 16,5 0 7-16,-3 0-2 15,2-1-11-15,-2-6-13 16,0 2 1-16,0-4 40 16,4-2 15-16,-2-2 0 0,4-4-15 15,1-4 1 1,-1 0 0-16,0-1 7 0,-3 2-4 15,-1 5 7 1,3 2 8-16,-7 6-19 0,2 0-9 16,-4 2 2-16,4 2-23 15,3 0 24-15,-1 5 6 16,3-2 0-16,-1-3 0 16,-1-1 0-16,-1 0 1 15,-2-1 0-15,1 2-1 16,1-4 1-16,1 0 12 15,-1 0-12-15,5-6 19 16,7-3 1-16,3 2-20 0,4-7-1 16,-3 4-4-1,-5-3 4-15,-3 4 0 0,-3 1 0 16,-3 2 8-16,-4-1-1 16,0 2-7-16,6-8 11 15,-4 2-4-15,3-5-7 16,3-3 6-16,-5 1 2 15,0 0 5-15,-10 3 5 16,0-2 6-16,-5 8-1 16,1 0-4-16,-3 2-19 15,6 6-1-15,2 0-7 16,-3 2 7-16,5-1 0 16,-3 1-8-16,2 2 9 15,-1 3-1-15,2 1-12 16,0 0-4-16,-3 6 17 0,5 0 6 15,2 4 15-15,5-2-1 16,3 2-4-16,3 1 4 16,0 0-5-16,-2-4-8 15,4-2-6-15,-2-4 10 16,1-1-11-16,2-4-6 16,0-3-42-16,-3-3-114 15,3-4-180-15,-6-13-36 16</inkml:trace>
  <inkml:trace contextRef="#ctx0" brushRef="#br0" timeOffset="43586.05">6524 9364 174 0,'-4'-1'1162'0,"0"-4"-934"16,2-2 124-16,2 6-139 15,2 0-117-15,6 1-49 16,-3 0-25-16,-3 0-21 15,0 0-1-15,0 1-3 0,-2 3-51 16,4 5-115-16,2 0-131 16,-4 4-17-16,-4 8-269 15</inkml:trace>
  <inkml:trace contextRef="#ctx0" brushRef="#br0" timeOffset="43903.7688">6237 9699 590 0,'5'-2'288'0,"-4"0"-83"0,8-4 20 15,5 2-61-15,-1-2-7 16,8 2 17-16,3-6-63 16,10 2-19-16,-8 0-52 15,3-2-40-15,-5 2-43 16,1-2-230-16,27-23-417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20T11:30:49.032"/>
    </inkml:context>
    <inkml:brush xml:id="br0">
      <inkml:brushProperty name="width" value="0.05292" units="cm"/>
      <inkml:brushProperty name="height" value="0.05292" units="cm"/>
      <inkml:brushProperty name="color" value="#FF0000"/>
    </inkml:brush>
  </inkml:definitions>
  <inkml:trace contextRef="#ctx0" brushRef="#br0">19774 7720 889 0,'-2'-4'181'15,"2"-2"-53"-15,0 0-5 0,0 2-36 16,0 0 3-1,0 0-2-15,0 0 25 0,0 2-1 16,-2-2-14-16,2 2 7 16,-4-2-35-16,4 2-10 15,0 2-13-15,4-2-2 16,-4 4 21-16,2-2-8 16,-4 2-8-16,4-2-7 15,0 2-7-15,-2-2-7 16,3 0-13-16,-3 0 1 15,0 2-2-15,0-2-3 16,0 0 0-16,0 0-3 16,0 0-8-16,0 2-2 0,0-2 0 15,0 2-17 1,0-2 11-16,0 2-1 0,0 0 1 16,0 9-7-16,2-3 13 15,3 11 0-15,-1 5 1 16,1 0-1-16,-3 2 1 15,0-2-6-15,2-1 5 16,-2-3-14-16,1-2 5 16,-1-6 8-16,2 1-5 15,-1-5 6-15,-1-1 1 16,1 0-1-16,-1-3-1 16,0 4 1-16,0 2-1 15,0 1 1-15,2-1-11 16,-1 1 0-16,1-3 0 0,-2 3-6 15,1-5 1 1,4 0 4-16,-1-2 1 0,-2 1 1 16,-1 1 2-16,1 0-6 15,2 1-4-15,0 1-10 16,-2 0 20-16,3-4-4 16,-2 0 4-16,0 2 7 15,3-5-5-15,0 2 7 16,3-1-1-16,5-2 1 15,2 0-1-15,2-2 0 16,-2-1-5-16,-3-4 5 16,3 3 1-16,-7-2 0 15,-2 2 1-15,1-2 7 0,-4-5-7 16,-2 4 5-16,1-7-4 16,-2 0-1-16,0-7 1 15,1 2 5-15,0-3-7 16,2-2 1-16,-2-2 0 15,-2-1 5-15,5-3 4 16,-3-1 7-16,-2 0 1 16,4 2 6-16,-2-4-14 15,0 7-9-15,1 2 7 16,-1 2 1-16,0 8 4 16,-2 0 10-16,-2 4-4 15,0 2-10-15,0 4 2 16,-2 2 2-16,0 2-13 0,0 0-7 15,2 2-8 1,0-2-33-16,0 2-47 0,0-2-25 16,0 2-172-16,-13 17-71 15</inkml:trace>
  <inkml:trace contextRef="#ctx0" brushRef="#br0" timeOffset="615.29">20350 7921 754 0,'0'-3'360'15,"2"3"-208"-15,-2-1-7 16,0 1-43-16,2 0-12 16,-2 1 5-16,0-1 2 15,0 0 16-15,2 0-8 16,-2-1-20-16,2 1-31 15,-2-3-24-15,9 3-16 16,7-1 2-16,11-5-8 16,10-7 7-16,11 1-3 15,2-6-11-15,4 3 7 16,-5 0-7-16,-5 1 0 0,-10 4 5 16,-14 3 5-1,-9 3-10-15,-7 2-2 0,-4 4-12 16,-2-2-55-16,2 1-100 15,-4 3-73-15,-5 3 89 16,-5 2-56-16,-3 1-89 16,-45 18-519-16</inkml:trace>
  <inkml:trace contextRef="#ctx0" brushRef="#br0" timeOffset="995.5">20489 8029 938 0,'4'0'235'0,"-4"0"-49"16,2-3-66-16,0 3-52 16,2-1-14-16,7-5-23 15,9 2-13-15,7-4-1 16,9-2 29-16,4-1 17 16,-3 4 8-16,4-4-8 0,-8 4 0 15,-8-4-9-15,-6 8-20 16,-10-1-10-16,-6 2-13 15,-1 2-11-15,-2 0-6 16,0 0-125-16,3 2-139 16,5 2-27-16</inkml:trace>
  <inkml:trace contextRef="#ctx0" brushRef="#br0" timeOffset="1718.56">21359 7225 653 0,'0'-3'675'16,"0"2"-549"-16,0-3 33 15,2-2-27-15,0 2-27 16,3-3-40-16,6 1-8 15,7-6-29-15,11 1-4 16,11-7 12-16,7-3 12 16,9-1-13-16,10 0-14 15,2-2-12-15,6 2 1 16,-7 2-9-16,-11 4-1 16,-15 4 0-16,-22 4-1 15,-7 6 0-15,-12 2-20 0,-10 0-68 16,2 4-70-16,-11 11-33 15,-10-2-1-15,-52 43-143 16</inkml:trace>
  <inkml:trace contextRef="#ctx0" brushRef="#br0" timeOffset="2146.42">21633 7186 971 0,'0'-1'254'0,"0"1"-80"16,2-4-38-16,1 4 19 0,-1-3-31 16,-2 3-10-16,0 0-7 15,-2 3-23-15,2-3-32 16,0 0-14-16,0 1-19 15,2-1-4-15,-2 3-13 16,0-3-1-16,2 1-1 16,-2 7 1-16,4 2-1 15,-2 11 1-15,3 3 12 16,-1 8-11-16,-2 6-1 16,0 4 0-16,-2-2 1 15,0 0 5-15,-2 0-7 16,0-10 0-16,0-6 1 0,0-6 0 15,0-10 5-15,2-3-5 16,0-4-1-16,0-1-7 16,0-1-5-16,-3-5-6 15,3-2-78-15,-4-6-240 16,-7-27-457-16</inkml:trace>
  <inkml:trace contextRef="#ctx0" brushRef="#br0" timeOffset="3282.02">21929 7313 971 0,'0'0'266'15,"0"0"-94"-15,-4-2-76 16,4 2-49-16,-2 0-22 16,-1 0-13-16,1 2-12 15,-6 2-1-15,-4 4 1 16,-5 3 2-16,-2 4 11 16,3 6-6-16,1 0-7 15,4 3-1-15,2 2 1 16,4 0-11-16,5 0-4 0,3-5-10 15,6-5-11-15,0-6-9 16,4-6 35-16,7-7 10 16,3-2 19-16,6-11-8 15,0 0 1-15,-3-9 13 16,-6-1-11-16,-9 2-14 16,-6 0 0-16,-8 6-5 15,-6 4 3-15,-4 6-25 16,-5 6 5-16,3 0 2 15,1 4-1-15,3 0-18 16,9 3-40-16,7 1-121 16,3 1 59-16,6 1 35 15,3-4 62-15,4 0 22 16,-1 2-20-16,0-6 29 16,-2-6 13-16,1 2 21 0,-3-4-1 15,3-2-4-15,0-2 5 16,-1-4 12-16,2 0 2 15,-4-4-25-15,2-3 52 16,-3 2 16-16,-4-6 0 16,3 1-21-16,-8-6-20 15,1 3-22-15,-3-4 12 16,1 0-26-16,0-4 0 16,-1 1-1-16,-2 0 6 15,2 4 31-15,-4 12 13 16,5 6 49-16,-5 9-9 15,0 4-23-15,0 1-17 0,-5 0-34 16,10 1-2-16,-10 1-5 16,10-2 1-16,-10 4-10 15,3 5 1-15,0 3 5 16,0 4-5-16,0 0 7 16,2 4 4-16,-2 4-3 15,-1 0 7-15,1-1 7 16,-1 2 10-16,-1-1-5 15,-1 4-5-15,1 5-11 16,0-1-11-16,2 0 0 16,-5 2 7-16,5-4-8 0,-1-1 0 15,3-4 1 1,0-3 0-16,-2-2-1 0,2-4 0 16,-2-5 0-1,2-2 0-15,0-4 0 0,0 0 1 16,0-3 0-16,0 0 5 15,0-2 0-15,0 0 5 16,0 0-4-16,0 0-5 16,0 2 4-16,0-2-5 15,0 0-2-15,0 0 2 16,0 0-2-16,0 0 2 16,0 0-1-16,0 0 0 15,0 0 2-15,0 0-1 16,0 0-1-16,0 0 1 15,0 0 0-15,0 0 31 16,11-4 1-16,4 2-6 0,6-3-2 16,8 0-8-16,4-7-10 15,-8 4 0-15,-4-6-7 16,-4 6-35-16,-13-2-91 16,-27-6-223-16</inkml:trace>
  <inkml:trace contextRef="#ctx0" brushRef="#br0" timeOffset="3802.79">22118 7221 1207 0,'-2'-3'258'0,"0"3"-54"15,2-5-73-15,2 3-68 16,2 2-35-16,2 0-16 15,2-2 5-15,10-3 29 16,8-2-23-16,13-5 8 16,12-1-5-16,5 0-14 15,-5 1-5-15,-2 0-6 16,-12 1-1-16,-10 4-22 16,-13 4-77-16,-10 3-129 0,-37 13-246 15</inkml:trace>
  <inkml:trace contextRef="#ctx0" brushRef="#br0" timeOffset="4636.54">22606 7114 812 0,'-6'-1'372'0,"6"-2"-198"16,-4 2-69-16,-1 2-62 15,-4 3-21-15,-2 4-22 16,-10 2 0 0,2 5 0-16,-4 1 1 0,3 3-1 15,3 3-1-15,5 1-5 16,8-3-24-16,6-4-21 15,8-4-5-15,9-6 40 16,6-1 5-16,8-8 1 16,2-3-1-16,-1-4 11 15,-5-6 8-15,-2-2 18 16,-5-2-1-16,-7 4 4 16,-5 0 17-16,-4 6-28 15,-1 3-10-15,-5 6-8 0,0 2-10 16,0 3-23-16,0 5-8 15,0 0 25-15,2 5-2 16,4 3-3-16,-2-3-5 16,2-3 8-16,3 0 18 15,-3-7-18-15,10-3 18 16,-3-4 9-16,5-5 13 16,2-4 11-16,0-5-15 15,1-4 32-15,-6-8-10 16,-1-7-16-16,3-10-1 15,-3-12-22-15,3-14-1 16,-1-8 1-16,-5 4 27 16,-2 18 79-16,-2 15-44 0,-7 17 52 15,-5 12-5-15,5 10-67 16,-2 4-27-16,2 0-16 16,0 2-13-16,0 2-8 15,0 4-26-15,-3 1 47 16,-1 8 3-16,0 5 33 15,-3 6-18-15,1 5-4 16,-4 2-7-16,-1 2 8 16,3 3-15-16,0 0 0 15,2 0 1-15,-1 0-1 16,3-6 1-16,-2 2 0 16,0-6 0-16,2-5 1 15,2-1-1-15,2-6-1 16,0-3 0-16,2-7 1 15,2-1 1-15,10-5 14 0,5-2 14 16,14-2-4 0,4-2-26-16,1-5-46 0,-7-7-140 15,13-24-262-15</inkml:trace>
  <inkml:trace contextRef="#ctx0" brushRef="#br0" timeOffset="9269.25">23772 6731 894 0,'0'-2'333'0,"0"1"-121"15,0-4 4-15,-2 4-77 16,-1 1-32-16,1-3-34 16,-2 1-10-16,0 1-3 15,-2 1-1-15,4-5 1 16,-4 3 6-16,-1 2-15 16,-1 0-18-16,-6 0-26 15,-6 7-6-15,2-1-1 16,-9 3-2-16,3 5 1 15,-1 4 0-15,-1-2-10 16,6 5 5-16,3 1 6 16,2 2-2-16,7-1-17 0,6 0-7 15,4-2-14 1,2 2 20-16,3-3 4 0,5-6-5 16,0-2 7-16,0-6 4 15,7-4 8-15,4 0-3 16,1-4 4-16,-2 2 2 15,3-2-2-15,-8 2 1 16,1-4 0-16,-1 0 1 16,-9-4 0-16,-1-4 9 15,1-6-4-15,-3-7-4 0,-2-4 4 16,-3 1-5 0,0-3-2-16,-3 5-5 0,3 1-20 15,-3 4 13-15,-3 7 2 16,2 2 4-1,-1 9-11-15,3 0-9 0,0 3-11 16,0 0-13-16,4 4-9 16,-2 1 11-16,0 3 19 15,2-5 0-15,0 4 3 16,0-2 7-16,5 1 7 16,2 0 5-16,0-3 7 15,4-2 1-15,8-2-1 16,-2-5 1-16,8-7 1 15,-3-5 0-15,6-8 15 16,-4-8 19-16,-3-12-4 0,1-5 5 16,-7-2 23-16,2-1 1 15,-8 10-14-15,-5 11-16 16,-3 9 15-16,-3 8-3 16,0 10-25-16,-3 5-16 15,3 1 1-15,0 1-2 16,0 1-10-16,0 1-14 15,0 7 7-15,-2 1 10 16,0 12 5-16,-2 2 1 16,-1 10 0-16,3 0 1 15,0 7 1-15,0-1-1 16,2 6 0-16,-5-6-1 16,3 5 1-16,-3 2-6 15,0 1 12-15,-1-1-4 16,-2 1-1-16,-2-4-1 0,-3-3 0 15,1-4 0-15,4-10-7 16,4-6-23-16,-1-9-8 16,5-4 8-16,2-5 12 15,1-4 9-15,-1 0-3 16,2-4 11-16,6-4 1 16,0-4 9-16,5-8-2 15,-1-8 3-15,-5-7-10 16,0-6-11-16,-2-2-17 15,-5 2 19-15,-6 7 1 16,-6 2 8-16,-3 8-1 16,-1 5-11-16,-1 3-6 15,1 8 6-15,6 4-28 0,4 4-34 16,4 4 1-16,2-1-13 16,2-2 29-16,0-1 27 15,4 2 20-15,0-2 10 16,7 2 10-16,4-4-1 15,3-1 8-15,2-4-4 16,1-3 13-16,-3-8 4 16,3-4 12-16,-2-8 7 15,-2-10-7-15,-3-2-22 16,2-10-19-16,-4-1 8 16,-1 6 15-16,-5 3 5 0,-6 5 19 15,-2 11-5-15,-2 6-17 16,-2 6-10-16,0 10-10 15,0 4-5-15,2-2 0 16,0 8-1-16,0-4 1 16,0 0 0-16,0 0-1 15,0 2-18-15,0 2-2 16,0 4 19-16,2 5-5 16,-4 0 6-16,4 7 1 15,-2 4 0-15,0 6 11 16,2 6 1-16,-2 0 2 15,0 5-13-15,-2-3 7 16,-3 2-9-16,1 4 1 16,-1-2 7-16,-4 2-7 0,1-1-1 15,1-6 0-15,-3 0 1 16,-2-3 5-16,5 0-6 16,0-7 1-16,0 2-1 15,3-8 1-15,2 0-1 16,2-6 0-16,0-3 0 15,2-5 0-15,0-1-6 16,0 0-6-16,0-4 10 16,0 0 1-16,1-2 0 15,-3 0 1-15,5-2 0 16,1-6 18-16,5-3-4 16,5-8-2-16,1-7-11 15,6-4 1-15,2-3-1 16,-4-4 0-16,2 0-1 15,-7 5 1-15,-5 4 5 0,-7 4-6 16,-4 2-8-16,-4 2 8 16,-7 2-6-16,-3 6-5 15,-3 0-8-15,3 6 1 16,3 2 4-16,2 2 13 16,2 0-5-16,5 2 4 15,2 0-5-15,0 2-7 16,0 0-13-16,0 2 6 15,0 4-1-15,2 2-2 16,3-2 6-16,6 4 12 16,0-3 5-16,5-4 1 15,3 4 6-15,2-8-6 0,1-2 1 16,-2-6-1-16,0 0 7 16,-6-4-5-16,-1-2 7 15,0-6-8-15,-3-1 8 16,-4-2-3-16,3 2-5 15,-3-2-1-15,4 4 2 16,-6 0 13-16,-4 8-9 16,-2 0 21-16,-2 6-6 15,-6 2-15-15,6 2-6 16,-3 0-15-16,1 2 5 16,-1 0-4-16,0 2-1 0,0 4-3 15,5-2-1 1,0 1-5-16,0 8 6 0,2-3 3 15,0 5 7-15,2 2 7 16,2-1 1-16,1-2 0 16,-1-2 1-16,1 0-1 15,-3-6 2-15,3-5 11 16,1-2-2-16,5-1 11 16,5-1-8-16,1-4-5 15,1-7-3-15,-1 2 0 16,-4-6 3-16,-1-6-3 15,0 0-5-15,-1-4-1 16,0 0 1-16,3-2-1 16,-1 2 1-16,-3 2 0 15,4 4 0-15,-9 6 15 0,-3 5 14 16,-2 5 5-16,0 4-20 16,-2 0-14-16,2 0-1 15,-2 3 0-15,-1-3-12 16,3 1 0-16,0-1-6 15,0 3 3-15,0-2-3 16,0 2 9-16,0-1 8 16,0 2-8-16,0-4 9 15,0 0 0-15,0 0 1 16,0 0-1-16,0 0 2 16,0 0 4-16,0 0-5 15,3 0 9-15,-3 0-2 0,0 0-7 16,0 0 5-1,-3 0 2-15,3 0-8 16,0 0 1-16,0 0-1 0,0 0 6 16,0 0 2-16,0 0-8 15,0 0 0-15,0 0 0 16,0 0 2-16,0 0 4 16,0 0-5-16,0 0 0 15,0 0-1-15,0 0 0 16,0 0-1-16,0 0-8 15,0 0 3-15,12 1-6 16,-8 2 11-16,5 1 0 16,2-1 1-16,5 3 0 15,-3 3 0-15,1-3 0 0,-3-1 0 16,-1-1 0 0,-4 3 0-16,-2-7 6 15,-2 0 0-15,-4 0 5 0,0 0 13 16,0 0 21-16,2 0-11 15,-3 0-10-15,0 0-12 16,1 0-10-16,2 0-2 16,0 2 0-16,-2-2-9 15,2 0 7-15,-3 3-11 16,0-1 4-16,-2 4 8 16,-1 7 0-16,-2-1 0 15,4 5 1-15,0 0 0 16,-1-1 0-16,5 1-1 15,-2-2-8-15,4-5 7 16,3 3-5-16,1-7 5 16,6 0 2-16,5-4 1 0,4-2 6 15,1 0-1-15,-2-2-4 16,2-4-1-16,-4-7 5 16,2-1-5-16,-4-8-1 15,1-2 0-15,-1-3-11 16,-3-7 2-16,3 7-15 15,-5-1 17-15,-1 3 6 16,-4 8-1-16,-4 5 1 16,-4 4-14-16,0 3 2 15,-2 5-8-15,0 0-2 16,0 0 8-16,2 0 5 16,0 2-2-16,0-2 6 15,0 4-3-15,-3 3-5 0,-1-1-2 16,4 1 2-16,-6 5 7 15,3 0-4-15,-1 7 10 16,2-1 1-16,2-5-8 16,0 4 7-16,2-1 1 15,2-4-1-15,2 0 1 16,3-2 9-16,-1-1 1 16,8-2 2-16,-1-3-1 15,1 0 1-15,8-6-6 16,-2 0-5-16,7-6-1 15,0-4-1-15,4 1-9 16,-2-6-13-16,0-3-26 0,-2 0-26 16,-1-3-42-16,-4 7 49 15,-1 1 31-15,-8 7 19 16,-5 2 9-16,-3 3-3 16,0 3 3-16,-3 0-5 15,-2 0-25-15,0 3 9 16,0-3 14-16,0 0 14 15,0 0 2-15,0 0 0 16,-2 0 1-16,2 4 20 16,-5-4-14-16,5 0 11 15,0 0 15-15,-2 0-4 16,2 0-7-16,-3 0-1 16,1 0-1-16,0 2-13 15,-5 2 4-15,1 1 4 0,-7 2 3 16,1 4-11-16,-3 1 10 15,-3 5 1 1,-3 2-5-16,2-2-7 0,-4 1 2 16,7 2-7-16,1 0-1 15,7 0 0-15,0-2 0 16,6-4 0-16,2-2 0 16,5-1 6-16,2-4 10 15,4 1 2-15,9-4 5 16,-1-4 11-16,8-2-1 15,-2-4-13-15,-5-5 2 16,0-8 28-16,-6-4-14 0,-3-6-15 16,0-6-8-1,-2-12-13-15,-3-9-3 0,1-9-10 16,2-13 1 0,0-4 4-16,6 1-41 0,-1 8 40 15,-5 19 9-15,-3 17 22 16,2 16 20-16,-6 9 5 15,-2 9-19-15,0 3-28 16,0 3 0-16,-2-2-18 16,-6 11-7-16,4 2 10 15,-5 15 15-15,-3 3 22 16,2 10 11-16,-3 6-12 16,3 6 0-16,2 2-9 15,1 4-11-15,3-3 0 0,-1-2-1 16,5-5 1-16,7-10-1 15,2-3 6-15,4-12-5 16,5-6 11-16,4-9 2 16,8-4 5-16,5 0-11 15,-2-6-8-15,0-2-116 16,38-10-236-16</inkml:trace>
  <inkml:trace contextRef="#ctx0" brushRef="#br0" timeOffset="10538.41">23173 7395 1043 0,'0'-2'268'0,"2"0"-82"16,0 0 56-16,0 2-95 15,1-3-29-15,-1 3-5 16,0-1 2-16,-2 1-5 16,2-3-32-16,0 3-24 15,9-7-26-15,9 1-26 16,14-4-2-16,15-4-1 15,9-2 1-15,8 2 0 16,4 0 0-16,-8 1 0 16,-10 2-1-16,-15 3-8 0,-14 4-27 15,-15 2-53 1,-5 2-44-16,-8 2-128 0,-8 0-221 16,-63 12-94-1</inkml:trace>
  <inkml:trace contextRef="#ctx0" brushRef="#br0" timeOffset="10888.43">23460 7328 1038 0,'2'-3'276'0,"-2"3"-86"15,0-1 20-15,2 1-88 16,-2 0-41-16,0 0-2 15,0 0-7-15,0 0-7 0,0 1 2 16,0-1 5 0,0 0-24-16,0 3-34 0,-2-2-14 15,2 11-15-15,-2 6 10 16,-2 9 5-16,-3 11 1 16,2 1 1-16,1 5 4 15,1-1-5-15,1-5 0 16,2-7 1-16,0-6-2 15,0-12-1-15,2-2-6 16,-2-5-8-16,3-4-17 16,-3-2-10-16,2 0-57 15,-2-2-103-15,0-2-88 16,2-34-429-16</inkml:trace>
  <inkml:trace contextRef="#ctx0" brushRef="#br0" timeOffset="11604.79">23605 7495 1031 0,'0'0'336'0,"2"-2"-152"15,-2 2 40-15,2-1-112 16,-2 1-37-16,0 0-45 16,0 1-3-16,0 1-7 15,-2 0-5-15,2 4-15 16,-2 2 0-16,2 6 5 15,2 4-5-15,-2 2 1 16,2 3 0-16,3-5 11 0,-3-3-11 16,4-4 0-16,-1-5 4 15,-3-4-5-15,0 0-14 16,1-2 7-16,-3 0 0 16,2-4 6-16,3 0-6 15,-1-6 6-15,2-5-16 16,-1 0-4-16,-3 1-21 15,0-3 21-15,-2 6-12 16,5-1-10-16,-1 2-2 16,1-1 9-16,4 4-20 15,-3-1 22-15,6-2 13 16,-1 3 10-16,-5 3 10 16,2-3 0-16,-4 2 1 15,0 2 0-15,3 0 0 16,1-1-6-16,4 0-5 0,3-2 4 15,6 0-5-15,-2 4 11 16,3 0 0-16,-6-1-13 16,0 3 13-16,-2 0-5 15,-8 3 0-15,1-1 1 16,-5 0 4-16,0-2-5 16,-2 0 6-16,0 0 17 15,0 0 75-15,-2 0-5 16,0 0-11-16,-1 0-16 15,1 0-34-15,0 0-19 16,-2 2-7-16,2-2-6 16,-6 2-6-16,-1 4 4 0,1 0 8 15,-4 4 8 1,3 4-1-16,-1-2-5 0,3 4-2 16,5 2-6-16,4-4 4 15,3 3 1-15,5-3 1 16,1-5 0-16,7 1-10 15,5-3-11-15,-2-5-75 16,6-4-83-16,24-23-148 16</inkml:trace>
  <inkml:trace contextRef="#ctx0" brushRef="#br0" timeOffset="13251.04">24090 7399 1087 0,'0'-2'220'16,"-2"4"-124"-16,2-2-55 15,-4 0-41-15,-1 4-13 16,-1 6 11-16,-4 2-4 16,-1 4 6-16,-2 4 11 15,2 2-10-15,-2 2-2 16,2 1 2-16,-1-1-1 15,6-5 0-15,4-6-2 0,4-1-14 16,-1-8-19 0,6-4 35-16,7-4 18 0,1-6 5 15,4-2-11-15,0-3-2 16,-3 2 1-16,-1-2-10 16,-3 2 1-16,-6 4-1 15,-1 6-1-15,-3 0-1 16,0 3-13-16,2 6-10 15,0 3 11-15,2 2 1 16,-2 6 1-16,3-6-14 16,-1 2-13-16,2-8 28 15,0-1 9-15,3-4 1 16,1-4 1-16,-1-6 6 16,6 1-7-16,-3-8 1 15,1-1 0-15,-1-10 9 0,-5-2 20 16,-1-8 0-1,0-5 2-15,-2 2-4 0,-2 3 25 16,1 10 26-16,-5 7 26 16,-5 14-25-16,1 0-40 15,4 7-14-15,0 0-13 16,0 3-13-16,0-1-15 16,0 2-16-16,0 8 13 15,0 2 18-15,0 12 1 16,0 4 13-16,0 2-5 15,0 2-2-15,-4 6-6 16,-4 2 5-16,-5 0-5 16,-5-4 11-16,1 1-11 15,1-8-1-15,3-3 2 16,2-5-2-16,6-4-1 0,8-4 0 16,1-3 1-1,5 2 22-15,6-5-13 0,1-5-8 16,2 3-1-16,0-5-1 15,-2-2 0-15,-6-6 1 16,0 0 10-16,1-4 3 16,-5-6-4-16,-1-5-1 15,-3 0 2-15,-4-2-10 16,-3 0 0-16,-1-1 0 16,-6 8 0-16,-1-2-5 15,1 5 5-15,8 4-1 16,2 2-6-16,6 4-34 0,4-5-17 15,2 1 19-15,11 1-9 16,6-4-5-16,-4 2-5 16,6-1 25-16,-4-5 19 15,2-7 13-15,-2-7 1 16,-7-4 0-16,3-8 12 16,-2-3 12-16,-2-6 49 15,-1-1-11-15,-5 3-4 16,-5 5-1-16,-4 12-6 15,-2 8-34-15,0 10-9 16,-2 1-7-16,0 10-1 16,0 0 1-16,0 1-1 15,0 1 0-15,2-1-11 0,2 4-19 16,-2 0-7 0,0 8 23-16,-2 5 8 0,2 3 6 15,0 10 17-15,0 4 0 16,0 6 10-16,-2 2-11 15,-3 2 1-15,-7 2-8 16,-5 2 1-16,-1 0-4 16,-4-2 0-16,2 1-5 15,2-6 5-15,3-2-4 16,8-11-1-16,2-4-1 16,5-10-6-16,0-3-6 15,2-7 3-15,3-4-1 16,4-3 10-16,4-1 1 15,7-10 10-15,1 0 1 16,0-10-3-16,-2-7-9 0,-11 4-9 16,2-2-6-16,-10 5-1 15,-10 4-10-15,-1 9 10 16,1-3 5-16,-2 5 4 16,3 2 7-16,7 2 0 15,2 4 0-15,6 1 8 16,-1-3-7-16,-1 3 0 15,4 0-1-15,5-2-1 16,7 0-8-16,6-2 3 16,10 2 5-16,2-4 0 15,0 2 1-15,-7-3 0 16,-9 2 18-16,-9-1 39 0,-8 5 24 16,-3-1 8-16,-2 2-29 15,0 0-29-15,0 0-19 16,-2 0-1-16,2 0-5 15,0 0 1-15,0 0-6 16,-3 2-1-16,3-2 0 16,-2 1-10-16,-2 5-11 15,2-1 9-15,0 6 11 16,-3 5-1-16,3 0 2 16,0 0 0-16,2 5 0 15,0-4 0-15,2 0 0 16,-2-6 0-16,0-3 0 15,0 1-6-15,0-5-13 16,2-3-46-16,-2-1-52 16,2 0-60-16,1-4-58 0,5-32-432 15</inkml:trace>
  <inkml:trace contextRef="#ctx0" brushRef="#br0" timeOffset="13444.11">24900 7153 1300 0,'0'0'290'16,"2"0"-143"-16,0 0-71 0,0 1-76 16,0 2-32-16,0 3-23 15,3 2-103-15,-5 2-65 16,-15 16-434-16</inkml:trace>
  <inkml:trace contextRef="#ctx0" brushRef="#br0" timeOffset="13823.98">25071 7275 828 0,'2'-1'520'0,"0"-2"-379"15,0-1 127-15,-2 2-91 16,-2 2-42-16,-2 0-58 16,-5 0-68-16,-7 4-9 15,-4 4 6-15,-11 7 6 16,-2 8-10-16,6 4-2 15,5 6 1-15,9 3-2 16,7-2 1-16,12-1-10 16,7-5 10-16,16-5 10 15,10-9 15-15,11-4 5 16,6-7-7-16,4-3-5 16,-12-3-12-16,-10 0-6 15,-20-1 0-15,-13 4-41 16,-12 0-133-16,-16 6-340 0,-70 5-335 15</inkml:trace>
  <inkml:trace contextRef="#ctx0" brushRef="#br0" timeOffset="14891.83">21694 8109 730 0,'0'0'460'16,"0"0"-344"-16,2 0 26 15,0-2-28-15,2 2-28 16,-3-2-11-16,2 2 31 15,0 0 7-15,-1-2-41 16,9 2-8-16,2-2 1 16,14-2-20-16,7-2-20 0,8 1-2 15,7 1-7-15,7 1 4 16,1-1 10-16,6-2 0 16,2 2-6-16,2-2 12 15,6 0-5-15,1-4-17 16,3 3 1-16,2 0-5 15,-2-3 4-15,-1 2-8 16,-9 0 7-16,2-2 2 16,-5 3 11-16,1 2-4 15,7-5 4-15,1 4-5 16,12-1-2-16,1-1-5 16,1 2-1-16,-6 3-4 15,-10-2-3-15,-11 1-4 0,-11 3-2 16,-4-8 1-1,-1 5 0-15,1 3 0 0,6-3 1 16,3-1-2-16,-3-3 0 16,5 2 0-16,-5 0 1 15,-5 0-1-15,4-2 1 16,-3 2 11-16,2 1-12 16,4-5 1-16,2 4 5 15,11 0-6-15,2-1 0 16,8 0 1-16,4 0 12 15,-6-2 1-15,-6 2-7 16,0 0 7-16,-8-2-13 16,7-1 16-16,-3 0-5 15,7-1-2-15,6 3-4 16,2-5-4-16,2 5 10 0,-10 2-5 16,-4 2-6-1,-18-3 8-15,-14 6 0 0,-16-2 4 16,-9 2 2-16,-7 1-1 15,-3-2-5-15,0 4-8 16,0-4-1-16,0 2-1 16,0 2-39-16,-3-4-56 15,-3 4-66-15,-4-2-153 16,-56 0-599-16</inkml:trace>
  <inkml:trace contextRef="#ctx0" brushRef="#br0" timeOffset="15688.8">22045 8420 1190 0,'-2'-2'195'0,"-2"2"46"16,-4-2-71-16,0-1-53 16,-5 3-33-16,-2 3-32 15,3-1 8-15,-7 0-9 16,4 0-7-16,-1 0-10 16,1 4 1-16,7-4 10 15,2-2-18-15,8-2 9 16,4 2 4-16,-2-4 2 0,13 0-7 15,14-5-10-15,19-4-20 16,17-1-5-16,11-4 0 16,4 4 1-16,9 2 0 15,-2-1-1-15,-8 8 0 16,-19 0-24-16,-28 4-38 16,-19 1-79-16,-13 0-106 15,-8 4-128-15,-12 3 78 16,-74 15-251-16</inkml:trace>
  <inkml:trace contextRef="#ctx0" brushRef="#br0" timeOffset="16096.96">22234 8399 1323 0,'5'-3'225'0,"-3"1"82"15,5-2-91-15,-5 2-91 16,1 2-47-16,-3 0-21 16,0 0 6-16,0 0-6 15,-3 0-5-15,3 0-19 16,0 0-12-16,-2 2-12 16,2 0-9-16,0 2-15 15,0 7 5-15,0 6 10 0,0 9 1 16,0 10-1-1,-5 4 1-15,3 6 5 0,-5 2-4 16,3-4-2-16,0 0 1 16,-3-8 4-16,7-9-4 15,0-10-2-15,0-8 1 16,2-3-1-16,-2-4-6 16,0-2 7-16,0 0-1 15,0-2-15-15,0 2-16 16,0 0-26-16,5-2-55 15,1-2-86-15,7-2-312 16,37-48-578-16</inkml:trace>
  <inkml:trace contextRef="#ctx0" brushRef="#br0" timeOffset="16684.89">22453 8580 1076 0,'0'0'317'15,"2"0"-184"-15,-2 0-25 16,2 0-100-16,0 4-8 16,0 3-15-16,-2 1 15 15,3 1 60-15,-3 5-3 16,0 2-6-16,0 3 10 16,-3 2-16-16,3 4-21 0,-2 1-10 15,0-4-8 1,2 1 0-16,-2-9 4 0,0-1-2 15,2-7-7-15,0-2 10 16,0-2 5-16,0-4 10 16,0-2 4-16,0-2-3 15,0-2-27-15,2-10-21 16,0-6-44-16,2-6-16 16,4-4-31-16,-4 5 41 15,5 8 43-15,-5 8 14 16,-2 6 14-16,0 3-1 15,0 1-11-15,2 3-18 16,2 0-21-16,5 3 30 16,7-2 19-16,1 2 1 15,8-3-5-15,2-3 6 0,-3 2 1 16,2-4 72 0,-8 1 25-16,-7 1 16 0,-8 2 9 15,-5 1-18-15,-2 0-44 16,-1 1-35-16,1 2-26 15,-5 1-2-15,3 5 1 16,1 5-16-16,-1 4 17 16,-2 4-1-16,-1 3 1 15,3 4 0-15,-3-1 0 16,7-6-1-16,0-4-44 16,2-8-83-16,5 0-64 15,4-8 0-15,4-2-73 16,46-27-533-16</inkml:trace>
  <inkml:trace contextRef="#ctx0" brushRef="#br0" timeOffset="18209.82">22903 8578 1146 0,'-4'2'164'0,"-2"-2"-101"16,-2 7-45-16,-3 2-5 15,-3 5 2-15,-3 4 18 16,-1 4-19-16,3 3-13 0,1-1 5 16,1-2-5-16,2-2 3 15,6-6-4 1,2-4-1-16,6-6 0 16,2-2-17-16,8-4 8 0,2-2 9 15,7-6-11 1,5-2-6-16,-2-5 4 0,-8 4 13 15,-3 0-5-15,-7 6 6 16,-5 1 11-16,-2 4 6 16,0-1-2-16,-2 6-15 15,2 0-36-15,-2 5 11 16,2 3 10-16,0 4 4 16,0 0-20-16,0 3-7 15,0-2-2-15,0-11 8 0,2 0 17 16,0-4 2-1,4-2 13-15,4-4 54 0,1-4-14 16,5-7 25-16,-3-10 29 16,0-5 1-16,1-5 20 15,-4-5-22-15,2-4-21 16,3-7-42-16,-6 6 24 16,-2 8 8-16,-2 14-10 15,-5 12-14-15,0 8-20 16,0 4-17-16,0 0-1 15,0 3-12-15,0-1-13 16,2 7-1-16,-2 3 15 16,1 6 10-16,2 8 0 15,-3 2 1-15,0 8 1 16,-4 0 6-16,2 4-7 0,-3 3 1 16,-2 2-1-16,0-4 8 15,-6 3-7-15,2-6 6 16,0-6-1-16,0-2-6 15,2-6-1-15,6-3-16 16,6-4-14-16,6-5 1 16,4-6 22-16,5-3 8 15,4-3-2-15,0-7-13 16,3-3-7-16,-5 0-35 16,0-6 21-16,-6-4 1 15,-1-3-19-15,-7 0-45 16,-6 1 35-16,-6 4 29 15,-5 2-19-15,-3 7 3 16,1 2 24-16,-1 2 20 16,10 4-17-16,4 1-17 0,4-1-10 15,6 1-13-15,1-3 4 16,-2-1 13-16,6 0-44 16,0-6-16-16,4 0-13 15,-2-4-13-15,3-8 43 16,5-4 90-16,-2-5 39 15,0-5 45-15,-2 0 43 16,1-2-10-16,-9 4 29 16,-3-2-43-16,-6 8 16 15,-4 6-41-15,0 9-27 16,-2 2 15-16,0 9-3 0,2 0-15 16,2 2-17-16,-2 2-31 15,0 3-7 1,2 3-4-16,0 7 11 0,3 9 27 15,-1 8 0-15,-1 2 27 16,0 8-22-16,-3 0-16 16,0-1-8-16,0 4-8 15,-3-2 6-15,0-3-5 16,-8-4 5-16,4-2 0 16,-2-6-6-16,3-2 1 15,1-6-1-15,3-5-1 16,4-7-8-16,3-3 2 15,1-5 5-15,6-2 2 16,3-2-9-16,-2-6 0 0,3-2 0 16,2-6 8-16,-5-4 2 15,-2-2-2-15,1-2 1 16,-10 0-16-16,-2-2-53 16,-4 7 36-16,-6 3-5 15,6 10 11-15,1 3 14 16,3 3 4-16,3 2-2 15,1 0 11-15,8-3-15 16,1 2 1-16,5-2 13 16,7 2 0-16,0-3 1 15,-4-1 19-15,1-1 16 16,-7 0 53-16,-5 2 62 16,-3 1-12-16,-5 0-18 0,-2 2-34 15,0 1-35 1,0 1-20-16,0-1-8 0,-2 4-16 15,2-2-7-15,2 5-19 16,-2 4 17-16,0 4 2 16,2 5 1-16,-4 4-1 15,0-3 0-15,-3 4 1 16,3-5 0-16,0-3 0 16,-1-4-1-16,3-3 0 15,0-6-13-15,0-4-11 16,3 0-9-16,-1-4-33 15,0-4-173-15,3-32-429 16</inkml:trace>
  <inkml:trace contextRef="#ctx0" brushRef="#br0" timeOffset="18386.16">23722 8460 539 0,'4'-3'789'0,"-2"2"-660"16,4-5-7-16,-4 5-91 16,0 2-31-16,1 5-106 15,-6 4-86-15,-21 34-295 16</inkml:trace>
  <inkml:trace contextRef="#ctx0" brushRef="#br0" timeOffset="18764.04">23854 8574 812 0,'3'-6'521'15,"-6"4"-309"-15,3-4 76 16,-2 4-120-16,-3 2-78 15,3 2-71-15,-5 4-19 16,-3 6-16-16,-2 9 16 16,-3 4-1-16,-1 8-1 0,7 6-4 15,5-3 6-15,4 3 0 16,6-11-6-16,10-6 5 16,4-6 1-16,9-8 44 15,6-6 40-15,2-4-20 16,0-5-37-16,-5 0-9 15,-12 1 0-15,-11 2-3 16,-5 2-14-16,-6 2-1 16,0 2-47-16,-1 1-100 15,-3-1-181-15,-6 3-52 16,-19 5-399-16</inkml:trace>
  <inkml:trace contextRef="#ctx0" brushRef="#br0" timeOffset="20739.34">24142 8632 605 0,'0'3'258'16,"0"-1"-199"-16,4 2-1 15,-2 1 40-15,5-1-13 16,2 0 1-16,4 0 37 15,1-4-44-15,3 0 8 0,4-5 12 16,-2-7 18-16,2-3-4 16,-8-7-38-16,0-4 12 15,0-1-42-15,-5 4-3 16,-4 2-18-16,-4 7-5 16,-2 5-10-16,-2 5 3 15,-2-2-12-15,2 6 0 16,2 0-10-16,2 6-5 15,-7 0-6-15,1 5 4 16,-1 6 11-16,-2 3 5 0,2 4-5 16,1 2 5-1,-1 0 1-15,5 1-1 16,-1-4 0-16,3-1 1 16,3-5-8-16,-1-5 7 0,7-5 1 15,2-3 0 1,5-1 18-16,9-6-1 0,-2-2-7 15,4-8-2-15,-2 2 2 16,-3-7-9-16,-2 0 7 16,-6 2-1-16,-6 3-6 15,-3 5 11-15,-3 2 6 16,-2 5-6-16,0 1-12 16,0 0 0-16,-2 4-9 15,2-1-17-15,-5 5 4 16,3 1 21-16,-2 7 1 0,2-5 0 15,0 6 0-15,2-5-1 16,2-9 1-16,0 0-8 16,0-2 8-16,5-5 6 15,1 1 12-15,6-8-12 16,-2 1-5-16,1-2 1 16,-5 5-1-16,-3 3 5 15,-3 1-6-15,-2 1 0 16,0 4-1-16,-2 1-15 15,2 1-8-15,0 1 7 16,2 8 16-16,0-2 0 16,0 6 1-16,0-5-1 15,4 3 0-15,-2 3-11 16,5-5 4-16,4-3 7 0,-2-3-4 16,2-6 5-16,8-1 14 15,-6-4-7-15,1-9-1 16,-3 2 5-16,-4-11-1 15,-2-4 13-15,2-5-2 16,-3-9-12-16,8-4-8 16,1-10 1-16,10-13-1 15,2-6-1-15,4 1 0 16,-2 10 1-16,-11 17 43 16,-9 20 5-16,-9 14 2 15,0 8 0-15,-2 3-51 16,-1 4-6-16,-1 5-22 15,-1 7 13-15,-2 7 13 16,1 2 1-16,2 4 0 16,-1 0 0-16,1 4 1 0,-1-1 1 15,0 2-1-15,1-2-1 16,0 2 1-16,-1 0 0 16,3-2 5-16,0 2-4 15,0-2-1-15,2-1 0 16,2-3-1-16,-2-6-1 15,2-3-5-15,0-2 1 16,3-6-6-16,-1 0-2 16,7-3 5-16,7-2 8 15,2-5 0-15,5-1-1 16,-1-3 2-16,-4-3 0 16,-7-6 12-16,1 0-6 0,-7-6 3 15,1-2-8 1,0-4-1-16,0-1 0 0,-1 1 0 15,1 3 0-15,-5 6 1 16,-3 3-1-16,-5 4 7 16,-1 4-7-16,-1 1-2 15,1 6-19-15,-6-1 0 16,3 4 2-16,-5 4-5 16,5-2 4-16,3 5 7 15,0 2 2-15,2 3-2 16,-2 5 7-16,6-4 5 0,0 1-8 15,3-1 9-15,4-1 0 16,-3-8-2 0,3-1 2-16,3-2 6 0,4-7 5 15,1-2 1-15,10-4-11 16,0-6 0-16,4-1 0 16,0-2-1-16,-2-1-9 15,-6 1 1-15,-5 1 7 16,-7 6 0-16,-5 4 1 15,-4 2 17-15,0 4-17 16,0 1-9-16,-2-2-17 16,2 6 8-16,0 0 8 15,0 4 2-15,0-1 7 16,0 4-15-16,0-9-26 16,0-1 1-16,0-1 23 0,0-6 18 15,2 3 14-15,8-5 4 16,-2-4-3-16,3-3-15 15,1-2-1-15,-1 3 0 16,-5 3 1-16,-3 3 8 16,-3 5 4-16,-3 2-12 15,3 2-33-15,0 3 8 16,3 4 17-16,2-1 8 16,-1 5 0-16,5-8 0 15,6-3 17-15,3-1 26 16,7-6-2-16,0-1-31 15,-2 0-10-15,-7-4-10 16,-7 5-64-16,-7 0-185 16,-21-8-473-16</inkml:trace>
  <inkml:trace contextRef="#ctx0" brushRef="#br0" timeOffset="21297.14">24786 8211 999 0,'2'-2'315'0,"2"0"-135"16,5-4 32-16,11-2-133 16,5 0-26-16,12-1-32 15,11 5-9-15,2-3-5 16,-2 3-7-16,-11 4-6 16,-12 0-72-16,-10 0-141 15,-32 2-138-15</inkml:trace>
  <inkml:trace contextRef="#ctx0" brushRef="#br0" timeOffset="21910.21">24066 8153 1097 0,'0'-2'174'0,"3"2"-33"0,-1 0-54 16,0 0-64-16,0 0-22 15,0 0-1-15,-2 0-34 16,0-2-21-16,0 2 34 15,0 0-41-15,0 0-56 16,2 2-10-16,7-2 22 16,-3 0 52-16,0 0 39 15,-2 0 15-15,-2 0 15 16,-2 0 24-16,-2 0-21 16,2 2-15-16,0-2-3 15,0 0-12-15,-2 0 12 16,0 0 24-16,0 0 84 0,-2-2-9 15,4 2-20-15,4-2-34 16,-4 4-28-16,0-2-17 16,0 2-12-16,-4 0-21 15,4 2 21-15,-2 2 3 16,2 1 0-16,0-4 0 16,2 1 9-16,2-4 6 15,-2 0 64-15,-2-3 56 16,0 3 39-16,-2-1-27 15,-2 0-58-15,0-4-56 16,-5 1-24-16,5 0-57 16,0 2-12-16,4-2-8 15,-2 2 31-15,4-2 20 0,0 2-26 16,0 0-104 0,-2-2-200-16</inkml:trace>
  <inkml:trace contextRef="#ctx0" brushRef="#br0" timeOffset="23823.44">24616 8843 193 0,'-2'0'580'0,"2"-2"-460"16,-3-1-14-16,3 2 13 15,0-5-32-15,3 1-8 16,-3 3 38-16,-3-3 38 16,1 3-35-16,0 0-30 15,-2 2-72-15,-7-2-18 16,-1 0-81-16,-5 2-26 16,-5 0 26-16,-3 2 18 15,2 2 27-15,4 0-4 0,-6 1-83 16,-48 18-180-1</inkml:trace>
  <inkml:trace contextRef="#ctx0" brushRef="#br0" timeOffset="24683.3298">25338 8604 983 0,'2'0'135'0,"0"0"-69"16,3 0-66-16,7 0-9 15,1 2-40-15,29 0-218 16</inkml:trace>
  <inkml:trace contextRef="#ctx0" brushRef="#br0" timeOffset="29299.59">23074 9328 724 0,'0'0'141'16,"-2"0"-57"-16,2 0-36 15,0 0-27-15,2-2 30 16,-2 2 56-16,2-2 25 15,0 0-11-15,-2 2 8 16,4-2 15-16,-4 2-34 0,-4 0-5 16,4 0-11-16,-2 0-37 15,0 0-34-15,2 0-17 16,0 0 0-16,0 0-5 16,2 0 18-16,0-2 14 15,2 2-10-15,-4 0-2 16,4-4-3-16,0-4-12 15,5 2-6-15,7-4 0 16,-3-4 0-16,3-2 6 16,3 0-4-16,2-4 14 15,1 0-1-15,-5-2-3 16,3 0 0-16,-6 2-12 16,-2 8 1-16,-8 2-1 15,-4 8-2-15,-2 2 1 0,-3 0-7 16,5 0 7-16,-2 0-8 15,-1 2-3-15,3-2 2 16,0 4 4-16,-2-2-5 16,0 2 11-16,-2 0-9 15,1 2 1-15,1 2 1 16,-3 0 5-16,4-2-8 16,-6 3 8-16,4 2 1 15,3-5-7-15,0 2 2 16,3-3 5-16,-3-3 0 0,7 1-9 15,-6 0 9 1,6 0 1-16,2 3 0 16,3-2 12-16,1 0-11 15,-5 0-1-15,2 0-4 0,-6 0 3 16,1 3-5-16,-3-1 5 16,-2-4-6-16,0 4-1 15,-2 3 7-15,-1-1 0 16,1-2 0-16,0 7 1 15,-2-6 1-15,-4 0-1 16,2 4 1-16,-3-3 0 16,3-4 6-16,1 0-6 15,0-1-1-15,3-2 8 16,0-1-7-16,2 0 11 16,0 0-3-16,0-1 3 0,0 1 0 15,0 0 0-15,2 0-10 16,-2-3 4-1,2 3 4-15,1 0-4 0,-1 0 6 16,1 0-12-16,-1 0-1 16,-2 0-6-16,2 0-4 15,0 4-16-15,7 1-3 16,-1-2 18-16,4 2-3 16,-1 4-1-16,7-6 2 15,-3-2 7-15,6-1 1 16,-4-6 6-16,-1-2 0 15,0 1 6-15,-3-6-6 16,2 3 0-16,-1-6-1 0,-3 6 0 16,-2-4 1-1,-2 6 0-15,-3 0 0 0,5-2 0 16,-7 6 1-16,0 0 5 16,-4 4-6-16,0 0 6 15,0 0-6-15,2 3-12 16,-3-3-6-16,-1 2-20 15,4 3 13-15,-4 5 16 16,2 2 9-16,0 0-1 16,-1-1 0-16,3 4 0 15,0-5-8-15,3 1-3 16,-1-8-12-16,2 1 10 16,2-4 4-16,1 0 10 15,3 0 12-15,5-1-6 16,7-4-6-16,-2 1-1 0,4-4-1 15,-3 0-8 1,-1-3-7-16,-3 3 7 0,1-3 10 16,-4-3 7-16,-4-6-6 15,4 0-1-15,-3-7 14 16,-1-2-8-16,-2 0 4 16,1-7 8-16,-3 6-6 15,0 9 6-15,-6 5 3 16,-3 8 2-16,0 5-10 15,3 3-13-15,0 0 0 16,-2 0-11-16,2 0-2 16,0 0 11-16,0 0-4 0,0 0-3 15,0 0-10 1,0 3 1-16,0 1-6 0,-6 7 16 16,1 4 1-16,-1 5 5 15,-4 2 2-15,2 4 0 16,-3 0 0-16,2 4 0 15,4-2 0-15,-4-2 0 16,3-2 0-16,1-4 0 16,3-4 1-16,2-4-2 15,0-6-6-15,5-4 7 16,1-2-2-16,5 2 2 16,7-4 8-16,5-2-8 15,4-2 0-15,-4-4-6 0,4 0-3 16,-8 2-2-1,-4-2-1-15,-11 4 11 0,-4 6-6 16,-4 2-13-16,1 0-40 16,1 0-19-16,0 4-11 15,-2 3 58-15,2-2 20 16,4 5 6-16,2-4-9 16,0 0 8-16,3 1-4 15,-2-8 2-15,2 1 0 16,-3-2 9-16,2 0 5 15,5-2-4-15,-1 1-1 16,-1-6 0-16,1 1 0 16,2 0 14-16,-3-6 22 15,-1 2 18-15,4-4-15 16,-3 2-3-16,-1 2 27 0,-6 4 18 16,1 3 9-16,-6 3-35 15,1 0-11-15,0 3-44 16,0-1-8-1,2 2-13-15,-4 6 8 0,-1 0 7 16,3 9 6-16,-2 2-1 16,-4 3 2-16,2 0-1 15,-3 2 0-15,-5 5 7 16,4 1-6-16,-3-2 0 16,-6-2-1-16,6-2 1 15,-3-4-1-15,1-3 1 16,4 0-1-16,0-9 0 0,4-3 1 15,1-1-1-15,3-5 6 16,1-1 6-16,-3-1 15 16,-3-5 14-16,-5-1-16 15,-6 1-10-15,7-2-3 16,-2-2-12-16,1 5-5 16,7-1-61-16,4-1-196 15,23-19-269-15</inkml:trace>
  <inkml:trace contextRef="#ctx0" brushRef="#br0" timeOffset="29634.92">23899 9101 373 0,'20'-4'353'0,"-1"-1"-220"15,22-4 28-15,3 5-83 16,-6 0-51-16,-7 4-18 0,-8 0-9 16,-11 0-40-16,-8 3-115 15,-29-6-38-15</inkml:trace>
  <inkml:trace contextRef="#ctx0" brushRef="#br0" timeOffset="29934.72">23437 9063 340 0,'5'-3'979'16,"-1"-1"-828"-16,8-2 161 15,-4-2-159-15,-1 1-54 16,-3 5-54-16,-1 1-45 16,-6 2-34-16,-1 4-199 15,-3 0-79-15,-19 26-60 16</inkml:trace>
  <inkml:trace contextRef="#ctx0" brushRef="#br0" timeOffset="30398.32">22772 9307 642 0,'4'0'311'0,"-4"0"-134"16,2-1-36-16,5-1-23 15,4-1-1-15,5 1 15 16,8-3-46-16,8-1-22 15,5-2-32-15,-1 4-11 16,-3-2-15-16,-4 2-5 16,-11-2 1-16,-5 6-2 0,-8-3-6 15,-8 3-92 1,-1 3-128-16,-34 1-345 0</inkml:trace>
  <inkml:trace contextRef="#ctx0" brushRef="#br0" timeOffset="31162.73">24335 9042 590 0,'-2'-3'591'16,"2"2"-415"-16,0-2 97 16,0 1-51-16,2 2-32 15,-2-1-46-15,2 1-1 16,-2 0-29-16,0 0-36 0,0 0-42 15,-2 1-33 1,0 4-3-16,-9 7-12 0,-3 7 12 16,-9 13 0-16,-2 5 15 15,-2 5-9-15,-4 4 6 16,1 2-4-16,-5 4 1 16,-2 0-3-16,-4 2-5 15,3-4 4-15,4-3-4 16,10-7-1-16,5-8 0 15,9-8 0-15,8-12 0 16,2-8 0-16,4 0-11 16,-2-4 5-16,4-4 5 15,-4 4-11-15,2-2-34 16,3-5-91-16,6 0-53 0,3-5-181 16,35-22-266-16</inkml:trace>
  <inkml:trace contextRef="#ctx0" brushRef="#br0" timeOffset="32807.37">24318 9276 584 0,'2'-2'585'15,"-2"2"-479"-15,0-2 38 16,0 2-54-16,0 0-33 15,0 0 26-15,0 0-5 16,0 0-30-16,0 0-18 16,-2 0-5-16,2 4-25 0,-4 2-1 15,0 11 1 1,-2 0 4-16,-3 7-2 0,5-1-2 16,-2-1 1-1,3-7-1-15,-2-1 1 0,5-3-1 16,2-5 9-16,1-5-7 15,4-1 22-15,-1-1 9 16,9-5 7-16,4-2-16 16,1-3-12-16,-3-5-12 15,4 0-1-15,-8 2-5 16,-2 3 5-16,-4 2 0 16,-3 6 0-16,-4 3 1 15,-2 0-7-15,2 0 1 16,-2 1-2-16,0-1-16 15,-3 2-13-15,3 4-5 0,-2-1 22 16,-1 8 14-16,3-1 6 16,-1 5 0-16,1-7 0 15,4-3-2-15,-2-3 1 16,5-1-1-16,0-2 2 16,1-2 12-16,10-2 14 15,-2-3-8-15,3-2-17 16,3-2 5-16,-2-4 4 15,2-2-1-15,-2-1 0 16,-3-4-7-16,1-1-1 16,-7 4 11-16,-3 4 6 15,-4 3-11-15,1 5 1 0,-3 5-8 16,-3 0 26 0,1 1-26-16,0 1-6 0,0 0-14 15,2 2-10 1,-2 3-1-16,2 0 17 0,0 2-7 15,4 0 6-15,5 3 6 16,7-4 9-16,-3 0 0 16,1 4 0-16,3-3 1 15,-5 3-1-15,-4-4-8 16,-3-1 8-16,-5 4-7 16,-2-3 1-16,-5 0 0 15,1 1 6-15,-4 0 15 16,-3 1-9-16,3 0-5 15,2 1 4-15,1-2-5 16,5 1-1-16,2-4-8 16,2-1-10-16,5-2 4 15,0 1 1-15,4-2 14 0,5-1 0 16,-3-1 0-16,0-4 0 16,5-1 0-16,1 0 0 15,-1-5 6-15,1-2-5 16,1-2 6-16,-2-8 4 15,-2 2-10-15,-1-4-1 16,-2 2 2-16,-3 6 7 16,-6 7-8-16,0 4 26 15,-4 4 6-15,-6 2-10 16,4 0-13-16,-3 0-10 16,3 0-12-16,-1 4-6 0,1-2 1 15,-3 4 1 1,1 6 5-16,2-2 2 0,0 6 3 15,0-2-1-15,4 0 7 16,0 0-9-16,0-2 8 16,2 0 0-16,3-4 1 15,3-2 5-15,2-3 15 16,-2-3-2-16,5 0 1 16,3-6-10-16,-2 0-3 15,2-7 5-15,-1 2-10 16,-1-6 0-16,-1-1 14 15,-8-3-6-15,-2 8-7 0,-5-1 10 16,-5 6-11-16,0 4 1 16,3 0-2-16,2 0-12 15,2 1 2-15,3 2-16 16,2 1 8-16,2-2-4 16,-1-1 2-16,6 3 7 15,-1 3 1-15,-2-1 6 16,3-1 6-16,-3 2 5 15,5 1 10-15,3-2 33 16,-3 2-8-16,-3 0 13 16,-1-2 25-16,-10 0-35 15,-4-2 8-15,0 2-30 16,-6 0-9-16,4 4-11 16,0 2 11-16,-3 2 10 15,-1 2 4-15,-2 0 10 0,1 1-14 16,3-2-5-16,2-1-5 15,2-2-3-15,6-2-3 16,2 1 6-16,13-4 7 16,6-1 29-16,18-2-9 15,8-2-21-15,-4-1-9 16,-11-4-9-16,-18 3 0 16,-12 2-7-16,-10 2-98 15,-8 0-240-15,-38-8-770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20T09:57:47.676"/>
    </inkml:context>
    <inkml:brush xml:id="br0">
      <inkml:brushProperty name="width" value="0.05292" units="cm"/>
      <inkml:brushProperty name="height" value="0.05292" units="cm"/>
      <inkml:brushProperty name="color" value="#FF0000"/>
    </inkml:brush>
  </inkml:definitions>
  <inkml:trace contextRef="#ctx0" brushRef="#br0">19752 7850 133 0,'3'0'998'16,"-3"0"-868"-16,0-1 1 16,2 1-7-16,0 0-13 15,-2-2-13-15,0 4-5 16,0-2 3-16,-2 0 7 15,2-2-19-15,-2 2-25 16,2 0-16-16,0 2-5 16,-3-2-11-16,3 0 1 15,0 0-10-15,0 0-3 16,0 0-1-16,0 0 5 16,0-2 11-16,3-1 12 15,-1-7-12-15,2-6-29 0,5-3 0 16,2-8-1-1,5 2 1-15,9 0-1 0,-3 6-6 16,8 0 4-16,-3 9-4 16,-6-1 0-16,-3 9 0 15,-10 1-1-15,-3 9-20 16,-1 2-18-16,1 11 13 16,-3 2 11-16,-2 5-15 15,-5 4 14-15,-8 2 1 16,-7-1 4-16,-5 3 16 0,-4-8-11 15,0-6-3 1,10-7-3-16,7-4 8 0,3-7 2 16,9-2 8-16,5-2 6 15,4-6-5-15,4-1 0 16,1-3-1-16,12 2 0 16,-3 7-6-16,-1-2 5 15,-5 7-8-15,4 7-6 16,-8 0 3-16,3 6 1 15,-7 2 1-15,-5 4 1 16,-2 1 7-16,-6 2-6 16,-5 4 7-16,-4-5 2 15,-5-2 4-15,-3-7-4 16,0-2 0-16,-4-6 13 16,3 0 2-16,-5-8 8 0,-2 0 9 15,2-6-16-15,-4 2 1 16,9-1-3-16,4 4-3 15,9 0-5-15,9-1 10 16,2 2 5-16,3-3-22 16,-2-1-3-16,0 2-49 15,-1-4-91-15,1 0-345 16,-8-19-228-16</inkml:trace>
  <inkml:trace contextRef="#ctx0" brushRef="#br0" timeOffset="957.1">20144 7718 563 0,'2'0'230'0,"6"-2"-128"16,-2 2 4-16,-1-5 8 15,1 4-27-15,-4-2 27 0,0 2 6 16,-2-1 15-16,3 2 35 15,-3 0-23-15,0 0-29 16,0-1-32-16,0 1-29 16,0 0-21-16,0 0-17 15,0 1-8-15,0-1-4 16,2 0-5-16,-2 0 7 16,0 2-2-16,0-2-7 15,2 5-9-15,1 10 7 16,1 8 2-16,3 6 0 15,-3 13 0-15,3 6 7 16,-1 1-7-16,-1 1 0 16,0-4 0-16,-1-4 1 15,0-11-1-15,3-4 2 0,-3-9-2 16,-2-8 0-16,-2-6 2 16,3-4 11-16,2-6 25 15,1-7 79-15,3-6-63 16,11-12-35-16,1-13-8 15,2-7-10-15,0-13 5 16,2-6-5-16,-4-3 0 16,6 2 0-16,-2 6 0 15,-3 13-1-15,-3 9-1 16,-9 17 0-16,-3 12 0 16,-1 4-5-16,-4 9 6 15,1 1-1-15,-6 0 1 16,1 1-9-16,0-1-10 15,0 2-2-15,0 0 4 0,-2 4 7 16,1-2 9 0,3-1 1-16,0-2 0 0,0-1 7 15,0 0-1-15,0-1-4 16,0 1 7-16,0 0-1 16,0 0-7-16,0 0-2 15,3 0 1-15,-3 0 0 16,1 0 0-16,2 0 0 15,3 0 0-15,15 0 0 16,18 0 1-16,24-3 0 16,26 3 0-16,19-1-1 15,-8-2 1-15,-9 2 0 16,-20-6 7-16,-28 5-7 0,-22-2 5 16,-9 3 9-16,-14 1-10 15,-3 0-5-15,-2 0-17 16,-1 1-59-16,-8 2-19 15,-6 2-74-15,-1 5-125 16,-6 0-80-16,-46 15-382 16</inkml:trace>
  <inkml:trace contextRef="#ctx0" brushRef="#br0" timeOffset="1669.32">20701 7818 1080 0,'5'-4'175'15,"0"-4"-8"-15,8-1-10 0,7-8-11 16,4 1-37-16,7-5-49 16,8 0-1-16,1 2-25 15,-5 4-11-15,-8 7-11 16,-9 6-12-16,-11 4 0 15,-7 4-24-15,-6 12 1 16,-11 10 13-16,-3 10 10 16,-8-2-1-16,1 1 1 15,2-10-6-15,5-4-16 16,9-9-20-16,4-7-15 16,10-4 24-16,3-3 32 15,5 0 1-15,11-4 8 16,3 1-7-16,2 1-1 15,0 2 0-15,-6 5 0 16,2 0-1-16,-8 4 1 16,-1 5-1-16,-3 2-5 0,-7-1-3 15,-4 7 8-15,-9 3 1 16,-13 1 0-16,-9 4 27 16,-5-6 2-16,-12-8 31 15,-2-2 9-15,4-11-9 16,3-4 25-16,3-5-22 15,11-8 12-15,0-4 30 16,2-1-25-16,12-4-35 16,1 3-17-16,4 4-1 15,7 8-10-15,1 4-16 16,2 4-1-16,0 0-12 0,2 2-17 16,1 0-76-16,-3 2-78 15,4 4-123-15,7 22-343 16</inkml:trace>
  <inkml:trace contextRef="#ctx0" brushRef="#br0" timeOffset="2680.7799">19180 8506 1003 0,'2'0'219'0,"-2"-2"-89"15,0 2 56-15,2 0-39 16,-2-3-58-16,2 3-4 16,-2 0 26-16,2 0-19 15,-2 0 1-15,5 0-17 16,4-4-17-16,17-3-19 16,24-5-19-16,35-6 17 15,100-12 5-15,97 0 8 16,77 8-12-16,-101 16 11 15,-4 0-22-15,-57 9-10 16,-72-3-3-16,-88-1-7 0,-12 1-8 16,-10-2 1-16,16-1 0 15,-19 3-1-15,-12 0 0 16,-5 0-13-16,-2 3-22 16,-8-1-19-16,-1 2-21 15,-11 2-64-15,-2 6-44 16,-11-3-195-16,-80 4-282 15</inkml:trace>
  <inkml:trace contextRef="#ctx0" brushRef="#br0" timeOffset="3843.77">19716 8815 1010 0,'5'-4'190'15,"-2"-4"-64"-15,10-2 18 16,-2-7-60-16,2-1 18 16,7 1 14-16,-2-7-52 15,7-5-7-15,-5 5 17 16,6 6-14-16,-3-2-23 15,-1 8-16-15,-2 6-10 16,0 2-10-16,-2 1 9 16,-3 3-10-16,-1 3-1 15,-5 1-9-15,-3 2 1 16,1 4-2-16,-3 4 4 16,1 5 7-16,-5 6-1 0,-5 10 1 15,-8-5 0-15,-2 4 0 16,-7 0 2-1,-1-4-1-15,-4 1 5 0,0 2 2 16,0-5-8-16,2-3 1 16,2-2 8-16,0-1-3 15,6-1-4-15,-3-6 5 16,4 2-5-16,5-8 7 16,2 0-2-16,3-4-1 15,6-2 3-15,0-3 8 16,0 2 4-16,0-2 12 15,4-2 6-15,-4 2-11 16,0 0-13-16,0 0-9 0,0 0 3 16,2 0-3-16,-2 0 0 15,0 0 6-15,0-3 8 16,0 6 5-16,2-6-4 16,-2 3-1-16,0 0-7 15,3 0-2-15,-1 0-4 16,0-1-5-16,2 1 10 15,12-4-11-15,18 1 1 16,10-3 4-16,18 0-5 16,8-1 8-16,12-3 3 15,0 3 15-15,-8 0-7 16,-16 0-2-16,-21 3 0 16,-14 2-5-16,-17 1-2 0,-3 1-5 15,-3 0-5-15,-3 0-1 16,1 1-6-16,0-1-4 15,2 0-31-15,0 0-47 16,-2 0-107-16,4 2-302 16,7 2-244-16</inkml:trace>
  <inkml:trace contextRef="#ctx0" brushRef="#br0" timeOffset="5569.65">21669 8203 1083 0,'2'-4'213'0,"2"0"-42"16,-2-6 156-16,1 4-84 15,-3 3-82-15,2 2-25 16,-2 1-41-16,-2 0-20 16,2 0-26-16,-3 1-20 15,1 2-29-15,-2 3-1 16,0 8-12-16,-6 12 11 16,-3 12 2-16,-7 11 0 0,0 7 1 15,-2 2 1 1,3 2-2-16,-2-2 1 0,3-3-1 15,-1-8 0-15,0 0 2 16,1-11-2-16,1-2 0 16,5-15 0-16,3-4 0 15,7-9 0-15,0-4 1 16,2 0-1-16,2-4 9 16,0 0 3-16,0 0 12 15,2-11-5-15,3-8-17 16,5-17 3-16,7-15-5 15,2-10-8-15,8-12-2 16,2 0-4-16,4 6 5 0,1 7 8 16,-1 12-8-1,4 11 0-15,-4 12-3 0,3 4-1 16,-5 6 4-16,-6 10-6 16,-6 3 4-16,-8 2-1 15,-3 8-1-15,1-1 2 16,-1 2-1-16,-4 5-4 15,-6 0-8-15,-2 7-3 16,-9 4 6-16,-5 2 19 16,-1 0 1-16,-6 3 1 15,-3 1 0-15,-6 3 0 16,-1-2 0-16,0 0 1 16,4-4 6-16,6-4-7 15,8-9 0-15,6-4 0 16,2-5 6-16,7-4 14 15,5-2 1-15,-5 2-2 16,0-2 10-16,0 0-7 0,0-2-11 16,0 1-10-16,0 0-1 15,2 0 1-15,-2 3 5 16,3 3 3-16,-3-3-8 16,2 0 6-16,-2 0-6 15,0 2-2-15,0-1 1 16,2 2-10-16,4 7-1 15,15 8 11-15,13 6-1 16,16 13 1-16,12-4 0 16,4 6 0-16,-4-6 0 15,-14-6 0-15,-14-9 1 0,-16-9-1 16,-12-2 0-16,-6-7 1 16,0-2 10-16,-2-3-1 15,2 4-10-15,0 1-4 16,-2-4-44-16,0-6-153 15,0-7-468-15,-25-51-722 16</inkml:trace>
  <inkml:trace contextRef="#ctx0" brushRef="#br0" timeOffset="6108.15">22166 7874 1155 0,'0'-2'156'0,"0"2"-48"15,2 0 91-15,0 0-46 16,2 0-61-16,-2 0-44 16,0 0 7-16,-2 0 38 15,0 0-16-15,-2 0-37 16,2 2-29-16,0 2-11 0,-2 9-1 16,0-1 1-16,2 7 0 15,-2 2 13-15,2-1-5 16,0 3 7-16,0 2-3 15,0-1 1-15,0 2-4 16,0-6 6-16,2-8-7 16,-2-4 1-1,2-8 6-15,-2 0 69 0,4-2 18 16,8-6 4-16,15-7-23 16,19-10-59-16,19-11-6 15,13-8-3-15,0 4-14 16,-6 2-1-16,-10 8 0 15,-20 10 0-15,-11 5-10 0,-18 14-47 16,-5 1-110 0,-8 7-188-16,-8 8-284 0,-42 29-268 15</inkml:trace>
  <inkml:trace contextRef="#ctx0" brushRef="#br0" timeOffset="7687.99">22667 8313 852 0,'0'-1'308'16,"0"1"-161"-16,0 0-20 0,0 0-53 15,2 0-31-15,-2 0 16 16,2 0 35-16,-2 0 20 15,-2 0 27-15,2 0-37 16,0 0-22-16,-2-5-17 16,2 5-14-16,2 0-15 15,-2-1 9-15,2 2-3 16,0-1-14-16,0 0-7 16,0 0-4-16,4 0-11 15,-2-1-5-15,13-2 5 16,8 0-6-16,10-4 0 15,8 2 0-15,1-4-1 16,-4 5 1-16,-1 1-1 0,-8-1 1 16,-9-1 0-1,-6 2 0-15,-12 0 0 0,-2 3-1 16,-4 0-21-16,2 0-35 16,-2 0-29-16,0 0-32 15,0 0-101-15,-3 6-78 16,-9 3 112-16,-5-2-43 15,-59 17-236-15</inkml:trace>
  <inkml:trace contextRef="#ctx0" brushRef="#br0" timeOffset="8102.51">22517 8506 100 0,'4'0'902'0,"-4"-2"-718"16,4 2 10-16,-2-3-38 15,0 1-11-15,-2 2-55 16,2 0-42-16,5 0-21 16,3 0-12-16,13 0-14 15,8 0-1-15,11 2 0 16,10 1 23-16,3-1 17 16,-1-2 23-16,-5-2-16 0,-14-3-1 15,-12 3 7-15,-15-1-17 16,-8 3-14-16,-2 0-20 15,0-1-2-15,0 2-44 16,-2-2-134-16,-1 2-151 16,-7 4 23-16,-7 0-298 15</inkml:trace>
  <inkml:trace contextRef="#ctx0" brushRef="#br0" timeOffset="9385.99">23540 8251 1027 0,'-7'-2'138'0,"5"0"3"0,-2-2-97 15,-3 3-34-15,-1-6-8 16,-4 5 14-16,-3 2 32 15,-1-2 9-15,-4 2 5 16,-1 0-16-16,-5 8-8 16,-3 2-25-16,2 9 1 15,0 5-13-15,3 2-1 16,2 6 0-16,6 4 1 16,2 0-1-16,8-1 0 15,6-2 1-15,6-7 10 16,6-5-1-16,4-11 17 15,5-3 18-15,8-10 2 0,3-4 1 16,4-7-11-16,-3-6-16 16,-1-6-4-16,-3-4 13 15,-6-2-20-15,-4 6 20 16,-7 6 12-16,-6 7-9 16,-6 6-9-16,0 7-21 15,-3 0-3-15,0 6-40 16,-1 0-23-16,-2 9 27 15,1 2 25-15,-1 9 10 16,2 4-5-16,0-2 6 16,2 2 0-16,4-4-1 15,2-2-1-15,2-6 2 0,1-7 0 16,-1-3 12-16,6-5-1 16,-1-6 10-16,4 1 6 15,7-10 6 1,3-7-8-16,6-5 7 0,0-6-20 15,3-10-11-15,-5 2 10 16,0 1-11-16,-14 4 2 16,-1 5 14-16,-11 8 2 15,-4 5 0-15,-1 8-12 16,-3 4-6-16,-4 2-12 16,7 2-4-16,-3 2-5 15,3-2-20-15,2 3-16 16,2-2 14-16,0 2-11 15,3 1 30-15,7 1 24 16,0 0 15-16,7-1-6 0,5 4-2 16,0-5 1-1,-1-3 1-15,-3 2 18 0,-9-3 10 16,-5 0 11-16,-4 1-19 16,-4-1-22-16,0 3-7 15,-2 1-11-15,-5 8 9 16,1 4 1-16,-4 8 0 15,3 4 1-15,3 0 0 16,-2 3-1-16,6-4 0 16,2-3-9-16,2-6-5 15,4-8 13-15,2-4-7 16,5-4 9-16,10-2 12 16,1-6-2-16,10-6 5 0,-1-10 11 15,0-8-14-15,-4-6 1 16,0-6-5-16,-6 2-1 15,-10 2 4-15,-7 9 8 16,-3 7 2-16,-3 11-7 16,-5 1-13-16,3 7 6 15,-2 2-7-15,4 1-16 16,-5 5-2-16,-3 9-6 16,-8 11 10-16,1 4 7 15,-1 10 5-15,7 5 1 16,5-4-10-16,4 4 11 15,2-8-2-15,4-10-7 16,7-7 0-16,1-10 3 16,7-4-7-16,7-8-28 0,8-1-103 15,8-6-94-15,0-6-134 16,66-46-713-16</inkml:trace>
  <inkml:trace contextRef="#ctx0" brushRef="#br0" timeOffset="9824.92">24496 8416 884 0,'0'-4'321'16,"0"2"-143"-16,3-7 13 15,-3 8-37-15,-3-3-19 16,0 4-49-16,0-2-41 16,0 2-5-16,1 0-32 15,-3 0-8-15,-3 5-8 0,-13 2 7 16,-3 3 1-16,-5 10 0 15,-3 6 0-15,1 5 0 16,4 4-1-16,4 3 1 16,4-3-1-16,4-4-5 15,8-5 5-15,7-8-11 16,4-7-1-16,12-4 13 16,7-8 26-16,8-7-2 15,7-5 4-15,-3-5-16 16,-6-5 9-16,-2 0 12 15,-10 3-1-15,-3 6 14 16,-7 2-26-16,-3 6 1 16,-4 6-1-16,0 0-20 15,0 2-10-15,0 2-7 16,0 2-2-16,1 8 13 0,5 5 5 16,5 8 0-16,4 2 1 15,6 1 1-15,10 0-1 16,-2-4-29-16,2-11-61 15,-4 1-141-15,13-16-227 16</inkml:trace>
  <inkml:trace contextRef="#ctx0" brushRef="#br0" timeOffset="11033.15">23132 8831 535 0,'-2'0'667'15,"0"-2"-563"-15,2 2 14 16,-2 0-40-16,-1 0-51 16,3 2-27-16,-8 4 0 0,-6 4 6 15,-5 4-5 1,-8 4 7-16,2 6 4 15,-6 4-10-15,4 0 5 0,5-2 1 16,8 1-8-16,12-7-5 16,7-6-5-16,13-3 10 15,6-8 0-15,11-3 8 16,4-9 8-16,0-4 23 16,-3-9 23-16,-5-6-7 15,-8-5 22-15,-6-4-31 16,-7 4 23-16,-6 7-15 15,-6 8-34-15,0 3-2 16,-3 10-18-16,3 3 0 16,-1 2-41-16,1 5-37 15,-3 2 17-15,1 7 13 16,-2 2-17-16,1-1-10 16,5 6 23-16,3-3 13 0,5-2-2 15,6-8 13-15,5-2 20 16,11-6 8-16,5-8 0 15,4-5 1-15,3-8 9 16,-5-6 11-16,1-2 21 16,-7-3-10-16,-6 4 76 15,-9-1-6-15,-5 8-38 16,-5 5 13-16,4-2 8 16,-6 8-22-16,-2 2 0 15,3 4-25-15,-5 4-13 16,0 0-8-16,0 0-17 0,0 1 0 15,-3 5-24-15,-3 14 5 16,-8 7 18-16,1 12-7 16,-7 6 7-16,-5 4 1 15,-4 4 0-15,-2 2-1 16,-7 2-36-16,0-2-4 16,-4 1-34-16,2-8-6 15,4-6 2-15,7-6-2 16,14-10 57-16,8-10-4 15,9-10 28-15,10-6 65 16,14-2-8-16,12-10-30 16,4 1-11-16,1-12-2 15,-12-3 2-15,-4 0-10 16,-14 0 39-16,-11 3 11 0,-6 5-28 16,-7 5-5-16,-2 3-14 15,-1-2-9-15,2 6 9 16,8 3 6-16,6 2 2 15,3 2-4-15,4-2 8 16,5-1-6-16,10-2-15 16,13-4 0-16,15 2-1 15,15 2 0-15,6 1 0 16,-1 3-7-16,-8 4 2 16,-20-1-63-16,-19 1-133 15,-21 3-173-15,-64 12-180 16</inkml:trace>
  <inkml:trace contextRef="#ctx0" brushRef="#br0" timeOffset="11569.43">22656 9747 1337 0,'4'-8'159'16,"0"0"88"-16,5-2-1 15,-5 7-121-15,-1 0-64 16,0 3-26-16,-3 3-11 0,0-3-9 15,-6 3-6-15,2 2-9 16,-11 16 0-16,-8 10 0 16,-6 10 0-16,-6 12 8 15,-1-1-8-15,7 2 2 16,5-12-2-16,6-6-23 16,11-12-22-16,5-14-45 15,4-1-59-15,8-12 37 16,13-13-28-16,14-14-134 15,87-96-327-15</inkml:trace>
  <inkml:trace contextRef="#ctx0" brushRef="#br0" timeOffset="11783.24">22990 9637 714 0,'0'0'588'16,"2"-2"-429"-16,-2-1 115 0,0 2-73 15,-2 2-135-15,2 2-66 16,-7 7 17-16,0 4-16 15,-6 9 56-15,-5 13-3 16,-9-1-19-16,-4 9-11 16,-2 2-9-16,1 5-15 15,3-3 0-15,3 3 0 16,8-7-10-16,2-7-28 16,1-10-95-16,9-8-107 15,0-8-20-15,2-14-197 16</inkml:trace>
  <inkml:trace contextRef="#ctx0" brushRef="#br0" timeOffset="12239.91">22575 9824 1190 0,'7'-3'252'0,"0"3"-206"16,10-2 70-16,4 2 5 15,3 6-46-15,-2 6-52 16,-2 5-16-16,-1 7 16 16,-2 4-2-16,5 2 1 15,5-3-2-15,0-2 1 16,4-7 25-16,7-8-5 16,0-6-11-16,4-6-6 15,-4-9 3-15,-4-3 4 0,1-11-5 16,-4-3-11-1,0-5-8-15,-4-2-1 0,-2 0 3 16,-10 1 9-16,-6 5 8 16,-9 6 11-16,-8 7-17 15,-1 7-20-15,-10 7-6 16,-5 3-10-16,-5 7 1 16,3 6-14-16,-1 7-1 15,6 0 9-15,6 5 8 16,8 1-4-16,5 3 16 15,4-1-8-15,3 2 1 16,2-6-5-16,3-2-52 16,1-9-25-16,3-2-45 15,9-4-108-15,45-23-355 0</inkml:trace>
  <inkml:trace contextRef="#ctx0" brushRef="#br0" timeOffset="12929.34">23404 9806 934 0,'9'0'134'16,"-2"1"-14"-16,4 5 6 15,0 0-39-15,1 4-44 16,-6 4-23-16,-4 6-1 16,-8 7 1-16,-10 7 1 15,-9 4-8-15,-6 1 1 0,-5-2-4 16,3-5 22-16,4-3 5 16,2-11 37-16,11-4-2 15,5-7-20-15,9-5 1 16,4-2 28-16,3-2 16 15,8-5-10-15,6-10-52 16,10-9-25-16,6-8-9 16,8-8 0-16,5-2-1 15,-3 2 0-15,0 3 4 16,-3 2 4-16,-7 8-14 16,-12 5 12-16,-6 10-6 15,-10 10 19-15,-7 3-14 16,0 1-5-16,-2 1-9 0,0-1-3 15,-3 4-12 1,-8 9 12-16,-3 3 12 0,-1 9-1 16,-8 7 1-16,7 5 0 15,0 1 1-15,8-2 0 16,4-4 5-16,8-6-6 16,6-7-1-16,9-6-16 15,11-3-23-15,11-10-95 16,2-10-147-16,72-42-231 15</inkml:trace>
  <inkml:trace contextRef="#ctx0" brushRef="#br0" timeOffset="13326.4597">23907 9821 1148 0,'-4'-2'165'0,"2"2"-89"15,-7 2 5-15,-5 2-40 16,-5 7-11-16,-2 0-12 15,-8 7 0-15,3 3 1 16,2 2-17-16,-3 4-2 16,4 0 8-16,3 3-8 15,7-7-1-15,4-2 1 16,2-7 1-16,12-3 9 16,6-5 14-16,6-4 20 15,16-6-8-15,2-5 13 0,6-8 4 16,0-5-11-1,-4-3-21-15,-10 0 54 0,-6 7 28 16,-15 8-26-16,-2 8-22 16,-4 0-20-1,-2 4-35-15,2 2-10 0,-4 8-26 16,0 4 30-16,-3 10 5 16,-1 8 1-16,-2-2-1 15,6 2-7-15,-3-6-52 16,5-3-33-16,0-12-60 15,2-3-82-15,2-7-76 16,29-25-209-16</inkml:trace>
  <inkml:trace contextRef="#ctx0" brushRef="#br0" timeOffset="14815.08">24069 9934 1064 0,'0'-8'193'16,"2"1"41"-16,0-3 30 15,0 0-69-15,-2 3-57 16,-2 2-67-16,0 5-37 0,-8 0-34 16,-9 5-9-1,-10 4-1-15,-11 9-1 0,-7 7 2 16,5 1-27-16,5 3-39 15,13 0-52-15,15-7 46 16,9-6 33-16,16-4 45 16,15-8 3-16,9-4 18 15,9-4-9-15,5-8 4 16,-8 0 31-16,-4-5-14 16,-11-4 7-16,-8 4-1 15,-9 4 29-15,-10 5-20 16,-4 4-27-16,-2 4-18 0,-2 0-18 15,1 8-24 1,-2 0 26-16,1 8 4 0,-5 6 3 16,-5 10 3-16,1 8 6 15,-3 6 0-15,-1 4 0 16,-1-2-1-16,-2-1 1 16,2-4-9-16,1-9-3 15,0-9 1-15,9-9 11 16,2-10 1-16,3-6 16 15,0-2 20-15,3-8 46 16,-4-6-56-16,2-10-21 16,2-11-6-16,2-8-15 15,12-5-27-15,6-7-32 16,15-3-40-16,10 5 24 16,9 5 29-16,1 13 32 15,1 11 4-15,-3 12 11 0,-1 2 7 16,-10 6 2-16,-9 0 4 15,-4 0 2-15,-6 0 36 16,-4-1 21-16,-5 0 17 16,-3 1 21-16,-5 1 2 15,-2 4-11-15,-8 1-20 16,4 0-32-16,-4 0-23 16,0 0-12-16,-5 1-11 15,-5 2 2-15,-7 5 3 16,-10 6 5-16,-8 5-1 15,1 8-11-15,-4 7 7 16,2 6 5-16,4 2-5 16,10 1-22-16,8-10-22 15,9-7-5-15,9-8 4 0,9-7 48 16,11-5 3-16,4-11 18 16,12-2-8-16,4-12 2 15,-5-5-3-15,1-6 6 16,-9-8-14-16,-4 5-1 15,-8 0-8-15,-1 7 7 16,-8 7-13-16,-2 6 1 16,3 5-1-16,-6 6 2 15,2 0 2-15,0 2-11 16,-3 2-18-16,5 4-5 16,-3 8 19-16,6 0 10 15,-1 4 1-15,5 0 7 16,1-4 5-16,11-4 2 0,7-3 12 15,12-7-3-15,4-5 0 16,-1-5 0-16,-8-2 6 16,-14-4 41-16,-5 6 22 15,-15 0 4-15,-4 8-31 16,-2 2-51-16,-2 2-34 16,-1 6-65-16,-4 3 45 15,0 0 21-15,5-1 9 16,-1-2 7-16,5 0 5 15,0-4 3-15,2-1 9 16,3-3 17-16,3-5 22 16,13 1-29-16,6-4-8 0,6 0 5 15,-2 2 8-15,0-4 39 16,-8 7 18-16,-4-2-12 16,-5 5-22-16,-7 0-37 15,-1 8-1-15,-1 3-21 16,2 8-126-16,-5 1-123 15,11 14-248-15</inkml:trace>
  <inkml:trace contextRef="#ctx0" brushRef="#br0" timeOffset="14936.34">25293 9962 1884 0,'-11'-5'0'15,"-47"-40"-265"-15</inkml:trace>
  <inkml:trace contextRef="#ctx0" brushRef="#br0" timeOffset="26143.27">19822 11434 653 0,'0'-11'133'0,"-2"2"-11"16,-1-13 38 0,1 2-46-16,-1-1-24 0,-1 7-4 15,4 0-22-15,0 6-17 16,0-1 7-16,-2 4-5 15,-1 1 7-15,1 3-16 16,0-2 2-16,0 2-21 16,2-2-10-16,0 3-11 15,0 0 0-15,0 3 6 16,0-3 7-16,0 0 19 16,2 0 10-16,0 0 19 15,-2 0 25-15,0 0-16 16,0 0-14-16,0 0-10 15,0 0-7-15,0 1-7 16,0-1-4-16,-2 0-1 0,4 0 6 16,-2 0-10-16,0 0-10 15,0 0 1-15,2 0 5 16,3 3-5-16,-1-3-13 16,6 0 4-16,7 4-5 15,22-1 2-15,11 6 5 16,13-2-7-16,-5-3 2 15,-7 1 2-15,-9-4-3 16,-13-2 0-16,-11 1 8 16,-13-3-8-16,-10 1-1 0,-2 2 0 15,-4-2-99 1,-9 4-72-16,-4 3-114 0,-5 3-39 16,-40 9-177-16</inkml:trace>
  <inkml:trace contextRef="#ctx0" brushRef="#br0" timeOffset="26490.02">19612 11444 586 0,'-2'0'107'0,"2"0"-50"0,-2 0 45 15,4 0 57-15,-2 2-14 16,2-2-85-16,-2 1 12 16,0-2-7-16,-2 1 14 15,2 0-20-15,0 0-16 16,0 0-19-16,0 0-10 15,2 0-3-15,-2 0-10 16,2 0 0-16,-2 1-1 16,2 2-42-16,-2 3-111 15,3 2-107-15,10 14-454 16</inkml:trace>
  <inkml:trace contextRef="#ctx0" brushRef="#br0" timeOffset="27136.48">19743 11564 905 0,'0'0'232'0,"0"0"-64"0,-2-2-7 16,0 0-38-16,0 2 0 16,2 0-33-16,-2 0 13 15,2 0 1-15,0 0-22 16,0 0-7-16,0-2-25 16,0 4-11-16,2-2 4 0,0 0-10 15,0 2-4 1,0-2-8-16,0 0 4 0,1 0-10 15,4 0-9-15,12 2 2 16,22-2-7-16,24 4 5 16,26-2 2-16,16 4 4 15,-3-4 0-15,-7 3-2 16,-22-4 1-16,-15 2-10 16,-22-3 11-16,-20 0-11 15,-12 2 0-15,-6-2 0 16,0 0 1-16,-2 0-2 15,0 0-6-15,2 0-5 16,0 1 11-16,0-1-21 0,0 0-25 16,-2-1-7-1,2 1-34-15,-4-2-52 0,-2 4-139 16,-4-1-46-16,-26 3-241 16</inkml:trace>
  <inkml:trace contextRef="#ctx0" brushRef="#br0" timeOffset="36132.11">20878 11437 46 0,'2'0'702'0,"0"0"-579"15,0 0 11-15,0 0 2 16,-2 0-40-16,2 0-12 16,0-1 11-16,-2-1 4 0,0 2 30 15,0-2-14 1,-2 2-29-16,2 0-16 0,-2 0-19 16,2 0-12-16,0 0-6 15,0 0-9-15,0 0-3 16,0 0-3-16,0 0-6 15,0 0-1-15,0 0-4 16,0 0 16-16,2 0 2 16,0 0 8-16,2-9 2 15,0 4-7-15,0-10-17 16,1-1-11-16,5 1 1 16,0-4 6-16,1 2-7 0,-1 0 8 15,4 4-8-15,-3 3 1 16,3 1-1-16,3 3 0 15,-3 0 0-15,-3 4-2 16,-4 2-16-16,-1 2 18 16,-1 1-9-16,0 0-2 15,-1-1 4-15,-2 7-1 16,0-1-7-16,-2 4 14 16,-2-1 1-16,0 5-1 15,-5-2 0-15,-6 5 1 16,-3 1-14-16,-4 4 14 15,-7-3 10-15,-2 1-8 16,-2 3-1-16,2-8 7 0,4-2-5 16,8-1-2-1,5-5-1-15,4-4-3 0,8 1 1 16,0-6 4-16,2 1-4 16,2-1 10-16,1 0-2 15,4 3 1-15,11 1 5 16,12 0-4-16,10 2 8 15,2 0-14-15,-1-2 3 16,-10-2-5-16,-6 1 0 16,-14-3-24-16,-11-3-17 15,-6 3-124-15,-11-2-295 16,-57-8-246-16</inkml:trace>
  <inkml:trace contextRef="#ctx0" brushRef="#br0" timeOffset="36663.44">21107 11466 835 0,'0'0'241'0,"0"0"-142"16,0 0 35 0,3 0-64-16,-3 0-51 0,0 2-18 15,2-2-1-15,-4 2 0 16,2-2 1-16,2 0 1 15,-2 0 17-15,0-2 32 16,2 2 23-16,-2 0 44 16,0 0 1-16,0 0-1 15,0-2-17-15,0 2-47 16,0 0-32-16,0 0-16 16,0 0-5-16,0 0 0 15,0 0-1-15,0 0 0 16,2 0 9-16,2 0 18 15,7 0 9-15,2 0-19 0,5-2-11 16,1 2-5-16,-11-2 0 16,-3 2 0-16,-5-3 0 15,0 3-1-15,-3 0 0 16,-1 0-6-16,2 0-5 16,-2 3-34-16,-3-1-100 15,-7 2-38-15,-39 14-152 16</inkml:trace>
  <inkml:trace contextRef="#ctx0" brushRef="#br0" timeOffset="37326.9">21490 11332 880 0,'-2'0'179'16,"2"0"-64"-16,0 0 4 16,-2-3-49-16,2 3-38 0,0 0 23 15,-2 0 16 1,2 0-19-16,-2 0 46 0,0 0-22 16,-4 0-52-16,2 0-18 15,-4 0-3-15,-3 3-1 16,-4 2 13-16,3 0-9 15,-4 0 4-15,7-1-1 16,0 7-6-16,2-4-3 16,3 3 2-16,4 5 2 15,4-1 2-15,5 1 0 16,7 4 24-16,4-2 6 16,3-2 3-16,2 1-4 0,-2-3-11 15,-4 0-3-15,-5-3 3 16,-4-2-11-16,-4-3-5 15,-6 2-7-15,-4 3-1 16,-3 4 0-16,-2 6 9 16,-2 2 20-16,-5 0-28 15,3-3 15-15,-1-8 2 16,-1-1 15-16,1-6 9 16,1-1-24-16,-5-3 0 15,1-3-16-15,1-1-2 16,-2 2-6-16,5-6-35 15,0 4-110-15,-4-2-170 16,-4-9-218-16</inkml:trace>
  <inkml:trace contextRef="#ctx0" brushRef="#br0" timeOffset="42548.88">21426 11289 516 0,'-2'0'78'0,"2"-2"-58"16,-7 2-10-16,4 0 2 16,1 0-11-16,0 0 0 15,2 0 14-15,-2 2 57 16,2-2 3-16,0 0 7 16,0 0 10-16,0 0 16 15,2 0-21-15,-2-2-17 16,0 2-22-16,2 0-19 0,-2 0-1 15,2 0 8 1,-6 0-16-16,4 0-19 0,0 0 12 16,0 0 3-16,0 0 11 15,0 0 11-15,14 2 2 16,-12-2 1-16,0-2 10 16,0 2 13-16,2 0-23 15,7 2-22-15,12-2-7 16,6 0-11-16,14 4 0 15,7 0-1-15,2 2 1 16,2 3-1-16,-10-3 0 16,-11-3 1-16,-15-1 5 15,-13-2-6-15,-10 0 1 16,-4-2-9-16,-4 2-4 16,-5 0 3-16,-2 0-21 15,0 0-81-15,11 4-64 0,5 0-119 16,31 10-450-16</inkml:trace>
  <inkml:trace contextRef="#ctx0" brushRef="#br0" timeOffset="43266.98">22034 11442 1018 0,'2'0'149'16,"-2"0"-106"-16,3 0 8 0,-6 0-34 16,3 2-17-1,-2-2 0-15,-1 3 7 0,1 3 53 16,-2 3-15-16,-5-1 21 15,-4 4-42-15,-3-1 12 16,-7 2-7-16,-3 1-4 16,-6 0-5-16,-1-2-11 15,-2 0 1-15,1-6 7 16,3-4 17-16,4-2 11 16,12-2 17-16,9-2 1 15,0 0 4-15,6-8 8 16,0-2-39-16,6-6-6 15,4-8-16-15,8-1-13 16,9-1 5-16,4 4-6 16,4 8-13-16,7 11 13 0,1 8-9 15,7 9-1 1,-2 7-6-16,-4 6 16 0,-12 7 1 16,-14 6-1-16,-15 1-5 15,-15 1 5-15,-17 4 11 16,-11-2 29-16,-10-5 8 15,4-5-1-15,7-7-22 16,6 0-11-16,16-9-14 16,9-4 0-16,5-7 0 15,3-3-1-15,3 5-18 16,-1-10-110-16,0 5-144 16,0-1-59-16,13-25-482 15</inkml:trace>
  <inkml:trace contextRef="#ctx0" brushRef="#br0" timeOffset="46217.28">22644 11540 856 0,'5'-1'189'15,"-5"-1"-21"-15,5-5-23 16,-5 5-32-16,2-4-43 16,0 4 2-16,0 0 30 15,-2-2 6-15,2 0 15 16,-2 0-31-16,-2-1-29 16,2 1-24-16,-2 1-11 15,0 2-5-15,-3-3-16 0,-2 1-7 16,3 1 1-1,-4-2-1-15,5 2-1 0,-8-4 1 16,-5 0-1-16,-4-2-1 16,-6 0-5-16,1 2-5 15,-4 2-6-15,6 1 6 16,-1 2-9-16,7 1 6 16,-2 1 4-16,8 2-13 15,2-1-16-15,-4 3 22 16,4 4-2-16,0 1 1 15,0 2-23-15,7 3-15 16,4 2 24-16,7 6 5 16,11 0 28-16,9 1 6 15,11 2-6-15,2-4 1 16,-1-2 8-16,-6-6-9 0,-10 0 0 16,-5-3 0-1,-11-2-1-15,-7-1-24 0,-2 0 7 16,-6 2 8-16,-6 2 10 15,-1 2 15-15,-3 5-15 16,-1-5 3-16,-6 3-3 16,0-3 1-16,-2-1 0 15,-4-7-1-15,0-3 15 16,-1-3-3-16,4-6 12 16,7 0 9-16,9-1 20 15,10-10 17-15,8-5-25 16,15-10-34-16,14-5-5 0,17-6-6 15,6 7-38 1,-2 2-105-16,0 2-172 0,55-52-667 16</inkml:trace>
  <inkml:trace contextRef="#ctx0" brushRef="#br0" timeOffset="47299.07">22822 11510 1118 0,'3'0'179'0,"-1"0"-13"16,2 0 13-16,1 0-26 15,-2 0-63-15,-3 2-59 16,2-2 11-16,-2 2-12 16,-2 0-4-16,2 10-25 15,-3 4 12-15,1 14 5 16,-3 6-4-16,1 7-13 15,-1 0 5-15,-3 4-5 16,3-1-1-16,1-4 0 16,-1-2 0-16,0-10-1 0,1-5-6 15,0-4-4 1,-1-9 5-16,3-5 5 0,0-4 1 16,2-3 18-1,0-3-12-15,2 2 26 16,-2-2-4-16,5-10-7 0,1-5-13 15,1-12-8-15,4-6 1 16,7-8-1-16,4-2 0 16,7-3-1-16,7 1-4 15,1 9 4-15,4 6-8 16,1 7 3-16,-2 6-12 16,-5 10 3-16,-3 0 9 15,-8 10-8-15,-5 3-31 16,0 0 12-16,-5 7-3 15,-3-2 0-15,-2 2 2 0,-7-1 1 16,-4-2 0-16,-3 3 13 16,-8 2 13-16,-5 4 7 15,-8 0 1-15,-5 0 0 16,-4 0-1-16,4 1-1 16,-2-6 1-16,4 3 24 15,5-6 2-15,2-1-10 16,3 0 5-16,4-3 14 15,9-1-14-15,0-3-3 16,4 1 1-16,4-1-4 16,0 0 33-16,2 0-1 15,-2 0-4-15,2 0-4 16,-4 0-13-16,2 0-17 16,-2 0-3-16,0 0-6 15,0 3-1-15,3-3-7 0,3 6 1 16,6 4 1-16,5 6 5 15,16 12 1-15,5 6 16 16,7 6-1-16,0 0-13 16,2-1 4-16,-10-8-5 15,-8-7 1-15,-11-10-1 16,-11-8 0-16,-5-4 9 16,-2-2-9-16,-2-2-1 15,-2-2-86-15,-4-2-175 16,-23-36-687-16</inkml:trace>
  <inkml:trace contextRef="#ctx0" brushRef="#br0" timeOffset="47789.75">23454 11459 948 0,'0'0'183'0,"0"3"-79"0,2-3 4 15,2 4-26-15,0 0 17 16,3 6 35-16,2-1-20 15,0-2 10-15,4 3-29 16,-3 0-8-16,-4 2-62 16,3-1 5-16,-5 0-3 15,5 1-16-15,-6 2 2 16,-1 3-7-16,0 4 6 16,-2 2 0-16,0-2-6 15,2-1 9-15,0-5 17 16,3-8 13-16,-3-3 60 15,6-5 25-15,15-6 4 16,15-6-50-16,15-8-21 16,16-8-8-16,10-10-26 15,6-1-23-15,1 0-6 16,-8 8-16-16,-11 0-46 0,-13 16-31 16,-13 4-78-16,-3 13-96 15,-7 13-221-15,18 50-78 16</inkml:trace>
  <inkml:trace contextRef="#ctx0" brushRef="#br0" timeOffset="50073.61">19745 12775 204 0,'0'-2'780'15,"0"2"-702"-15,3 0-3 16,-3 0 21-16,2 2-58 16,-2-2-28-16,0 0 20 15,0-2 35-15,-2 2 16 16,-1-2 22-16,3 0 59 15,-2 2-31-15,2-3 5 16,2 3-55-16,1 0-10 16,1 0-35-16,5-1-12 15,9-5-17-15,11 3-7 16,14-1 0-16,9 1-13 16,7 3 11-16,-6 3-5 15,-5-3-5-15,-11 0-6 16,-8 0-27-16,-14-3-72 0,-3 3-59 15,-10 3-98-15,-27 10-358 16</inkml:trace>
  <inkml:trace contextRef="#ctx0" brushRef="#br0" timeOffset="50303.5">19884 12947 1216 0,'2'-3'260'0,"5"-1"-200"16,11-4 24-16,11-1-61 16,9 4-23-16,17 3-55 15,6 2-64-15,3 3-70 16,67 14-290-16</inkml:trace>
  <inkml:trace contextRef="#ctx0" brushRef="#br0" timeOffset="50883.68">20586 12859 973 0,'0'0'156'0,"2"-6"-27"16,0 3-30 0,3-6-38-16,3 0 5 0,6-4-52 15,-1 0 1-15,2-2-6 16,6-1-9-16,-3 0 0 16,1 4 11-16,0 2-11 15,-1 4 0-15,-1 2-2 16,0 4 1-16,2 4-10 15,-1 0 5-15,-5 6 5 16,1-2-5-16,-10 8 4 16,-4 4-8-16,-6 5 9 15,-11 2 0-15,0 0 1 16,-5 1 0-16,-3-2 6 16,0-2-5-16,1 0 14 15,2-5-9-15,4-5-4 16,3-1 5-16,7-1 1 15,5-7-8-15,6 1 8 0,5-4-8 16,7 3 16-16,7 3-10 16,14 0 12-16,4-4-17 15,-2 0-1-15,-2 0-73 16,-3-4-137-16,27-14-338 16</inkml:trace>
  <inkml:trace contextRef="#ctx0" brushRef="#br0" timeOffset="51087.43">21114 12946 1514 0,'0'-2'313'0,"0"-2"-175"0,2 0 33 16,-2 2-111-16,2 4-60 15,-2-1-165-15,7 6-195 16,-3 5 33-16,14 2-439 16</inkml:trace>
  <inkml:trace contextRef="#ctx0" brushRef="#br0" timeOffset="51568">21653 12791 1178 0,'-2'-2'180'16,"-1"0"-23"-16,-1-2 35 16,-2 0-133-16,-11 4-59 15,0 0-6-15,-10 8 5 16,3 1-11-16,1 6-9 16,10 3-30-16,7 5 16 0,12 1-2 15,9 2 37-15,12 0 6 16,4 2-6-16,-4-4 6 15,2-2-6-15,-6-4 2 16,-6 2 26-16,-3-6 10 16,-11-2-37-16,-3 0 16 15,-5-4 11-15,-9 6-13 16,-9-2 6-16,0 0 2 16,-9 0-7-16,-1-2-2 15,2-2-13-15,6 0-1 16,0 1-58-16,13-6-80 15,4 0-53-15,8-9-161 16</inkml:trace>
  <inkml:trace contextRef="#ctx0" brushRef="#br0" timeOffset="51724.71">21733 12814 1127 0,'13'-8'180'0,"5"5"-107"16,14-1-35-16,3 7-38 16,5 6-36-16,61 26-270 15</inkml:trace>
  <inkml:trace contextRef="#ctx0" brushRef="#br0" timeOffset="52236.7688">22303 12897 1209 0,'0'0'207'16,"0"0"-99"-16,-2 3 60 15,2-3-145-15,-4 8-23 16,-5 0 0-16,-5 10 0 15,-7 1 12-15,-2 2 3 16,-6 2-15-16,-2 0 1 16,2-3 12-16,-5-4-5 0,0-8 4 15,4-2 12-15,3-8 27 16,0-2 18-16,5-4-24 16,9-4 1-16,4-2 7 15,5-6-41-15,10-4 0 16,9-6-12-16,12-3-15 15,13 1 0-15,7 5-25 16,5 6 8-16,-2 7 7 16,2 14 8-16,-3 10 7 15,-2 4 1-15,-5 11 9 16,-11 5 17-16,-11 3-5 16,-15 8 3-16,-12-1 6 0,-13 2-6 15,-9 0-5-15,-9-2 8 16,-2-6-17-16,-2-3 15 15,0-6-16-15,8 0-12 16,7-8-75-16,8-1-126 16,11-3-79-16,35 2-284 15</inkml:trace>
  <inkml:trace contextRef="#ctx0" brushRef="#br0" timeOffset="52711.65">22800 12966 966 0,'-2'-7'174'16,"0"4"-111"-16,-3-9 31 16,-1 5-11-16,-7-2-56 15,-5 3-20-15,-9 0-7 16,-4 2 0-16,-7-5 24 15,-2 9-18-15,6 6 5 16,8 3-5-16,8 7-6 16,7 6-1-16,11 0 1 15,9 8 5-15,9 2 11 16,15 4 7-16,3 0 5 16,3 2-5-16,-3-5 13 15,-9-8 10-15,-7-3-2 16,-9-8-19-16,-9-5-25 15,-8-4 1-15,-9 3 27 0,-10-3 10 16,-9 1 7-16,-6-3 9 16,2 1-33-16,7 1-12 15,8-5-8-15,13 0 6 16,10-6 20-16,8-5-27 16,15-8-19-16,6-9-17 15,13-8-6-15,5 0-38 16,5-1-40-16,2 12 80 15,2 10-59-15,0 7-8 16,-2 8-14-16,48 15-136 0</inkml:trace>
  <inkml:trace contextRef="#ctx0" brushRef="#br0" timeOffset="53177.85">23475 13064 1132 0,'0'0'230'0,"2"0"-22"16,-2 0 59-16,0 2-115 15,3-2-77-15,-6 2-41 16,1-2-34-16,-4 6 9 15,-7 3 29-15,-10 2-2 16,-8 9-14-16,-2 2-2 16,-3 2-14-16,1 5 3 15,-2 0-8-15,4 0 0 0,6-4-1 16,1-3-55 0,8-1-43-16,3-9-79 0,5-2 3 15,4-6-37-15,1-6 5 16,3-32-307-16</inkml:trace>
  <inkml:trace contextRef="#ctx0" brushRef="#br0" timeOffset="53416.9">23248 13026 1151 0,'5'-4'273'16,"3"2"-118"-1,6-2 74-15,9 8-124 0,0 10-52 16,6 6 4-16,-3 9-6 16,-7 4-27-16,-8 4 1 15,-2 3-14-15,-9-5-11 16,-2 2 0-16,0-5 0 16,-3-4-46-16,12-1-78 15,0-4-131-15,39 16-260 16</inkml:trace>
  <inkml:trace contextRef="#ctx0" brushRef="#br0" timeOffset="54157.18">24010 13033 1157 0,'0'0'147'0,"-2"0"-59"16,2-3 31-16,-4 6-68 15,-6-2-45-15,2 1 49 16,-3 3 41-16,-3 6-36 16,-3-1-39-16,-4 8 23 15,-1 4-38-15,-1 6 7 16,-1 4 5-16,8 4-7 16,4 0-11-16,7-1-21 0,7-7 19 15,13-9 2-15,6-4 23 16,10-1-5-16,7-10-17 15,7-4 5-15,-1-6 7 16,-4-9-5-16,-3-1 17 16,-8-3 34-16,-2-2 17 15,-8 6 19-15,-9 5-20 16,-5 3 22-16,-3 1 4 16,-2 6-47-16,-2 2-44 15,2 2-10-15,-5 3-4 16,-2 4-7-16,-5 9 11 15,-4 11 0-15,-5 7 0 16,0 6 9-16,-4 2-1 0,0 4-7 16,1-2 14-16,2-6-15 15,2-10-11-15,9-8-55 16,3-5-48-16,6-12-57 16,2-2-105-16,2-10 20 15,23-32-395-15</inkml:trace>
  <inkml:trace contextRef="#ctx0" brushRef="#br0" timeOffset="54590.81">24447 12996 1200 0,'0'0'311'16,"2"0"-199"-16,0 1 115 15,3 8-58-15,1 3-67 16,8 9 21-16,0 2-40 15,1 4-4-15,0-4-46 16,-5 4-15-16,-6-4-6 16,-2-1-10-16,0-3 5 15,-2-10 4-15,3 0 17 0,1-8 29 16,12-2 45-16,15-4-1 16,22-4-46-16,15-2-26 15,7-5-13-15,0-4-16 16,-7 4-12-16,-4 0-55 15,-15 4-50-15,-14 10-96 16,-14 4-302-16,-21 10-328 16</inkml:trace>
  <inkml:trace contextRef="#ctx0" brushRef="#br0" timeOffset="55422.54">20092 13980 654 0,'2'0'287'16,"-2"0"-98"-16,2 0-9 16,-2 0 3-16,2 0-17 15,0-2 8-15,0 2 5 16,0-4-31-16,3 4-31 15,-3 0-12-15,2-2-39 16,6 1-12-16,7-2-25 16,12-1-10-16,9 2-8 15,5-2-5-15,-1 3-5 16,-2 1-1-16,-2 0-11 16,-5 5-28-16,-11-1-63 0,-2 4-64 15,-7 1-133 1,-7-2-154-16,-25 7-198 0</inkml:trace>
  <inkml:trace contextRef="#ctx0" brushRef="#br0" timeOffset="55651.02">20055 14102 843 0,'0'0'276'16,"2"0"-109"-16,4-1 89 15,0 1-40-15,0 1-43 16,7 2-31-16,10 3-35 16,6 2-58-16,6-3-41 15,3-1-8-15,1 3-15 16,1-1-143-16,-3 0-154 16,39 8-183-16</inkml:trace>
  <inkml:trace contextRef="#ctx0" brushRef="#br0" timeOffset="66686.28">21198 13877 849 0,'0'0'274'15,"3"-3"-97"-15,-3 1 18 0,0 0 35 16,2 0-25-16,-2 0-74 16,0 2-35-16,2 0-15 15,-2 0 25-15,0-2-31 16,5 2-3-16,-10 0-19 16,10 0-8-16,-5 0-18 15,-5 0-9-15,5 0-11 16,-2 0-7-16,0 0-9 15,-3 2-9-15,-4 4-1 16,-4 8 18-16,-9 0-7 16,-1 4 2-16,4 0-3 15,5-4-4-15,9-2-10 16,5-3 4-16,7-2-5 16,9 1 24-16,11-1 0 0,8-2 2 15,5 4-2-15,-5-5 1 16,-3-3-1-1,-3-1-2-15,-2-1-4 0,-9-2 6 16,-3-1 2-16,3-6-1 16,-5-1 7-16,6-4 19 15,-9 1 3-15,1 1 1 16,-3 8-19-16,-4 2 12 16,-4 0-4-16,0 3-7 15,0 3-13-15,0-3-5 16,-2 1-14-16,-3 5-2 15,-4 4 7-15,-2 6 11 16,-7 7 2-16,3 3 2 0,-6 2-1 16,4 6 2-16,-1 0-1 15,3 2-1 1,5-6-3-16,6-4 1 0,2-8-14 16,2-10-20-16,0-2-33 15,0-2-27-15,0-4-18 16,2-4-81-16,4-2-122 15,35-24-313-15</inkml:trace>
  <inkml:trace contextRef="#ctx0" brushRef="#br0" timeOffset="67189.19">21696 13993 1041 0,'2'-3'227'0,"2"-1"-92"0,0-2 64 16,3 0 22-1,-1 4-43-15,-3 1-55 0,-3 1-28 16,0 0 32-16,0 0-20 16,0 0-31-16,-3 0-1 15,6 0-19-15,-6 0-25 16,3 0-23-16,-2 0-8 15,-2 3-8-15,-3 9-10 16,-5 6 18-16,-5 8 0 16,-3 6 0-16,-2 3 0 15,0-5 7-15,4 2-7 16,3-8 1-16,4 1-1 16,10-11 0-16,-1-5-20 15,2-5-24-15,0 0-43 0,0-4-19 16,0-4-25-1,-3 0-136-15,1-19-426 0</inkml:trace>
  <inkml:trace contextRef="#ctx0" brushRef="#br0" timeOffset="67383.38">21815 14135 1909 0,'3'-2'240'0,"-3"0"-46"16,5-1-118-16,-3 3-76 15,0 3-76-15,4 7-236 0,1 2-212 16,5 18-605 0</inkml:trace>
  <inkml:trace contextRef="#ctx0" brushRef="#br0" timeOffset="67807.64">22257 14124 689 0,'4'-3'739'15,"5"-3"-646"-15,0 0 169 0,-2 2 5 16,-5 1-133-1,-4 3-65-15,0 0-48 0,-3 0-9 16,-2 5-12-16,-6-1-14 16,-5 7 9-16,-4 2 4 15,2 5-6-15,-1 1 0 16,11-2-7-16,3 3-8 16,7 0 2-16,7-2 7 15,13 0 13-15,4 0 2 16,9-2 4-16,4 1-6 15,-6-1-8-15,-10-2 8 16,-7 1 0-16,-5 1-1 16,-9-2-11-16,-9-2-5 0,-5 4 5 15,-6 1 11 1,-6-7-1-16,-5-1-7 0,2 0 9 16,2-1 0-16,2-3-6 15,10-2-58-15,3-1-139 16,-1-2-98-16,5-10-338 15</inkml:trace>
  <inkml:trace contextRef="#ctx0" brushRef="#br0" timeOffset="67992.81">22397 14119 651 0,'20'-5'567'0,"3"2"-504"0,21 1 28 16,10 4-11-16,-1 9-58 16,-2 4-22-16,-6 7-52 15,17 30-191-15</inkml:trace>
  <inkml:trace contextRef="#ctx0" brushRef="#br0" timeOffset="68437.92">22949 14269 1008 0,'8'-4'265'15,"-6"-3"-94"-15,4-4 138 16,-1-1-52-16,-3 4-82 15,-2 2-38-15,0-1-47 16,-4 4-29-16,-1 0-17 16,-4-2-25-16,-6 3-19 15,-6 2-5-15,-14 4 4 16,-7 5-8-16,-8 8 1 16,-2 10 8-16,4 4-8 15,6 7-2-15,8 4-58 16,15 4-1-16,12-6 3 15,14-2 15-15,15-11 30 16,14-6 20-16,3-6 1 0,3-13 5 16,-8-7 22-16,-7-8 40 15,-11-5 14-15,-8-7-19 16,-16 4-29-16,-13-8-17 16,-12 5-16-16,-9 3-1 15,-1 9-5-15,5 1-51 16,9 15-90-16,7 3-313 15,15 25-293-15</inkml:trace>
  <inkml:trace contextRef="#ctx0" brushRef="#br0" timeOffset="68977.36">23313 14391 574 0,'0'-1'674'16,"0"1"-569"-16,-2-3 39 15,2 3 3-15,-5 3-102 16,1-2-45-16,-8 5 6 15,-5 5 3-15,-3-1-8 0,-5-1 20 16,3 1 12-16,-5-1 7 16,0-6 13-16,3 3 32 15,-5-8-4-15,4-4-6 16,-2 0 5-16,10 1-23 16,1-9-9-16,7 1 0 15,7 0-2-15,4-6-4 16,7 3-28-16,13-2-7 15,7 0-7-15,9 8-8 16,7 3 7-16,8 7-1 16,1 8-14-16,2 8 16 15,-5 1-2-15,-9 7-11 16,-13-1 7-16,-18 0-11 16,-18 5 13-16,-15 7 4 15,-18 1 15-15,-8 4-2 0,-8-7-5 16,4 3-7-16,10-13 0 15,9-5-1-15,12-7-11 16,13-6-59-16,0 1-170 16,16-5-348-16,40-13-221 15</inkml:trace>
  <inkml:trace contextRef="#ctx0" brushRef="#br0" timeOffset="69591.95">23618 14506 724 0,'0'0'320'16,"0"-3"-199"-16,4 3 59 15,1-1-1-15,-1-5-5 16,1 0-20-16,4-2-17 16,2-2-28-16,5-4-37 15,1-1-3-15,6 4-19 0,-1-6 11 16,3 5-13-1,-6 6-28-15,4 5-11 0,-8 1-3 16,3 0-5-16,0 3-1 16,-3 7 0-16,6-1-1 15,-8 5-7-15,-5-3 7 16,-4 1 0-16,-4 5-14 16,-8-3 15-16,-7 6 11 15,-5 2-2-15,-7 2 0 16,-4-2 0-16,2 1-8 15,3-4 9-15,1 1-8 16,7-4-1-16,3-4 0 16,5 1 5-16,6-6-6 0,2-1 6 15,4-2-4 1,2-2 31-16,10 0-12 0,13 2 49 16,10 2-44-16,12-2-5 15,7-4-21-15,2 0 0 16,-11-4 0-16,-14 4 0 15,-15-4-16-15,-14 4-62 16,-6 0-128-16,-7 4-448 16,-45 4-179-16</inkml:trace>
  <inkml:trace contextRef="#ctx0" brushRef="#br0" timeOffset="71551.92">24331 14472 1041 0,'2'-4'213'0,"0"4"-120"16,0-2 54-16,6 2 23 16,-6 0-83-16,2 0-35 15,2-2-8-15,1 2 1 16,3-2 7-16,1-2 32 15,-5 1-24-15,3-3 2 16,-2 4-26-16,2-2-20 16,2 4-10-16,-2 0-5 15,0 0-1-15,-1 4-1 16,3 2-10-16,5 3 11 16,-6 1-8-16,-4 0 1 0,-1 1-11 15,-5 2 10-15,-5 3 2 16,-4 2 6-16,-2 2 0 15,-5-1 0-15,1-7-1 16,1 1 1-16,1-3 1 16,4-8-1-16,5 0-6 15,1 2 6-15,3-4 8 16,0 0 16-16,5-4 3 16,-1 2 13-16,7-4-28 15,5-7-11-15,6-4-1 16,0-1-2-16,3 2 2 15,-2 6-1-15,-4 2-7 16,-1 6 8-16,-7 2-23 16,1 4-37-16,-4 5-21 15,-1 4-36-15,-3-1 41 0,-6 4 34 16,-2-3 16-16,-7 8 19 16,-1-2 5-16,2-2 1 15,-4-5 0-15,3 0 0 16,4-7 1-16,3-1 0 15,4-4 1-15,0 0 38 16,2-3 45-16,0 0-17 16,5-2-44-16,1-9-19 15,6 2-4-15,4-1-1 16,8-6-5-16,8 7 6 0,2 1-11 16,0 4 5-16,1 6 5 15,1 2-10-15,-5 4-1 16,-6 3 11-16,-11 1-12 15,-7-1-10-15,-9 5-4 16,-6-4 27-16,-6 9 6 16,-10 2 23-16,2 0-4 15,-5 2-7-15,5-5-10 16,5 2-8-16,6 0 0 16,5-7-1-16,1-2-30 15,6-6-46-15,-3 0-89 16,2-7-41-16,9-15-138 15</inkml:trace>
  <inkml:trace contextRef="#ctx0" brushRef="#br0" timeOffset="72117.31">24958 14468 773 0,'2'0'326'16,"-2"0"-215"-16,2 0 34 15,0 4 14-15,0-8-6 16,-2 4-10-16,0 4 13 16,2-8-35-16,-4 4-11 15,2 4-29-15,0-4-32 16,0 0-10-16,0 0-12 16,0 0-12-16,5 8-6 15,1 1 14-15,1-1 1 16,2 11-8-16,2 1-10 15,-2 2 6-15,-2 0-6 16,-3-2-6-16,-4-4 1 0,-4 1 0 16,-3-4 0-1,0-3 17-15,3-4 3 16,-1-4 12-16,5-2 4 0,0-2 7 16,3 0 20-16,1 0 17 15,7-4 27-15,11-6-64 16,16-6-35-16,13-7-8 15,18-2 0-15,0 0 0 16,-1 6-1-16,-15 7-17 16,-11 8-59-16,-10 6-94 15,-11 10-173-15,49 31-576 16</inkml:trace>
  <inkml:trace contextRef="#ctx0" brushRef="#br0" timeOffset="-102758.34">287 12764 803 0,'-2'-5'231'16,"2"5"-148"-16,0 0-61 15,0 0-14-15,0 0-7 0,2 0 5 16,-2-1 48-16,0-1 51 15,0-1 29-15,-2 3-58 16,0 0-55-16,2 0 99 16,0 3-40-16,0-1-58 15,-2 4-21-15,2 3 0 16,-2 9 0-16,0 10 8 16,0 6-8-16,-3 7-1 15,1 1 1-15,0 0 4 16,-8-2-5-16,5 0-12 15,3-7-21-15,0-6 8 0,2-5-13 16,2-6 2 0,-3-8 24-16,3-1-3 0,3-7 15 15,-3 0 0 1,0-7 1-16,0 3-1 0,0-6-3 16,-3-7-6-16,3-6 0 15,0-1 2-15,3-2 6 16,-1-4-1-16,2-4-8 15,3-3 8-15,1 1 1 16,0 3 1-16,-2 2 0 16,1 0 6-16,-1 2-5 15,-2 3-1-15,2 5 1 16,0-2 7-16,-4 10 1 16,3 6-8-16,-3 3 9 15,-2 2 20-15,2 2-12 0,-2-2-4 16,-2 2-5-16,2 2-3 15,0-2 4-15,0 2-1 16,0 2-9 0,2 8-8-16,0 8 8 0,2 8 6 15,6 6-6-15,-4 9 10 16,5-3-10-16,-4-3 0 16,2 2 6-16,-2-5-5 15,0 0 0-15,4-8 0 16,-2 1-1-16,-3-8-7 15,1-5 5-15,-1-2-28 16,-1-4-1-16,0-5 1 16,-1-2-5-16,-4 3-23 15,0-8-76-15,-9-14-187 16</inkml:trace>
  <inkml:trace contextRef="#ctx0" brushRef="#br0" timeOffset="-102426.7099">190 13091 123 0,'0'0'842'0,"0"0"-691"0,2-1-70 16,0 0-22-16,1-2 7 15,-1 1-27-15,-2 1 34 16,2 1-19-16,-2 0-31 16,0 0 1-16,3 0-24 15,5 0-5-15,3 0 4 16,7-3 1-16,9-1-51 15,2-6-89-15,33-34-467 16</inkml:trace>
  <inkml:trace contextRef="#ctx0" brushRef="#br0" timeOffset="-101987.9299">578 12752 824 0,'0'0'309'0,"0"0"-189"16,0-3-66-16,2 1 8 16,-2 2 17-16,0-2-25 15,0 2 27-15,0 0 8 16,0 0-17-16,0 0 12 16,0 0 3-16,2 0-29 15,0-2-28-15,2 0-3 16,10-4-15-16,4-4-6 15,11-6 2-15,4 0-7 16,-2-5-1-16,0 4 0 16,-6 3-5-16,-2 1-27 15,-6 6-40-15,-5 2-13 16,-8 4-77-16,-6 1-44 0,-16 18-247 16</inkml:trace>
  <inkml:trace contextRef="#ctx0" brushRef="#br0" timeOffset="-101708.78">711 12836 856 0,'2'1'118'16,"0"-1"-47"-1,8-1 79-15,-1-3-11 0,6-3-46 16,5-4-12-16,3-6-21 16,6-2 5-16,-8-1-29 15,4 5-27-15,-2 1-8 16,-11 6-1-16,-2 3-28 16,-3 3-35-16,-5 2-114 15,-4 11-299-15</inkml:trace>
  <inkml:trace contextRef="#ctx0" brushRef="#br0" timeOffset="-100995.7899">1280 12433 896 0,'0'0'217'15,"0"-2"-110"-15,0-2-44 16,2-1-2-16,-2-1-17 16,2 0 41-16,-2-4 1 15,0 0 7-15,-2 3 7 16,-2-8-11-16,-4 3-41 15,-3 2 9-15,-2 1-27 16,-5 0-11-16,-4 5-19 16,-5 4 0-16,1 4-6 15,-5 8 0-15,2 2-15 16,0 6-16-16,6 4-1 16,5 0 8-16,7 0-18 0,9 1-24 15,11-3 26 1,4 0 40-16,7-4-35 0,11-4 14 15,5-4 18-15,2-5 9 16,-2-1 0-16,-1 2 0 16,-6-1 0-16,0-1 0 15,-8 2-1-15,-2 6 0 16,-10 3-8-16,-4 2 8 16,-10 7 0-16,-8 0-10 15,-8 2 11-15,0-4 1 16,-6-4 17-16,2-7 26 15,5-9 7-15,5-8-26 16,3-13 32-16,12-15-34 16,14-14-23-16,3-12-56 0,12-3-61 15,2 7-37-15,-6 11-134 16,20-30-190-16</inkml:trace>
  <inkml:trace contextRef="#ctx0" brushRef="#br0" timeOffset="-100292">1531 12324 602 0,'-2'0'840'0,"2"0"-702"16,-2-2-50-16,0 2-7 16,2 0 17-16,-5 0-35 15,5-2 40-15,0 0-17 16,0-2-22-16,0-4 1 15,0-1-23-15,7-4-24 0,2-1-18 16,1-4 0 0,7 0 0-16,3 4-1 0,-1 2-5 15,4 6-3-15,-6 4 3 16,1 5 4-16,-4 3-13 16,-1 11-6-16,-4 7-10 15,-9 4 16-15,-7 0-9 16,-1 5 3-16,-2-10-18 15,2-7 9-15,1-3-17 16,5-6-11-16,0-7-8 16,6-2 24-16,3-5 16 15,3-4 7-15,2 1 13 16,3-4 4-16,-1 7-4 16,-3 4-4-16,5 0 8 15,-1 3-8-15,3 3 2 0,2-1 3 16,-4 4 5-16,-1 6 7 15,-6 1 2-15,-4 6-3 16,-5 6 3-16,-9 2-3 16,-11 6 6-16,-8 1 11 15,-2-5 11-15,-4-1 23 16,5-7 0-16,3-7-6 16,3-6-19-16,10-7-10 15,2-2-14-15,-1-5-8 16,6-2-14-16,2 0-19 15,-1 2-57-15,3 2-140 16,7-10-133-16</inkml:trace>
  <inkml:trace contextRef="#ctx0" brushRef="#br0" timeOffset="-99725.9899">1893 12222 1172 0,'0'0'285'0,"0"0"-121"15,2-2-73-15,0 2 34 16,0-2-56-16,0 2-44 0,-2 0 26 16,5 0-16-1,-10 0-1-15,5 0-16 16,0 0-4-16,-2 2-13 0,0-2 5 16,0 2 17-16,2-2-7 15,-2 2-2-15,2-2-8 16,0-2 4-16,0 2 1 15,0-2-1-15,0 0 1 16,0 2 2-16,2 0-7 16,-2-2-4-16,0 2-2 15,2 0 0-15,-2 0-22 16,0 0-82-16,2 0-167 16,7-13-277-16</inkml:trace>
  <inkml:trace contextRef="#ctx0" brushRef="#br0" timeOffset="-97460.15">2006 11983 801 0,'0'-2'309'16,"0"2"-132"-16,2-2-61 15,0-2 2-15,-2 1 26 16,0 3-37-16,2-1 23 15,-2 1-32-15,0-2-25 16,0 2 5-16,0 2-28 16,0-2 7-16,0 1-5 15,0-1-8-15,0 0-17 16,3 0-3-16,-6 3-3 16,3 1-9-16,0 0-2 15,0 4-9-15,5 13 14 16,0 6 1-16,1 12-1 0,-2 1-9 15,1 1-5 1,-3 2 0-16,-2-4 0 16,2-2 7-16,-4-3-8 0,2-6 0 15,-2-6 1-15,0-7-1 16,-1-2-19-16,3-7-53 16,-6-2-42-16,2-4-61 15,-3-4-197-15,-18-30-617 16</inkml:trace>
  <inkml:trace contextRef="#ctx0" brushRef="#br0" timeOffset="-96882.16">2195 11997 1108 0,'2'-2'237'15,"-4"0"-104"-15,4-2-17 16,-2-2 10-16,0-5-48 0,7 1-48 15,-4-9 10 1,5 1-14-16,1 1-4 0,5 0 13 16,3 1-17-1,1 5 3-15,-1-2 6 0,-3 7-12 16,-5 6-15-16,-3 4-2 16,0 13-19-16,-6 12 5 15,-8 11 10-15,-5 6 0 16,-3-2-3-16,-1-10-2 15,11-10 4-15,3-10-8 16,3-9-15-16,9-7-8 16,5-7 5-16,5 1 32 15,8-2-6-15,-4-4 6 16,1 8 0-16,-6 5-7 16,-1 2-2-16,-1 8 10 0,-3 4 3 15,3 5 13-15,-9 7 8 16,-3 3 6-16,-6-2-1 15,-3-1-4-15,-10 0 8 16,-1-3 8-16,-8 0-23 16,-3-5-18-16,-9-3-72 15,-51 3-376-15</inkml:trace>
  <inkml:trace contextRef="#ctx0" brushRef="#br0" timeOffset="-96017.27">2815 11612 1267 0,'2'-2'379'16,"-2"2"-179"-16,2-2-59 0,1 0-14 15,-1 2-56 1,-2 0-49-16,0 0 26 0,0 2 11 15,0 0-13-15,-2 2-25 16,-1 10-20-16,1 12 6 16,-3 14 4-16,1 14-10 15,-1 5 0-15,-1-1-1 16,6-8-7-16,6-10-3 16,3-10 1-16,9-7 1 15,7-10 8-15,8-6 1 16,9-14 9-16,3 0-9 15,-3-10-1-15,-2 3-25 16,-11 0-47-16,-6 3-66 16,-7-4-168-16,-6 3-202 15,-22-20-612-15</inkml:trace>
  <inkml:trace contextRef="#ctx0" brushRef="#br0" timeOffset="-95808.8">2901 11859 1143 0,'0'-6'730'15,"4"4"-631"-15,4-6-63 16,11-7-26-16,12 2-10 16,3-5-10-16,11-3-31 15,3-1-52-15,-3 2-30 16,-9 4-76-16,-11 5-70 15,-27 7-377-15</inkml:trace>
  <inkml:trace contextRef="#ctx0" brushRef="#br0" timeOffset="-95635.31">2734 11708 1370 0,'9'-15'155'0,"5"-4"-116"16,10-15-27-16,12 0-12 16,8 2-24-16,8 2-71 15,8 8-83-15,65-3-143 16</inkml:trace>
  <inkml:trace contextRef="#ctx0" brushRef="#br0" timeOffset="-95133.14">3140 11775 1290 0,'2'-3'453'0,"-2"2"-264"16,2-1-64-16,5-2-73 15,2-3-38-15,8 3-14 16,2 3-6-16,5 5-6 16,0 6 1-16,3 4-2 15,-2 8-10-15,1 6-16 16,-7 5 15-16,-2-2 2 15,-8 0 11-15,-2 1-22 16,-5-5 2-16,-4-4 20 16,0-6-4-16,-3-9 5 15,3-4 10-15,-1-4 33 16,1-6 48-16,2-10-49 0,-2-8-10 16,2-12-5-16,4-4-4 15,4 0-13-15,0 4-1 16,5 9 1-16,1 9-2 15,1 7-8-15,6 4-1 16,1 3-2-16,4 4-61 16,-5 3-91-16,-1 0-55 15,-3 8-283-15</inkml:trace>
  <inkml:trace contextRef="#ctx0" brushRef="#br0" timeOffset="-94573.89">3672 11955 870 0,'0'0'291'0,"0"-4"-104"15,2 4-49-15,-2-2 60 0,0-2-31 16,0-2-43 0,0-8-11-16,0 0-20 0,0-8 19 15,-2-6-10-15,0-7-39 16,2-7-19-16,-2-5-16 15,0-7-10-15,-1-1-16 16,1 3 4-16,-2 4 1 16,0 9 2-16,-1 6-8 15,0 7 8-15,2 8 0 16,3 6-3-16,3 8-5 16,-1 2-1-16,-2 2 0 15,0 2-8-15,-2-1-13 16,4 10 3-16,-2 4 17 15,3 12 1-15,2 5 0 16,-3 4 0-16,2 2 3 16,-2 3-3-16,3 2 1 15,1 0-1-15,10-5 0 0,-1-6 0 16,10-9 0-16,2-6 0 16,8-12-9-16,13-9 0 15,4-14-54-15,8-4-132 16,54-48-445-16</inkml:trace>
  <inkml:trace contextRef="#ctx0" brushRef="#br0" timeOffset="-91203.22">368 14165 1374 0,'-2'-1'282'0,"0"1"-83"16,-3-3-58-16,3 3-43 15,0 0-70-15,0 3-26 16,0-3 22-16,-1 0-2 15,-4 1 11-15,-4 3-10 16,3-2 1-16,-4 4 0 0,3-5-5 16,-5 6-8-1,4 3-5-15,-3 0-6 0,-5 7 1 16,2 6-1-16,-2 1 1 16,-2 4-1-16,3 2-8 15,0 2-1-15,9-4-21 16,3-6 12-16,8-5-10 15,3-3-11-15,5-5-6 16,7 0-2-16,0-5 19 16,4-4 14-16,-2-7 9 15,3-2 5-15,-6-1 1 16,1-11 9-16,-7 2 25 16,-1-9 2-16,-6-3-2 0,0-3-19 15,-6 2-2 1,0 4-13-16,-2 6 11 0,-2 9 6 15,2 8-7-15,2 3 2 16,0 4-13-16,0-2-12 16,2 5-30-16,0-4-25 15,0 4-5-15,4 2 25 16,-2 1-25-16,5-2-16 16,0 2 20-16,2-4 7 15,4 1 1-15,1-5 28 16,-1-3 25-16,5-5 1 15,-1-6 5-15,3-8 1 16,1-5 1-16,-4-4 104 16,-7-7 21-16,-6-2-31 15,-4-1-47-15,-3 6 12 16,0 4-2-16,-5 8-17 16,-1 6-11-16,3 11-9 0,2 2-14 15,2 4-5-15,2 0 4 16,0 0-6-16,2 0 0 15,0 0-5-15,-2 2-2 16,2 2-11-16,2 8 12 16,1 6 6-16,5 8 1 15,2 7 0-15,-3 3 5 16,7 4-6-16,-7 4 2 16,-1 0-1-16,2 1 6 15,-4 0 2-15,-1-1-9 0,-1-2-6 16,-2-2 6-16,0-1 1 15,-2-3 0-15,0-2 11 16,4-4-12-16,-1-4-6 16,4-8-15-16,0-8-17 15,3-6-32-15,2-5 8 16,2-8 55-16,5-5 6 16,-1-7 1-16,-3-6 8 15,-1-1 1-15,-8-3 6 16,-4 1 9-16,-4 9 7 15,-4 5-7-15,-3 3-10 16,0 4-14-16,0 0 0 16,5 9-12-16,-1-3-17 15,3 3-17-15,2 3-8 16,0-6 4-16,2 3-5 0,0 0 13 16,-2-3 10-16,3 3 25 15,-3 0 6-15,2-2 0 16,0 2 1-16,0 0 0 15,-2 0-1-15,2 0-20 16,-4 0-14-16,2 0 5 16,-2-1 11-16,2 1-2 15,0 0 20-15,0 0 1 16,0 1-7-16,0-1-2 16,0 0 1-16,0 2-31 15,-2-2-19-15,0 0-74 16,2-2-194-16</inkml:trace>
  <inkml:trace contextRef="#ctx0" brushRef="#br0" timeOffset="-89152.16">248 14289 724 0,'0'0'629'16,"0"-2"-539"-16,0 2 9 16,0-4 39-16,0 4-44 15,-2 0-62-15,2 0 31 16,-3 4-12-16,1-4 3 15,2 0 13-15,0-4-10 16,5 2 11-16,-3 2-17 16,0-2-12-16,4 2 21 15,0-4-18-15,2-5-20 0,7 1-16 16,12-7-6 0,2 1 0-16,0 1 0 0,2 2-1 15,-2 1 1-15,-2-2-7 16,0 6-16-16,-10-2-20 15,-5 3-16-15,-10 5-28 16,-6 5-130-16,-12 3-94 16,-64 40-154-16</inkml:trace>
  <inkml:trace contextRef="#ctx0" brushRef="#br0" timeOffset="-88919.9">235 14365 1517 0,'0'0'251'16,"2"0"-176"-16,2-1-36 16,1 1-2-16,8-5-23 15,11-7-14-15,12 2-1 16,11-12 0-16,2-2 0 16,-5 4 0-16,-10 7-14 15,-12 4-23-15,-17 7-56 16,-10 7-106-16,-13 8 61 15,-11 11-86-15,-98 52-479 16</inkml:trace>
  <inkml:trace contextRef="#ctx0" brushRef="#br0" timeOffset="-88785.06">283 14458 1104 0,'18'-12'161'0,"3"2"-47"16,16-11-56-16,8 2-41 15,-2-4-17-15,-8 11-15 16,-12 6-159-16,-37 24-351 16</inkml:trace>
  <inkml:trace contextRef="#ctx0" brushRef="#br0" timeOffset="-88636.95">326 14564 1538 0,'9'-4'344'16,"4"0"-272"-16,7-9-72 16,5 9-74-16,21-13-720 15</inkml:trace>
  <inkml:trace contextRef="#ctx0" brushRef="#br0" timeOffset="-87489.11">1083 13812 562 0,'0'-4'228'16,"0"4"-108"-16,2 0 36 15,-2 0-23-15,0-2-20 16,0 2-41-16,0-4 7 15,0 2-4-15,2-1-18 16,1 0 33-16,-3 0 21 16,0 2 12-16,0 1-18 0,-3-1-19 15,1-4-8-15,0 4-41 16,0-2-4-16,2-1 14 16,-2 2-19-16,-3 0 4 15,3 2-5-15,-2 0-6 16,-3 2-11-16,-4 0-10 15,-2 6-7-15,-5 5-3 16,-5 14-2-16,8 1-2 16,-3 10-5-16,11 5-2 15,7-5-2-15,7-1 10 16,12-6-2-16,7-8 4 0,14-7 7 16,7-10 4-16,8-6 15 15,-4-6 3-15,-6-6 6 16,-7 3-2-16,-9-4-5 15,-14 6 2-15,-5 0-7 16,-6 5 6-16,-4 1 8 16,0-4-5-16,0 5-11 15,-2 5-8-15,2-5-1 16,0 0-1-16,0 0 0 16,-2 0-20-16,2 1-17 15,0-1-28-15,-3 0 1 16,3 2-4-16,0-2-7 15,0 0 0-15,0 0 21 16,0 0 23-16,0-2-1 16,3 2 13-16,-3 0 1 0,2-1-9 15,-2 2-86-15,0-1-50 16,-2 0-23-16,-4 2-171 16</inkml:trace>
  <inkml:trace contextRef="#ctx0" brushRef="#br0" timeOffset="-83752.61">1494 13784 530 0,'0'0'702'16,"0"0"-564"-16,0-1-7 15,0 1 43-15,0 0-41 16,-2 0-16-16,2 0 33 16,-4 0-27-16,4-3-15 15,-2 1-7-15,-2 0-26 16,0 2-36-16,-3-2-9 16,0 4-18-16,-2 0-11 15,-2 3-1-15,-4 3-1 16,-1 3-8-16,-4 5 8 15,2 5-5-15,2 4-5 0,-1 0 4 16,3 0 5 0,6 0-10-16,3-2-4 15,5 1-11-15,2-3-18 0,5-6 10 16,7-3 19-16,7-3-4 16,6-9 10-16,4 0 9 15,1-9 1-15,-8 2 1 16,-3-9 8-16,-6-1 7 15,-7-3 17-15,2 3-4 16,-6-7-17-16,-4 3-6 16,3 5 4-16,-6 4-9 15,3 2 0-15,3 6 7 16,-6 2 4-16,3 0-11 16,3 2 2-16,-6 2-3 15,3 0-7-15,3-2-13 0,-3 4-28 16,4 6 18-1,2 2 20-15,2 4-22 0,0-1-11 16,3-1 13-16,1-1-5 16,-3-5 5-16,-1-4 15 15,-4-2 9-15,6-4-5 16,-1 0 11-16,-1-5 9 16,1-6 3-16,5-4-2 15,-5-2 1-15,-1-9 10 16,-5-2 10-16,-3 4 16 15,0-2 1-15,-3 6-2 16,-3 8-26-16,-3 7-11 16,0 1-9-16,2 6-14 15,5 0-2-15,0 0 1 16,2 0-8-16,2 0-25 0,2 0-19 16,1 0-35-16,8 2 18 15,0-2 52-15,12-2 31 16,2-1 1-16,6-5 1 15,3-1 0-15,0 2 0 16,-10-4 7-16,-6 7 8 16,-13 1 40-16,-5 0 25 15,-4 6-8-15,2-3-29 16,-2 1-31-16,0 1-13 16,2 9-12-16,-3-1 6 15,3 4 1-15,-2 4 5 16,2 2 0-16,-2 2 0 0,2 2-23 15,2-7-2-15,0 2-13 16,3-7 7-16,3-6-5 16,0 0-8-16,7-6 40 15,-1-6 4-15,1-4 16 16,3-6 4-16,-3-3 8 16,-3-6-5-16,-1 0-11 15,-5-5-6-15,-1 3 1 16,-3-5-5-16,-4 6 13 15,-3 4-3-15,1 3 19 16,-2 7-14-16,-3 8 1 16,2 1-13-16,2 0-5 15,3 3-1-15,2 0-5 0,0 0-1 16,4 0-8 0,-1 0-8-16,4 0-14 0,2 3-10 15,1-3 31-15,6 1 8 16,4-1 7-16,2-1 1 15,1-2 0-15,-8 1 9 16,-5 1-8-16,-6 1 23 16,0 0 6-16,-8 1 17 15,2 1-22-15,2 1-17 16,-2 3-8-16,2 6-1 16,0-1 1-16,2 7 1 15,0 3-1-15,-2 2 1 16,4 4-2-16,1-6 1 0,-1 4-16 15,2-7-5 1,4-2 4-16,0-8 10 0,9-8-7 16,0-6 14-16,8-6 1 15,5-8 6-15,-6-4-5 16,1-2 7-16,-6-6 6 16,-2-3 9-16,-3 2 4 15,-3 0 4-15,-4 13 4 16,-4 5 16-16,-5 9-17 15,0 0-7-15,0 6-1 16,-3-3-9-16,3 6-3 16,0-3-7-16,0 0 5 0,0 3-13 15,0-3-1 1,0 4-8-16,3 2-4 0,-3 8 5 16,2 6 8-16,0 10 0 15,5 2 0-15,-1-1-1 16,1-5-23-16,3-6-8 15,0-5 11-15,-3-9 8 16,1-6-11-16,6-4 9 16,-3-5-12-16,1-9-110 15,-6-7-386-15,-17-63-424 16</inkml:trace>
  <inkml:trace contextRef="#ctx0" brushRef="#br0" timeOffset="-83557.4099">2329 13277 1449 0,'2'-5'315'16,"3"4"-87"-16,3-5-96 16,4-1-47-16,-3 3-56 15,1 4-29-15,-7 3 0 16,-1 5-144-16,-4 7-179 15,-22 48-333-15</inkml:trace>
  <inkml:trace contextRef="#ctx0" brushRef="#br0" timeOffset="-83131.75">2481 13623 859 0,'6'-1'288'15,"1"-6"-186"-15,11 0-34 16,-1-1 7-16,4-5-20 16,-1 3-40-16,-1-3 9 15,0 1-10-15,-6-5 25 16,3 1 15-16,-8-4 75 0,-3 2-36 15,-3-5 27 1,-4 0-20-16,-3 4 22 0,-3 6-47 16,-2 5-24-16,-1 4-23 15,-1 4-28-15,2 2-6 16,-1 2-3-16,-5 8-9 16,5 1 4-16,2 8 5 15,5 2 2-15,4 4 1 16,2 1 4-16,7 3-16 15,4-6 17-15,9 0-23 16,3-9-20-16,6-5-7 16,5-7-64-16,-1-8-134 15,1-10-69-15,31-36-272 0</inkml:trace>
  <inkml:trace contextRef="#ctx0" brushRef="#br0" timeOffset="-82455.33">2993 13351 1200 0,'-3'-2'480'16,"3"2"-209"-16,-4-2-79 15,2 2-72-15,-2 0-55 16,-3 2-58-16,-7 1-7 15,1 6-1-15,-5 2-9 16,-5 8 10-16,4 6-6 16,-6 8 6-16,5 3-1 15,1 0 1-15,7 2-20 16,5-6-47-16,7-5-44 16,7-5 16-16,7-10-2 15,5-12 76-15,6-11 21 16,8-7 1-16,6-12 18 0,-4-2 31 15,-1-10 32-15,-5-5-11 16,-5-6-28-16,-2-11-17 16,3-13-10-16,-9-5 2 15,-4-20 9-15,-5-60 93 16,-11 108-103-16,-1-41 8 16,-3 33 41-16,0 30-28 15,4 22-33-15,2 10-5 16,0 10-18-16,-3 17-2 15,1 16 14-15,0 19 5 0,6 14-6 16,2 11 6 0,5-1 1-16,3 0 0 0,0-8 0 15,-1-11 0-15,1-13-1 16,-1-10-20-16,3-12-35 16,-3-14-61-16,6-8 15 15,10-11-51-15,72-43-459 16</inkml:trace>
  <inkml:trace contextRef="#ctx0" brushRef="#br0" timeOffset="-81914.63">3481 12821 1318 0,'2'-2'465'15,"2"-2"-252"-15,12-12-106 16,11-2-25-16,11-7-23 16,6-6 4-16,7-1 1 0,-1 0-34 15,-8 6-20 1,-7 7-10-16,-6 14-1 15,-13 5-81-15,-3 5-127 0,3 12-323 16,-11 27-336-16</inkml:trace>
  <inkml:trace contextRef="#ctx0" brushRef="#br0" timeOffset="-81603.0399">3637 12766 1251 0,'3'-1'483'0,"0"1"-244"15,-1 0-50-15,1-1-27 16,-3 2-63-16,0-1-68 16,0 1-4-16,2 6-16 0,-2 7-11 15,5 7 19-15,-1 12 7 16,3 9-7-16,-3 7-11 15,0 3-2-15,-1 4 1 16,-3 1-7-16,-3-1-28 16,1-11-41-16,0-9-29 15,0-5 17-15,0-16 21 16,2-6-61-16,-3-7-101 16,-7-24-99-16</inkml:trace>
  <inkml:trace contextRef="#ctx0" brushRef="#br0" timeOffset="-80968.09">3855 12861 1339 0,'0'-2'450'15,"0"2"-284"-15,2 0-50 16,0 2-28-16,1 1-61 15,-1 2-25-15,3 9 2 16,-1 0 5-16,2 8 2 16,1 5-10-16,-3 1 1 15,2 6-2-15,-6-1 9 16,0 4-9-16,-6-5-1 0,6-2-28 16,0-2-7-16,0-10-9 15,-2-6-3-15,2-6 27 16,0-3 10-16,-2-7 11 15,0-3 0-15,2-6-34 16,-2-10-13-16,-1-7 28 16,6-3-7-16,1-8 1 15,6-3 10-15,-4 2 9 16,1 4 4-16,-3 8 2 16,-4 15 6-16,0 6 6 15,-2 9-12-15,0 0-13 16,4 1-26-16,0 6 7 15,2-2 20-15,8 0 5 0,7-1 7 16,4-4 8-16,10-3 5 16,5-3 20-16,-2-6 6 15,-4 5 30-15,-13 0 35 16,-7 3 11-16,-10-1-28 16,-2 5 17-16,-2 3-40 15,-4-1-38-15,4 2-26 16,-2 7-13-16,-3 3 11 15,1 5 2-15,2 6-1 16,-6-1 2-16,6 4-1 16,2 0 0-16,-2 4 1 15,4-2-1-15,4-9-19 16,0-4-44-16,6-7-45 16,-2-6-145-16,7-5-16 15,50-35-489-15</inkml:trace>
  <inkml:trace contextRef="#ctx0" brushRef="#br0" timeOffset="-79512.88">4243 12879 665 0,'0'0'333'16,"0"4"-231"-16,-2 0-39 15,0 3 28-15,-1 2 4 16,1 6-47-16,-5 3-12 15,-2 4-24-15,1 2-6 16,-3 2-5-16,3 0-1 16,2-6-15-16,6-6-21 0,2-4-21 15,9-8 35-15,3-4 22 16,-1-6 31-16,9-2-2 16,-4-9-16-16,4 0 10 15,-4-1 7-15,-1 0-9 16,-5 4 4-16,-3 6-2 15,-5 4-10-15,1 3-12 16,-2 9-1-16,5 0 0 16,-1 7 5-16,4 1-5 15,-2 2-9-15,0-4 8 16,-1-4-1-16,2-2-10 16,1-6-7-16,-3-6 13 0,6-2 5 15,-5-10 1 1,2-6 5-16,-2-4 24 0,2-7 52 15,-2-9 39-15,-3-3 19 16,0-7-28-16,-4-5-15 16,-4 13-1-16,-4 12 7 15,2 14-39-15,2 12-14 16,2 4-16-16,0 4-33 16,0 4 0-16,2 2-31 15,-2 12 13-15,0 6 17 16,0 10 0-16,0 6 1 15,0 5 0-15,0 5 0 16,0-3 0-16,-2 4 0 0,-3 1-1 16,1-4 1-1,-2 0 0-15,-4-4-10 0,1-8-22 16,1 1-11-16,4-11-8 16,1-4 6-16,3-11-17 15,5 0 4-15,1-10-8 16,7-2 66-16,12-10 1 15,6 2-1-15,2-10-56 16,1 4-20-16,-7-6 44 16,-11-1 32-16,-10 0 11 15,-6 0 50-15,-6 5 19 16,-6 2-26-16,-5-1-30 16,-2 2-11-16,4 3-4 0,1-4 23 15,4 3-16 1,5 0-15-16,5 2-1 0,0-4-10 15,5 0-53 1,1-5-56-16,10 0 22 0,1-5 26 16,8-2-17-16,2-6 1 15,0-7 49-15,-3-6 33 16,0-2 5-16,-6-3 7 16,-2-2 164-16,-7 4-127 15,-5 4 44-15,-1 5 14 16,-6 11 0-16,1 6-37 15,0 10-17-15,0 5-20 16,0 2-5-16,2 3 4 16,0 2 9-16,0 0 0 0,2 2-24 15,0 6-12 1,0 7-12-16,3 10 12 0,-1 13 7 16,-2 6-6-16,2 6 13 15,4 3-14-15,-4 3 1 16,-2 4 0-16,3-4 0 15,-8 5-1-15,1-7 0 16,-4-2 0-16,-4-8-12 16,4-4-16-16,1-10-22 15,5-10-7-15,0-10 17 16,5-6 20-16,3-8 20 16,11-6 3-16,1-8-3 15,2-8-1-15,-4-1 1 16,-3-10-1-16,-5 5-13 15,-6 0 13-15,-3 2 0 0,-2 7-1 16,-6 9-5-16,-2 2 7 16,-2 6 0-16,7 2 0 15,2 4 0-15,4-2 1 16,4 0-1-16,7-5-12 16,3-2-2-16,11 0 5 15,9-9 8-15,1 0 1 16,10-1 0-16,-9 3 2 15,-5 2 28-15,-10 6 57 16,-14 3 4-16,-5 3 2 16,-4 2-9-16,-2 2-33 15,2 1-24-15,0-1-27 16,0 6 5-16,-2 6-5 0,2 2 6 16,-3 8-6-1,3 7 1-15,-4-4 1 0,-1 4-2 16,-2-3-25-16,1-6-12 15,2-4-41-15,-1-5 4 16,3-8-28-16,2-4-21 16,-4-2-117-16,-10-23-141 15</inkml:trace>
  <inkml:trace contextRef="#ctx0" brushRef="#br0" timeOffset="-79335.52">5018 12498 1472 0,'0'0'499'0,"2"0"-345"15,-1 0-73-15,3 5-42 16,0-4-27-16,5 3-12 16,-2 4-91-16,-1 4-394 15,-6 17-346-15</inkml:trace>
  <inkml:trace contextRef="#ctx0" brushRef="#br0" timeOffset="-78917.52">5365 12616 1174 0,'3'-2'383'0,"2"-3"-128"16,3-5-29-16,-3 0-41 16,-1 2-43-16,0 2-37 15,-4 0-1-15,0 3-19 16,-2 2-5-16,0-2-5 16,0 2-21-16,0 1 6 15,0 0-41-15,-1 1-19 16,-1 6-6-16,-10 7-24 15,-1 12 21-15,-7 10 0 16,3 8 3-16,6 8-7 0,5-4-22 16,10-8 4-16,11-5 5 15,12-12 5-15,12-13 21 16,15-10 1-16,10-10 16 16,1-9-16-16,-5-3 11 15,-16-1-12-15,-16 6 0 16,-10 4-6-16,-18 7-48 15,-14 2-58-15,-2 2-173 16,-35 14-349-16</inkml:trace>
  <inkml:trace contextRef="#ctx0" brushRef="#br0" timeOffset="-75426.95">663 15466 1309 0,'0'0'363'0,"0"0"-242"16,0-2 20-16,1 2-49 15,2 0-58-15,-1-2-26 0,0 2 23 16,-2 0 16-16,2 0-16 15,3 0 8-15,-1-4-4 16,2-6 14-16,8 2-1 16,7-5-4-16,0 0-17 15,4-5-15-15,-2 6-5 16,4-2-7-16,2 4 0 16,-6-2 0-16,2 5-12 15,-9 3-39-15,-9 0-39 16,-5 4-60-16,-4 4-171 15,-5-4-211-15,-38 23-504 16</inkml:trace>
  <inkml:trace contextRef="#ctx0" brushRef="#br0" timeOffset="-75082.4099">611 15691 817 0,'1'0'231'16,"-1"0"-99"-16,3 0-3 16,0-4-1-16,-1 4-23 0,0-2 4 15,0 2 43 1,-2-2-13-16,2 2-8 0,3-2-32 15,2 0-48-15,4 0-20 16,9-2-14-16,11-10 2 16,9 2-19-16,7-8 8 15,0-2-16-15,-2 0 4 16,-8 0-47-16,-10 4-56 16,-12 9-127-16,-8-2-124 15,-18 0-465-15</inkml:trace>
  <inkml:trace contextRef="#ctx0" brushRef="#br0" timeOffset="-74048.19">1961 15015 1690 0,'3'-7'257'0,"-1"-8"-77"16,-1-7-18-16,-1 6-38 16,-1-2-67-16,-1-1-16 15,-7 6 8-15,-5-1-31 16,-3 2 3-16,-10 4 0 15,-4 5-21-15,-14 3-11 16,-6 6 5-16,-3 8-4 16,3 7-11-16,9 1-8 15,11-2-40-15,17 1-48 0,14 0 9 16,11 1-9-16,16-4 57 16,13-2 42-16,6-4 18 15,8 0 0-15,-2-2 0 16,-4 4 0-16,-5-2-1 15,-10 4 1-15,-8 0-72 16,-16 6-93-16,-14 2 88 16,-13 7 55-16,-11-6 19 15,-11 2 3-15,-7-10 52 16,5-6 17-16,9-5 36 16,6-8-21-16,14-16 0 15,9-8-36-15,6-19-7 16,14-5-41-16,16-8-36 0,11 0-131 15,6 8-133 1,62-20-204-16</inkml:trace>
  <inkml:trace contextRef="#ctx0" brushRef="#br0" timeOffset="-73302.11">2148 14888 793 0,'3'-5'934'0,"-2"-4"-763"16,6 0 20-16,3-5-64 15,-1-4-37-15,3 3-61 16,2-1-1-16,1 3-7 16,2-2-15-16,4 7-5 15,-3-1 7-15,-3 4-8 16,-7 5 0-16,-8 2-23 15,-2 10 7-15,-6 6 4 16,-5 14-6-16,-3 3-29 16,-7 2 7-16,2-3-10 15,1-7-19-15,11-14 21 16,7-4 26-16,4-9-5 16,9-5 7-16,9 1 13 15,3-9 5-15,6 5 2 0,0 0 0 16,-8 2 19-16,2 6 5 15,-7 0 0-15,-1 8-2 16,-3 2-5-16,-6 7 1 16,-4-4-8-16,-4 7 7 15,-4-3-4-15,-6 4 2 16,-3-5 9-16,1 0 8 16,-7-4-16-16,-2-2-2 15,-6 5-14-15,-2-9-27 16,6-1-122-16,3 1-181 15,4-10-43-15,-6-20-578 16</inkml:trace>
  <inkml:trace contextRef="#ctx0" brushRef="#br0" timeOffset="-72244.08">2618 14812 1869 0,'3'-1'346'0,"1"-3"-85"16,-2 4-72-16,3-5-28 15,-3 4-64-15,1-2 7 16,-3 6-16-16,0-3-40 15,-3 0-22-15,3 0-26 0,-2 1 0 16,0-1-58-16,-1 5-109 16,1-5-64-16,-2 0-254 15,8-5-470-15</inkml:trace>
  <inkml:trace contextRef="#ctx0" brushRef="#br0" timeOffset="-71869.53">2752 14553 1538 0,'0'-1'314'15,"0"1"5"-15,0-6-77 16,0 3-76-16,3 3-85 15,-3 0-1-15,2 0-13 16,-2 3-13-16,0-3-4 16,2 6-22-16,-2-6-14 15,0 0-7-15,0 4-7 16,2 6-6-16,0 13 6 16,1 6 1-16,3 11 0 15,-2 6 0-15,-1 2 1 16,-1-3-1-16,-4-4-1 15,2-7-15-15,-3-7-14 0,3-8-20 16,-2-6-11 0,0-9-23-16,-2-2-34 0,2-2-12 15,-3-2-67-15,-4-6-303 16,-22-36-471-16</inkml:trace>
  <inkml:trace contextRef="#ctx0" brushRef="#br0" timeOffset="-71401.81">2868 14589 1314 0,'2'-3'309'15,"-2"0"2"-15,4-6-83 16,4 1-96-16,3-2-84 16,-1-3-21-16,9 4 10 15,-1-3-22-15,-3 6 0 16,1 2-14-16,-5 4-1 16,-5 0 0-16,-4 8-16 15,1 6 10-15,-3 8 6 16,-5 6 0-16,1 2-13 0,-3-4-2 15,1-6-20 1,4-3 4-16,4-10-8 0,0-5-3 16,5-2 4-16,1-2 29 15,10-2 9-15,2 1 2 16,5-2 5-16,-5 5-7 16,-1 0 0-16,-5 5 8 15,-3 2-2-15,-1 7 16 16,-6 6-8-16,-6 2-5 15,-6 4-9-15,-5 2-21 16,-7-1-51-16,1-5-154 16,-42 18-145-16</inkml:trace>
  <inkml:trace contextRef="#ctx0" brushRef="#br0" timeOffset="-70993.58">3441 14275 1545 0,'2'-4'341'0,"-2"2"-125"16,2-2-11-16,-2 4-40 16,2 1-75-16,-2-1-46 15,-2 3 8-15,2-3-8 16,0 6-20-16,-4 2-18 15,0 14-5-15,-4 12 19 16,-3 4-5-16,0 11-5 0,2 7-4 16,0 2-4-16,1 6-1 15,3 0 0 1,3-5-1-16,9-3-1 0,6-10 1 16,5-4 0-16,7-8-2 15,1-12 2-15,10-8 1 16,2-10 14-16,-1-4-4 15,-4-4-2-15,-6-2-8 16,-8 2-1-16,-11 0-7 16,-6-1-9-16,-2 5-29 15,-4-4-32-15,-5 1-112 16,-7-3-271-16,-44-26-268 0</inkml:trace>
  <inkml:trace contextRef="#ctx0" brushRef="#br0" timeOffset="-70475.2">3621 14329 1279 0,'0'-2'332'0,"0"0"4"16,3-2-129-16,-1 2-71 15,-2 2-59-15,2 0-28 16,0 0 2-16,-2 2-12 16,0 2-9-16,0 0-13 15,2 8 17-15,3 2 22 16,3 10-11-16,-3 11-11 16,0-2-7-16,-3 13-9 15,2 0-17-15,-4-1 0 0,0 4 0 16,-2-5 5-16,-2-9-6 15,2-3-1-15,-1-10 1 16,3-14-2-16,-2-3-5 16,4-5-7-16,-2-2-5 15,0-4-25-15,3-4-70 16,3-3-124-16,1-5-398 16,6-33-473-16</inkml:trace>
  <inkml:trace contextRef="#ctx0" brushRef="#br0" timeOffset="-70104.58">3898 14489 908 0,'-2'0'559'16,"2"0"-363"-16,-6 0 52 15,6 0-80-15,0 1-63 16,0-1-60-16,8 0 15 16,-6 0 37-16,4 0 11 0,1-1-36 15,9-4-16 1,11-2-20-16,4-2-11 0,7-1-13 15,-3-1-1-15,-4 4-10 16,-6-1 6-16,-12 3-5 16,-9 4 7-16,-4 1-8 15,-4 0-1-15,0 1-19 16,-1 4-86-16,-5 0-147 16,-40 11-475-16</inkml:trace>
  <inkml:trace contextRef="#ctx0" brushRef="#br0" timeOffset="-67433.63">4505 14289 752 0,'0'-2'342'0,"0"-2"-165"16,0 2-25-16,2 2-44 15,2 0 1-15,-4 0-29 16,-4 0 34-16,2-2 19 15,-2 2-52-15,-3 0-28 16,-3 0-7-16,0 0 4 16,1 0-25-16,5 0-7 15,0 0-12-15,-3 0 2 16,2 4-8-16,-8 2 0 16,0 2 6-16,-1 6-5 15,-1-2 4-15,1 4-5 0,3 0 0 16,1 2-1-16,2 0 1 15,4 5-1-15,2-1-4 16,2-3 5-16,2 2 0 16,2-4 1-16,1-2-1 15,4-5 1-15,-2-2-1 16,1 0 11-16,0-3 14 16,5-4 10-16,0-1 11 15,3-1 8-15,-1-2-16 16,5 1-10-16,-5-6 5 15,1-2 6-15,-3 0 20 16,-1-6 7-16,3-2-9 16,-5-7 10-16,-2 0 4 15,-3-6-16-15,-3 1-8 0,-4-4-28 16,-5 4-19 0,1 4-13-16,-6 2-65 0,0 6-51 15,7 5-39-15,-5 6-99 16,-3 7-377-16,-32 13-594 15</inkml:trace>
  <inkml:trace contextRef="#ctx0" brushRef="#br0" timeOffset="-66630.14">4711 14387 1109 0,'0'-1'529'0,"2"-2"-325"16,-2 3 0-16,2-4-50 16,-2 4-47-16,0 4-52 15,0-4 34-15,0 0-13 16,0 0-13-16,0 3-21 15,-2-3-24-15,2 1-17 16,-2 2-1-16,2-2-1 16,-3 4-5-16,1-2 5 15,2 0 1-15,-3 3-1 16,3-6 1-16,3 0 1 0,-1 0 8 16,3-6 11-1,-3 3 47-15,0 0 10 0,6-7-37 16,-2-3-29-16,-2 5-4 15,-2 2-6-15,3 2-1 16,-10 4-16-16,5 4-53 16,-2-2-59-16,0 2-107 15,-2 4-213-15,-12 27-160 16</inkml:trace>
  <inkml:trace contextRef="#ctx0" brushRef="#br0" timeOffset="-60870.18">4995 14258 761 0,'0'-5'306'0,"0"5"-168"0,0 0-25 16,0 0 8-16,0 0-25 15,0 0-12-15,0-1 60 16,0 1 3-16,0 0-25 15,0-3-11-15,0 3-29 16,0 0 10-16,-4 0-11 16,2 0-14-16,0-2-17 15,0 2-10-15,-3-2-4 0,3 0-13 16,-2-2-5 0,-1-2 6-16,2 2-11 0,-1 2-1 15,0 0-1-15,2-1-5 16,-5 2-6-16,5 1 1 15,-2-2-1-15,-2 2-1 16,2 0-7-16,0 0 7 16,4 0-8-16,-2 2 7 15,2-1-8-15,0 4 1 16,-5-1-2-16,1 4 5 16,-8 2 5-16,6 0 0 15,-3 6 0-15,1-4 0 16,0-2 1-16,2 4-1 15,-1-2 0-15,5 2 1 16,-2-2-6-16,2 3 6 16,-1-2 0-16,1-3 1 15,2 2-1-15,0-2 1 0,2-1-1 16,1-4-1-16,-1 4 1 16,2-5-1-16,0-3 1 15,3 3 0-15,0-2 1 16,-2 2-1-16,0-2 7 15,5 2-6-15,-4-2 10 16,6-2 5-16,-1 0 4 16,-1-2 7-16,2-4 12 15,1 2 4-15,1-3-1 16,1-3 0-16,6-2 2 16,-1-5-19-16,-1-1 5 15,0 4 6-15,-4-4 5 0,-6 0-11 16,-2 4 9-16,-5-4-21 15,-2 0 3-15,-2-2-12 16,-2 4-9-16,-8-5-18 16,-6 7-63-16,-6-1-84 15,-10 3-42-15,-3 9-320 16,-64 24-546-16</inkml:trace>
  <inkml:trace contextRef="#ctx0" brushRef="#br0" timeOffset="-60280.11">5097 14266 1081 0,'0'-5'224'0,"2"3"-40"0,2-8 26 16,-2 4-9-16,2-4-52 15,-1 2-10-15,3-1-20 16,2 2-35-16,0-1-29 16,1 2-35-16,5-2-8 15,3 4-5-15,1-1 7 16,-1 5-5-16,-5 3 3 16,-5-1-3-16,-5 4 6 15,-2 4-6-15,-4 2 6 16,1 6 1-16,-3 6-5 15,-5 2-4-15,2 0 1 16,0 6-8-16,-3-5 0 16,3-4 5-16,-4-1-4 0,6-8 0 15,1 0 0-15,6-8 0 16,2-3 0-16,0-3 5 16,7-3 3-1,11 0 19-15,15-10 13 0,13 1-26 16,0-4-2-16,-7 4-11 15,-22 2-2-15,-7 6-9 16,-16 4-77-16,-1 0-185 16,-49 13-461-16</inkml:trace>
  <inkml:trace contextRef="#ctx0" brushRef="#br0" timeOffset="-59825.53">5214 13974 1283 0,'0'-3'363'16,"0"0"-81"-16,3-1-68 15,-1 2-37-15,0 2-73 16,3 0-44-16,1 0 24 16,3 0-9-16,11 4-11 15,3 4-23-15,3 11-13 0,2 4 10 16,-5 12-11 0,0 1-14-16,-10 10-1 0,-2 4 0 15,-4 2-11-15,-3 4 8 16,-4-4-8-16,0 4-1 15,-6-2 0-15,1-1 4 16,1-3-3-16,-1-6 0 16,-4-5-1-16,0-10 1 15,-7-6 6-15,-5-6-7 16,-6-4-9-16,-6-7-94 16,6-3-73-16,4-3-146 15,1-26-398-15</inkml:trace>
  <inkml:trace contextRef="#ctx0" brushRef="#br0" timeOffset="-58893.83">785 16368 1526 0,'0'-3'511'0,"2"3"-397"15,-2-4 7-15,5-1-7 0,-1 1-75 16,5 0-24 0,-3-1 24-16,2 0 2 0,0-3 8 15,5 2 7-15,7-1-31 16,10-8-13-16,5 1-4 16,17-3-2-16,8-10 0 15,9 1 0-15,-4-2 0 16,-1 2-5-16,-17 12-1 15,-16 1 0-15,-16 7-64 16,-8 6-107-16,-7 3-167 16,-11 5-362-16,-49 18-47 15</inkml:trace>
  <inkml:trace contextRef="#ctx0" brushRef="#br0" timeOffset="-58597.43">1058 16405 1041 0,'0'0'454'0,"0"0"-342"16,3-4 65-16,0 4 21 16,3 0-99-16,1 0-9 15,3 0 29-15,11 0 2 16,-1-4-14-16,11-6-17 15,9-3-39-15,7-9-23 16,6 0-13-16,3-2 0 0,-4 2-15 16,-8 9-1-16,-11 0-10 15,-8 9-58 1,-7 2-82-16,-7 4-148 0,-9 2-403 16,-22 5-477-16</inkml:trace>
  <inkml:trace contextRef="#ctx0" brushRef="#br0" timeOffset="-44337.25">2423 15815 976 0,'-4'0'288'0,"4"0"-163"15,-1 0-58-15,-1 0 8 0,2 0-43 16,0 0 5-16,0 0 86 16,-3 0-6-16,3 0 2 15,0-4-19-15,0 4-34 16,0 0-18 0,-4 0-10-16,4 0-5 0,0 4 4 15,0-8 7-15,0 4 17 16,0 0-26-16,0 0-4 15,0 0-2-15,0 0-4 16,4 0-7-16,-4 0 5 16,3 0 11-16,-3-5-1 15,0 5 12-15,0 0-15 16,2-4 12-16,-4 0 6 0,-1-5-37 16,-3 1-11-1,1 2 1-15,1-3-1 0,-1-1 1 16,1 8-1-16,-3-7 0 15,0 5 0-15,3-2 2 16,-5 6-2-16,1 0-6 16,-2 0-11-16,-1 0 4 15,-5 0-14-15,3 2 6 16,3 2 4-16,-2 0 11 16,3 0-3-16,5 1 0 15,-3-3 8-15,2 1-5 16,1 4-3-16,2-2 8 15,0-1-12-15,-1-2 7 0,3 4-8 16,-2 4 13 0,-2 1 0-16,-3 1 0 0,2 1 0 15,1-3-1-15,2-1 1 16,2-2-6-16,0 3 5 16,2-6-8-16,2 2 4 15,1 2 0-15,6 1-2 16,0-3 8-16,5 5-11 15,7-7 11-15,2 6-6 16,7-6 5-16,2 5-1 16,-1-3-5-16,1 1-5 15,-1-7 4-15,0 5 8 16,1-5-1-16,-8-5 0 16,4 5 1-16,-6-3 0 15,-6 3-1-15,0-4 0 16,-5 4 0-16,-5 0-1 15,0 0-8-15,-2 4-2 0,-4-4-3 16,3 3-9-16,-5-3-3 16,-5 6-9-16,3 2 6 15,-2 1 19-15,-3 5-2 16,-2-2 4-16,-4 3 0 16,-7 6-2-16,0-3 2 15,0-4 3-15,1 0 5 16,2-7-1-16,3-2 2 0,6-5 0 15,-1 0 18 1,-5 0-6-16,3-8 21 0,-3-6 0 16,-1-4-9-16,7-12 10 15,0-6-25-15,11-4-9 16,6-1-9-16,10 1-7 16,6 0-77-16,4 8-110 15,45-26-436-15</inkml:trace>
  <inkml:trace contextRef="#ctx0" brushRef="#br0" timeOffset="-43600.42">2795 15593 1137 0,'0'0'260'15,"0"-5"-110"-15,0 4 24 16,0-2-38-16,2 2-23 16,-2 1 7-16,0 0-3 15,-2-3-41-15,2 3 25 0,2 0-32 16,-2 0-20-16,0 0-13 15,0 0-4-15,-2 3 10 16,4-3-15-16,-2 0-12 16,0 0-9-16,0 0-6 15,6 10-1-15,-4 2 1 16,8 4-1-16,-1 8 0 16,6 4 1-16,-1 8 6 15,3 4-6-15,3-6 0 16,-5 2 0-16,-3-7 0 15,-1-4 0-15,-5-11 0 16,-2-3 0-16,-4-4 1 16,0-3 0-16,2-4 10 15,-4-4-11-15,4 4-7 16,-2-3-40-16,0 0-65 0,2 0-152 16,-4-28-568-16</inkml:trace>
  <inkml:trace contextRef="#ctx0" brushRef="#br0" timeOffset="-43286.56">3111 15712 1347 0,'0'-3'604'16,"-2"3"-431"-16,2 0-46 16,0 0-11-16,0 0-46 15,0 0-29-15,0 0 4 16,0 0-14-16,0 0-5 16,0 0-17-16,0 0-9 15,0 0 0-15,0 3-18 16,0-3-55-16,0 0-107 15,4 0-171-15,-2 6-15 16,20-1-396-16</inkml:trace>
  <inkml:trace contextRef="#ctx0" brushRef="#br0" timeOffset="-42733.49">3381 15502 1109 0,'0'0'167'15,"2"0"-61"-15,-2-4-37 16,0 4 35-16,4 0 23 16,-8 0 41-16,4 0 15 15,0 0-37-15,-2 0-32 16,2 4-18-16,0-4-41 15,0 2-31-15,2 2-24 16,2 4 0-16,0 10-6 0,3 5 6 16,5 3 1-1,1 6 0-15,5-2-1 0,1-2 0 16,2-2-10-16,-1-7-4 16,-5-6 2-16,-1-9 7 15,-1-4 5-15,5-8 20 16,7-3-10-16,6-6 1 15,2-5-10-15,-4-4 14 16,-3-2 30-16,-5-2 15 16,-10 3 9-16,-6 13-6 15,-3 2 5-15,-2 10-28 16,0 2-10-16,0 0-18 16,0 2-5-16,0 1-7 0,0-2-14 15,0 12-4 1,2-4 2-16,2 13 16 0,1 11 0 15,-1 1 0-15,0 6-1 16,4-4-11-16,-6-1-40 16,-1-3-11-16,4-11-8 15,-2-5-7-15,-1-8-48 16,2-3-69-16,-2-10-160 16,25-13-165-16</inkml:trace>
  <inkml:trace contextRef="#ctx0" brushRef="#br0" timeOffset="-42229.15">4229 15205 1192 0,'-2'0'244'0,"0"0"-97"15,-1 0-18-15,1 0-10 16,0 0-43-16,-2 0 8 0,0 3 12 16,-1-2-19-16,-1 3-20 15,-2 5-35-15,-5 5-7 16,-1 8 9-16,-6 11-6 15,3 6-7-15,0 10-10 16,-1-4-1-16,7 8-1 16,1-7 1-16,5 2 0 15,8-8 0-15,1-4-8 16,6-6 8-16,-1-8-9 16,9-9-1-16,-1-7 4 15,5-1 6-15,1-7 0 16,3-7 7-16,-4-4 1 15,-1-7 7-15,-6-4 45 16,-8 2 42-16,-5 0 24 16,-11 4-24-16,-6 4-54 0,-14 6-48 15,-7 3-12 1,-7 10-77-16,1 4-113 0,2 4-299 16,-20 27-309-16</inkml:trace>
  <inkml:trace contextRef="#ctx0" brushRef="#br0" timeOffset="-41336.39">4410 15284 630 0,'0'0'261'0,"-3"0"-14"16,1 0-40-16,2 0-13 15,0-4 52-15,-2 4-30 16,2-4-48-16,-4 4-56 16,2-4 5-16,-1 0-39 15,1 2-34-15,0-6-7 16,2-1-25-16,-2 3-10 16,2-7-2-16,4 5-5 15,-2-5-7-15,9 8-5 16,5-9-5-16,2 10 4 0,11-6 16 15,2 3-8-15,2 1 4 16,-4 2 4-16,0-1-11 16,-11 3 2-16,-2-1 11 15,-10 3-1-15,-3 0 1 16,-1-2 30-16,-2 2 15 16,0 0-6-16,2 0-9 15,-4 2-8-15,4-2-7 16,-2 0-6-16,-2 0 3 15,2 3 5-15,0-3 1 16,0 2-6-16,0-2 0 16,0 1 1-16,-2 3-11 15,2 0 5-15,0 10 14 0,0 8-1 16,-3 6-5-16,1 11-2 16,-5 1-12-16,1 4-1 15,-3 6 1-15,5-2-1 16,-1 2 1-16,2-4 1 15,3-3-2-15,-2-6-9 16,2-6-12-16,0-5-6 16,0-6-12-16,0-5-6 15,0-8-17-15,2-3-14 16,-2-4-19-16,3-4-4 16,-1-1-33-16,1-1-78 15,1 3-135-15,1-15-197 0</inkml:trace>
  <inkml:trace contextRef="#ctx0" brushRef="#br0" timeOffset="-41068.32">4575 15396 499 0,'0'-6'1085'16,"0"3"-797"-16,2 0-6 0,0 2-102 15,1 1-60 1,1 1-75-16,4 2-32 0,13 6-7 16,4 3 0-16,10 3-6 15,3 2-46-15,-3 1-194 16,30 4-551-16</inkml:trace>
  <inkml:trace contextRef="#ctx0" brushRef="#br0" timeOffset="-37476.2898">526 17513 908 0,'-4'0'541'0,"0"-1"-482"15,-5 1-16-15,-1 1-20 16,4-1-22-16,1 4 0 0,3-4-1 15,0 5 47 1,2-5 88-16,-2 0 25 0,-1 0-53 16,0 4-8-16,-3 0-51 15,-2-3-17-15,3 4-7 16,-3-2-7-16,-2 1-1 16,4 5-7-16,-1-3 2 15,1-2-2-15,1 0 1 16,0 6-4-16,3-6-6 15,-2 3 1-15,1-1-1 16,1 7 0-16,0 1-1 16,4 0 1-16,3 4 0 15,1 0 0-15,10-2-9 16,-3 2 8-16,5 1 0 16,3-6 0-16,-6-1 0 0,3-6 0 15,-7-2 0 1,0-4 1-16,-6 0 0 0,1 0 12 15,-3-8 9-15,3 2 17 16,0-7-2-16,-1-8 1 16,2-3 4-16,-5-2-2 15,-2-4-9-15,-2 2-9 16,-5-8 13-16,-2 0-8 16,-2-5-13-16,0-3-11 15,2 0 22-15,3 8-6 16,1 0-6-16,5 13-5 15,0 10 4-15,0 5-10 16,0 8 14-16,0 0-7 16,0 4-8-16,0-4 0 0,2 4-1 15,-4-4-8-15,2 2 1 16,0 2 2-16,2 8 2 16,3 2 4-16,3 9 1 15,4 4-1-15,1 3 1 16,1 2-1-16,-3-2 1 15,6 2-1-15,-3-5-13 16,1-5 12-16,3 0 0 16,0-5-19-16,4-2 4 15,-4-5-14-15,1 2-27 16,-2-7-26-16,-4-4-65 16,5 3-139-16,9-9-395 15</inkml:trace>
  <inkml:trace contextRef="#ctx0" brushRef="#br0" timeOffset="-36410.21">547 17165 800 0,'0'0'822'16,"0"0"-723"-16,6 3-75 15,3 2-22-15,7 5 22 16,8 2 0-16,0 5 1 15,5 2 11-15,-2 4 53 16,2 0-7-16,0 4-35 16,0-6 17-16,2 9-8 15,0-2-20-15,3 4-3 16,-3 2-14-16,-4-2-13 16,0 0 6-16,-3 3-10 15,-6 1-2-15,-4-4 7 0,-1 2-7 16,-9-3-1-16,-2-2-5 15,-2 1 6-15,-4-2 0 16,-1-6 1-16,-3 5-1 16,-1-6-2-16,0-3 1 15,0-4-8-15,-7 4-2 16,3-5 5-16,-5-3 6 16,-4-3 0-16,2 0 1 15,-7-5 5-15,-2 0 1 16,0-2 5-16,-2 0-1 15,-1-2 1-15,1 0-6 16,0-5 1-16,-2 3-1 16,-1-9 9-16,3 0 11 0,4-5 22 15,-2-4-14 1,2-6-5-16,4-2 2 0,-2 2-11 16,2 2-14-16,-1 0-6 15,4 2 9-15,-2 2-7 16,3 0 10-16,0 0 0 15,5-5 10-15,1 6-7 16,1-8 9-16,4-1-4 16,1 6 1-16,3-2-9 15,2 0-3-15,2-2-3 16,0-2-6-16,4 2 0 16,5-6-1-16,3-2 1 15,7 0 0-15,10-12 0 16,7 2-4-16,9-3 4 0,1 9 22 15,-3 12-10-15,-8 6-10 16,-6 8 2-16,0 6-4 16,-7 4 0-16,-2 4 0 15,-7 0-13-15,-3 4 12 16,-6-4 1-16,-2 4-10 16,-2 0 10-16,5-4 0 15,-3 6-5-15,-2-6 5 16,2 0 0-16,0 0 0 15,-2 0 0-15,0 0 6 16,2 0 0-16,-4 0 7 16,2 0-12-16,0 0 1 15,-2 0-2-15,2 0 1 0,0 0-1 16,0 0 0 0,0 0-1-16,0 0-1 0,0 0-7 15,0 0 3-15,0 0-45 16,0 8 15-16,0-8-43 15,0 5-61-15,2-2-71 16,-2-3-239-16,-15-8-200 16</inkml:trace>
  <inkml:trace contextRef="#ctx0" brushRef="#br0" timeOffset="-30592.65">1288 17173 495 0,'0'0'78'15,"0"0"-54"-15,3-5 63 16,-3 2 33-16,2-1-21 16,0-1 39-16,-2 4-28 15,2 1-44-15,-2-4 10 16,-2 4 1-16,2 0 1 15,-2 0-8-15,0 0 22 16,2 0-5-16,-3 0-29 16,3 0 17-16,0 0 2 15,0 0-11-15,0 0-21 0,0-4-9 16,0 4-9-16,0 0-2 16,0 0 2-16,0 0-4 15,-2 0-4-15,2 0 7 16,0 0-7-16,-2 0-4 15,2 0-4-15,0 0-4 16,2 0-7-16,-2 0 2 16,0 0-1-16,0 0-1 15,-2 0 9-15,4 0-7 16,-2 0-1-16,-2 0 0 16,2 0 5-16,0 0-5 15,0 0 1-15,0 0-1 16,0 0 5-16,0 0 8 0,0 0 5 15,0 0 4 1,0 0 1-16,0 0-2 0,0 0 11 16,0 0-1-16,0 0-5 15,0 0-5-15,0 0-1 16,0 0 2-16,0 0-5 16,0 0 1-16,0 0-8 15,0 0-11-15,9 0-1 16,-9 4-21-16,4 0 8 15,0 6-3-15,8 4 17 16,-1 8 1-16,-3 0 0 16,4 0-1-16,-1 0 2 15,-4-4-1-15,0 3 1 16,-5 2 2-16,0-9-4 16,0-1-1-16,-2-4 1 0,0-5 0 15,0 2 11-15,0-6-4 16,0 0 2-16,0-2 3 15,0-2 3-15,3 4 6 16,-6-8 2-16,1-5-16 16,-2-14-7-16,-3-9 0 15,0-8-6-15,1-6 6 16,3 1 0-16,3 9-1 16,-2 5 1-16,2 20 1 15,0 1 1-15,2 10-2 16,-2 4-1-16,0 0-5 15,-2 4-7-15,2-4-7 16,0 6-16-16,5 8 12 0,1 7 5 16,3 2 18-16,0-1-12 15,0-4 5-15,0-4 7 16,2-9-11-16,-5-1 6 16,3-4 6-16,5-10 6 15,4-3 5-15,0-9-5 16,1-6 3-16,-1 3-8 15,-7 2 1-15,1 2 13 16,-8 10 15-16,-4 3 10 16,0 8-14-16,0-6-7 15,0 6-5-15,0 0-5 16,0 6-8-16,3-6 11 0,-3 0-6 16,0 0 0-16,0 4-6 15,-3 0 0-15,6 1-15 16,-1 12-4-16,3 11 18 15,10 12 1-15,0 5 10 16,1-5-10-16,1 0 0 16,0-8-15-16,-4-6 6 15,-5-12-24-15,-3-7-30 16,2 2-85-16,-5-9-115 16,-2 0-335-16,9-30-304 15</inkml:trace>
  <inkml:trace contextRef="#ctx0" brushRef="#br0" timeOffset="-30155.25">1825 17079 590 0,'0'0'828'0,"0"0"-746"15,0-5-23-15,5 1 38 16,-3 4-4-16,0 0-30 15,-2 0 47-15,0 0 32 16,-2 0-25-16,-3 4-60 16,1 1-31-16,-5 8-17 15,-2 6-9-15,0 8 0 16,1 12 0-16,0-4-18 16,10 2-7-16,2-9 13 0,6-1 4 15,4-14-4-15,0-1-7 16,-2-6 5-1,4-8 14-15,1-6 23 0,6-11-10 16,0-2-5-16,2-5-5 16,-5-6 3-16,-5 2 0 15,-1 6-6-15,-8 2 6 16,0 9-3-16,-4 12 1 16,0 1-3-16,0 0-2 15,0 1-16-15,3 12-4 16,0-3 21-16,4 12 0 15,5 4-1-15,1 0-80 16,-4-2-135-16,0-6-111 16,-4 4-355-16</inkml:trace>
  <inkml:trace contextRef="#ctx0" brushRef="#br0" timeOffset="-29388.77">1979 17004 1118 0,'5'-6'284'0,"4"-2"-212"15,4-2-33-15,5-2 13 16,3 2-8-16,0-2 19 16,-1 8 22-16,-11 2-23 15,-5 2-23-15,0 2-12 16,0 10 1-16,2 7-1 0,3 6-15 15,-5 11 3-15,0 0-6 16,-4 0 0-16,0-5-9 16,-2-7 0-16,-2-8-7 15,2-10 7-15,2-2 0 16,0-8 25-16,2 4 11 16,-2-6 29-16,2-6-43 15,0-11-17-15,0-8-4 16,3-6-2-16,0-3 2 15,-1 0 18-15,4 6 33 16,-1 5-20-16,0 12 13 0,-2 3 16 16,-3 10-16-1,-2 4-25-15,0 4-4 0,-2-4-5 16,0 2-11 0,2 2-11-16,0 4-8 0,0 7 17 15,2 2-7-15,2 10 3 16,1 4 3-16,1-5 3 15,3 2-12-15,3-6-11 16,-4-4-19-16,3-5 26 16,3-6-11-16,3-5 10 15,4-7 16-15,3-8 1 16,3-5 8-16,0-4-8 16,-3-10 0-16,-4-4 12 15,-2-4 2-15,-9 4-13 0,0 5 38 16,-7 14 20-16,0 7-19 15,-2 6-11-15,0 4 4 16,0 0-20-16,0 0-12 16,0 6-1-16,0 2-30 15,2 3 9-15,3 8 6 16,0 1 14-16,5 6 1 16,-3-4-1-16,3 4 1 15,-2-3-23-15,3-2-20 16,-1-3 13-16,-4-4-9 15,0-5-9-15,3-9-32 16,3-5 1-16,-3-2-41 16,1-8-165-16,0-3-96 0,-22-52-703 15</inkml:trace>
  <inkml:trace contextRef="#ctx0" brushRef="#br0" timeOffset="-29185.47">2456 16605 1403 0,'0'0'520'0,"0"0"-382"16,0-4-7-16,2 4-52 16,-2 0-49-16,0 0-30 15,2 4-11-15,-4-4-80 16,4 10-161-16,-2 4-18 15,5 44-252-15</inkml:trace>
  <inkml:trace contextRef="#ctx0" brushRef="#br0" timeOffset="-27012.66">2547 16954 1507 0,'3'-4'319'0,"-1"4"-119"16,0-4-32-1,2-2-53-15,0 2-65 16,4-8-35-16,0 2-14 0,5-8 9 16,0 1-1-16,4-6-9 15,1 4 0-15,-3 8-9 16,1 1 8-16,-3 2-8 15,-4 8-4-15,0 0-1 16,1 12-4-16,-3-2-1 16,-1 8 1-16,-2 8 10 15,-4 0-7-15,-2 3 14 16,0-8 2-16,-4-3 0 16,4-6 1-16,0-11-2 15,-1-1-1-15,3 0 1 16,3-1 14-16,-1-6-4 0,0-6-10 15,4-7-1 1,-2-10-14-16,5-1 9 0,-1 0 4 16,4 9 1-16,-3 8 0 15,-3 4-8-15,3 6-1 16,-1-1-1-16,6 5 10 16,-2 0-17-16,-3 9 12 15,-3 1-2-15,3 4-7 16,-5 2-4-16,-3 4 18 15,-1-1-11-15,-1-4 2 16,-1-1 8-16,0-10-4 16,2 0 6-16,0-4 0 15,0-4 23-15,2-4 7 16,0-6-9-16,3-8-20 0,2-6-1 16,4-2 6-16,3 2-6 15,-6 7 1-15,0 7 1 16,-1 5-2-16,-1 5 0 15,-2-1 1-15,-2 10 4 16,-2-1-4-16,7 5-1 16,-5 4 6-16,4 1-5 15,2 3 1-15,-4 2-2 16,2-5-4-16,-1-3 4 16,1-5 9-16,1-1-9 15,2-1-3-15,0-8 3 16,4-1 0-16,5-1 1 15,-4-11 5-15,8-1 0 16,-6-8 0-16,-3-1 26 0,-3 0 16 16,-4 1 18-1,-4 3 1-15,-2 9-16 0,-2 10-24 16,2 4-19-16,0 0-8 16,0 4-23-16,0-4-14 15,0 6-23-15,2 2 15 16,0 6 39-16,0 8-6 15,5-4 6-15,-3 4 5 16,6-3-6-16,0-3-25 16,-3-7 4-16,1-4-13 15,4-5 13-15,5-5 28 16,2-4 1-16,5-7 1 16,0-9-2-16,3-5-2 15,-4 0 2-15,-5 2 6 0,-5 6 3 16,-5 4 34-16,-2 8-4 15,-4 6-7-15,2 1-10 16,-4 3 10-16,0 0-1 16,0 0-1-16,-4 0-19 15,4 3-1-15,-2-3-9 16,-2 5-1-16,4 12-17 16,-2 2 17-16,2 8-1 15,0 3 0-15,2 2 0 16,8 0 1-16,-1-5-28 15,-1-13-2-15,8-2-32 0,4-12 4 16,-2-4 13 0,5-10-45-16,-7-4-135 0,1 0 63 15,-11 2-68-15,-3 1 16 16,-6 7 29-16,-1 7 53 16,-7 1-58-16,2 1 17 15,2 7 101-15,1-8 47 16,2 5-83-16,4-1 45 15,0-4 63-15,4 3 37 16,-2-6 50-16,-2 3 45 16,0 0-10-16,0 0-8 15,0 0-44-15,0 3-40 16,0-3-21-16,0 0-9 16,0 0 0-16,0 0 45 15,0 0 65-15,0 0-37 0,0-3-4 16,0 3-3-16,0 0-24 15,0 0 0-15,0 0-6 16,0 0-1-16,0 0 1 16,0 0-26-16,0 0-3 15,0 0-6-15,0 0-1 16,0 0 1-16,0 0 8 16,0 0 21-16,0 0 63 15,0 0-13-15,0 0-19 16,0 0-25-16,0 0-15 15,0 0 3-15,0 0-6 16,0 0 2-16,0 0-1 16,0 0 37-16,6-13-10 15,-3 9-32-15,0-1-13 0,8-8 16 16,-3 4 4-16,1-6-3 16,3-1 19-16,0-1-2 15,5-4-19-15,0-1-10 16,5 0 6-16,-7 0-6 15,2 9 5-15,-5 4-1 16,-7 5-10-16,0 8-7 16,-5 0-16-16,4 7 4 15,1 2 17-15,-3 9-14 16,0 4 5-16,-2-4 5 16,-2 4 6-16,0-6 0 15,-3-4 2-15,1-6-3 16,-1-1 2-16,5-5-1 0,-2-4 9 15,4-4 6-15,0-5 4 16,1-1-19-16,1-8-3 16,5-8 3-16,1-6 3 15,5 2-3-15,0 4-11 16,-1 13 11-16,-3-2 0 16,-3 7-18-16,-3 8 10 15,0 4-22-15,-3 4 12 16,2 5 9-16,3-2 8 15,-5 5 0-15,0-6 0 16,0 2-8-16,-2-6 8 0,2-2 0 16,-4 0 1-1,2-4 8-15,2-4 2 0,4 0-9 16,0-6-1-16,5-12-16 16,5-1 16-16,1-4 6 15,6 4 5-15,-5 2 28 16,6 3 0-16,-4 2-8 15,5 6 13-15,-8 2-7 16,-5 2-11-16,-1 6-7 16,-11 10-7-16,2-2 5 15,-2 6-1-15,2 4 1 16,0 0-5-16,0-1-3 0,0-8-8 16,4 1-1-1,2-6 5-15,7-4-5 0,6-4-1 16,4-6-20-16,4-5-12 15,0-4-13-15,-2 0-7 16,-12 6-17-16,-9 3-74 16,-6 10-179-16,-40 4-433 15</inkml:trace>
  <inkml:trace contextRef="#ctx0" brushRef="#br0" timeOffset="-26247.5098">4494 16181 1309 0,'3'-8'187'0,"-3"3"62"16,2-7-3-16,-2 8-75 15,-2 2-90-15,-1 2 14 16,3 0 1-16,-2 0-38 16,0 0-16-16,0 4-28 15,-10 2-13-15,1 7-1 16,-6 6-1-16,-3 12-11 16,2 0 11-16,5 8-5 15,8-3 5-15,10 0-25 16,8-10 1-16,7-2 23 15,11-12-1-15,5-6 3 16,7-8 9-16,-4-11 9 0,-1-4-18 16,-11 4-7-1,-7-1-25-15,-13 8-97 0,-7 3-186 16,-31-1-401-16</inkml:trace>
  <inkml:trace contextRef="#ctx0" brushRef="#br0" timeOffset="-24836.37">4682 16258 1356 0,'-3'0'248'0,"6"-4"-11"16,-6 0-20-16,3 2-88 0,0 2-57 15,0 0-36-15,-2 0-13 16,0 0-11-16,-2 4-12 15,-1 2-8-15,-4 9 2 16,-4 2 5-16,2 5-5 16,2-1 6-16,4 2 0 15,5-5-19-15,5 1-26 16,-1-3-27-16,5-10 27 16,0-3 21-16,6-3 24 15,3-9 6-15,-2-3 20 16,4-2-16-16,-6-4-4 0,-1 0 2 15,-5 0-7 1,-3 6-1-16,-2 1 1 0,-1 3 1 16,0 4-2-1,-2 4 15-15,-2 4-15 0,2-4-7 16,0 4-11-16,2 0-9 16,0 1 19-16,5 5 8 15,-1-2-1-15,6-4 1 16,-3 6 0-16,-1-10-1 15,1 0 7-15,3-5-6 16,-3-4 18-16,1 1-17 16,2-11-1-16,-1 5 0 15,-2-3 1-15,-4-6 0 16,-5-2 5-16,0 6 8 0,-5 1 8 16,0 6 5-1,-4 11-21-15,5-8-4 0,4 9-2 16,-2 0 0-16,4 0-9 15,0 0-6-15,5 0-23 16,-3 0 4-16,1 0 16 16,4 0 18-16,2 0 10 15,9-4-9-15,-3 0 8 16,4 0-3-16,-5 2 0 16,-5-2 14-16,1 0 19 15,-7 4-21-15,-2 4 9 16,-1 0-17-16,0 0 7 15,0 6-11-15,1 7 4 16,-1 2-8-16,0 7-2 16,-2-4 0-16,2 1-21 0,-2-10 4 15,2 1 1-15,-1-10-10 16,7-4-35-16,1 0 20 16,2-9 41-16,0-4-8 15,2 0 8-15,3-14 0 16,0-1 1-16,-5 2-1 15,2-8 0-15,-4 6 1 16,-4-3 6-16,-5 14 11 16,-2 3-3-16,-5 8 2 15,2 2-2-15,2 4 0 16,-1 0-15-16,4 0 0 16,0 0-7-16,0 0-4 0,0 0-20 15,0 0 7 1,4 2-9-16,-2-2 1 0,4 0-17 15,3-2 13-15,5 2 30 16,7-9 5-16,2 3 1 16,2 3 0-16,-10-5 29 15,1 4 6-15,-11-2 20 16,1 3 17-16,-4 2-16 16,0 1-11-16,-2 0-14 15,2 0-10-15,0 0-7 16,1 0-5-16,-3 0 9 15,2 0-17-15,-2 0 10 16,0 0-11-16,-2 0 0 0,-1 0 0 16,3 1 1-1,0-2 0-15,-2 2 10 0,2-1-1 16,0-1 7-16,-2 1-11 16,2 1-6-16,0-1 0 15,-2 0-1-15,2 0-5 16,0 0-4-16,-2 3 4 15,2-3 5-15,0 0 1 16,2 0 1-16,-2 0-1 16,2 0 1-16,-2 0 0 15,0 0 11-15,2 2-12 16,-2-2 0-16,0 4-6 16,2 0-1-16,-2 4 6 0,3 6 0 15,2 4 0 1,-1 0 0-16,5 0 1 0,1-6 0 15,4 5-1-15,3-6 0 16,2-3 1-16,1-4 0 16,-5-2 0-16,-1-2-1 15,1-2 0-15,-6 0-7 16,-2-4-22-16,0-3-30 16,-1 3-70-16,-4 4-169 15,-10-15-240-15</inkml:trace>
  <inkml:trace contextRef="#ctx0" brushRef="#br0" timeOffset="-24476.18">5442 15949 1354 0,'2'-3'351'0,"-2"3"-100"16,2 0-55-16,-2 0-67 15,1 0-52-15,-1 0-38 16,3 0 13-16,-1 3-31 16,1-3 0-16,-1 6 5 15,7 2-4-15,-4 2 2 16,5 7 8-16,-3 5-23 15,0 0-8-15,-3 0 5 16,1 2-6-16,-5 2-30 0,-5-8-17 16,5-5-28-16,5 0-19 15,-5-11-5-15,0 0-14 16,-5-4-46-16,-2 0-193 16,-19-34-761-16</inkml:trace>
  <inkml:trace contextRef="#ctx0" brushRef="#br0" timeOffset="-24329.89">5410 15775 1066 0,'5'0'229'16,"1"2"-229"-16,3 2-3 15,3 4-79-15,7 24-248 16</inkml:trace>
  <inkml:trace contextRef="#ctx0" brushRef="#br0" timeOffset="-23870.3">5560 16022 520 0,'2'0'315'0,"0"0"-128"16,5-6-22-16,-1 3-18 16,1 2-37-16,2-3-40 15,-2 0 43-15,1-7 38 16,-1 4-20-16,2-6-8 15,2 3-30-15,-4-4-33 16,0-4-6-16,-3 0 7 16,3 1-10-16,-5-4-18 15,0 11 0-15,-2 4 11 16,-2 2-22-16,-4 4-21 0,3 0-1 16,-1 6-9-16,-5 2-1 15,0-2-7-15,-4 11-2 16,3 4 7-16,4 2 4 15,2-1-1-15,4 0-34 16,2 2-13-16,2-6-7 16,7-6-16-16,1-3-44 15,10-4-50-15,2-10-46 16,40-16-271-16</inkml:trace>
  <inkml:trace contextRef="#ctx0" brushRef="#br0" timeOffset="-23293.2">5856 15873 887 0,'0'0'296'0,"0"0"-125"15,-3 0-29-15,-1 0-16 16,0 0-30-16,-7 4-63 16,1 6 12-16,-2-1 87 15,-7 0-63-15,2 5-39 0,1 4-12 16,-1 4-18 0,5-1 5-16,5-3-13 0,3 2-1 15,6-4-61-15,5-7-32 16,1 2 24-16,8-7 15 15,5-4 22-15,0-6 34 16,1-6-5-16,-1-2 12 16,-3-8 18-16,-2-2 79 15,-3-7 41-15,-2-3-30 16,0-6-21-16,0-2-39 16,3-2-13-16,-3 4-2 15,-4 7 36-15,0 16-11 16,-5 3-2-16,-2 10 5 15,2 4-17-15,-2 0-28 16,0 2-7-16,2-2-3 16,-2 4-6-16,0 4-16 0,2-2 6 15,3 11 9-15,-1 8 1 16,0 3-1-16,-2 5 1 16,-2 2 1-16,2 1-1 15,-2-2-5-15,0-1-58 16,3-7-58-16,2-8-17 15,-3-6-83-15,2-2-79 16,7-10-195-16</inkml:trace>
  <inkml:trace contextRef="#ctx0" brushRef="#br0" timeOffset="-22196.04">1629 17802 1027 0,'-2'0'344'16,"2"0"-202"-16,-2 0 56 15,0 0-9-15,2-4-78 16,2 4-69-16,-2 0-10 16,2-4 10-16,0 4 6 15,-2 0-3-15,5-4-12 16,-3 4 24-16,4-6-6 15,8-5-27-15,11-4-18 16,15-12-6-16,13 0 1 16,3-3 0-16,-1 6-1 15,-3 3-1-15,-10 2 0 0,-9 2 0 16,-10 8-10-16,-15 5-58 16,-8 4-48-16,-2 4-111 15,-7 4-99-15,-42 24-131 16</inkml:trace>
  <inkml:trace contextRef="#ctx0" brushRef="#br0" timeOffset="-21891.23">1825 17710 1179 0,'0'0'478'0,"0"0"-340"16,2-2 45-16,-2 2-9 15,0-4-84-15,0 4-31 0,0 0 20 16,3 0-22 0,-3 0-15-16,2 6-9 0,3 2-19 15,3 4 35-15,11 8-17 16,-2 6-22-16,3 10-8 16,3 0 5-16,-6 4-6 15,1-5 0-15,-3-3-1 16,1-6-1-16,-7-12-24 15,-5 0-34-15,-1-11-34 16,-1-3-13-16,0 0 2 16,0-13-29-16,5-1-190 15,19-70-225-15</inkml:trace>
  <inkml:trace contextRef="#ctx0" brushRef="#br0" timeOffset="-21012.3098">2193 17664 1101 0,'0'-4'319'15,"0"4"-242"-15,0 0-26 16,0-4 51-16,0 4-53 16,2 0-10-16,-2 0 42 15,0 0-4-15,2 0-22 16,-4 0 14-16,2 0-25 15,0 0-26-15,0 0-12 0,2-4 2 16,-4 8-8-16,4-4-1 16,-2 0 0-16,5 0 0 15,-5 0 0-15,0 0 1 16,0 0-38-16,2 0-11 16,-2 0 7-16,3 0 13 15,-3 0 16-15,2 0-2 16,-2 0 13-16,-2 0-7 15,2 0 2-15,-3 0 1 16,3 0-2-16,0 0 1 16,0 0 6-16,0 0-5 15,0 0 5-15,3 0 1 16,-3 0 6-16,0 0 12 0,2 0 8 16,-2 0 1-1,0 0 6-15,2 0-5 0,2 0 16 16,3 4 8-16,2 0-8 15,6 2-26-15,-4 5-8 16,3 4 8-16,-3 3-10 16,3-1 4-16,-3 2-12 15,-5-1 0-15,4-6 0 16,-4 2-6-16,-4-6-1 16,0-4-4-16,-2-2 5 0,0-2-7 15,0 0 11 1,-2-6-40-16,-4-6-76 0,-2-10-23 15,0-6-32 1,-3-2 43-16,1 1 52 0,0 8 52 16,5 3 13-16,1 10 12 15,2 4 1-15,2 3 8 16,0 1-2-16,0 0-5 16,0 0 6-16,0 0-7 15,2 0-7-15,0 0-5 16,7 1 0-16,1 3 11 15,4-4 0-15,-1-4 1 16,6-2 1-16,-4-2 29 16,5 2 23-16,-2-6 25 15,-3 6 18-15,-1-2-20 0,-5 4 2 16,-5 4-3 0,-2 0-19-16,1 0-23 0,-3 4-8 15,0-1-4-15,2 12 18 16,2-1-9-16,1 7-16 15,4 2-14-15,-5-4 0 16,1-2-30-16,-1-3-54 16,0-1-150-16,2-13-48 15,19-15-77-15</inkml:trace>
  <inkml:trace contextRef="#ctx0" brushRef="#br0" timeOffset="-19590.89">2618 17512 502 0,'0'0'599'0,"0"0"-527"16,-2 1-44-1,4-1 10-15,-2 4-14 0,0 1 22 16,0 3 28-16,-2 1 4 16,0 6-12-16,-2 1-42 15,-3 1-14-15,5 2-4 16,-3-5-12-16,5 0-4 15,2-6-26-15,3-8-27 16,2 4-5-16,4-8 59 16,9-4-7-16,-3-6 7 15,6-4 0-15,-5-4 1 16,-1 0 8-16,-5 3 7 16,-6 10 62-16,-1 1 5 15,-5 3-38-15,2 10-12 16,0-5-2-16,0 8-22 0,8-2 0 15,-2 1 0-15,3 2 0 16,-1-3-9-16,-5-2-16 16,5 0-38-16,-8-4 42 15,0-4-8-15,0-4 17 16,3-7-16-16,-3 2 1 16,3-9 16-16,-3-1 11 15,-2-4 6-15,3-8 31 16,-3-1 50-16,2 1-45 15,0 8 57-15,-2 10 39 16,2 6-9-16,-2 7-55 0,0 4-29 16,0 0-18-16,2 4-20 15,-2-4-6 1,7 11-1-16,-3 2 19 0,6 9 10 16,-2 8-16-16,1 10-11 15,5-4 5-15,-6 5-7 16,1-1-10-16,1 0-23 15,-2-4-20-15,3-8-31 16,1-2 0-16,-4-3-39 16,1-10 39-16,3-5 53 15,-6 0 31-15,1-6-17 16,-1-2 5-16,3-6 12 16,3 2-1-16,-2-10-20 15,6-4-75-15,-3-8-25 0,1 4 59 16,-5-6-8-1,-7 2 38-15,-4-1 32 0,-10 5 12 16,-5 13 21-16,-3-4-24 16,-5 11-9-16,3-2-7 15,2 4-9-15,7 4-17 16,3-8 22-16,10 1 5 16,8-10-81-16,0 3-84 15,10-4 81-15,-4-4 44 16,-1 0 46-16,0-3 25 15,-4-6 7-15,0 5-8 16,-4-4 87-16,6-2-6 16,-3-2-5-16,-1 6 23 0,2-2 18 15,-4 4-33 1,1 3 12-16,-1 7 0 0,-4 7 24 16,-1 1-18-16,-1 4-54 15,1 4-39-15,0-4-21 16,0 4-12-16,1 2-17 15,4 10 4-15,5 8 13 16,-2 10 4-16,3 6 4 16,1 2 4-16,-2 2-12 15,-1 0 1-15,-1 0 0 16,-2-4-1-16,-1 1-11 16,-3-13 2-16,2-2 2 0,2-8-13 15,-3-8-11 1,2-10-64-16,-3 0-5 0,7-6 59 15,4-8 11-15,7-6-31 16,0-9-11-16,0-2-5 16,-4-8 49-16,-7 3 7 15,-7 4-4-15,-9 10 25 16,-4 8 1-16,-5 10 0 16,-2 4-1-16,3 0 0 15,4 0-1-15,-1 0 1 16,10 0 30-16,4 0-1 15,3 0 38-15,2-4-17 16,0 4-31-16,1-6 5 16,6-1-13-16,8-2 5 15,5-5 17-15,6-5 0 16,8-2 33-16,-1 3 33 0,-3 0 2 16,-3 0-47-16,-14 10-5 15,-5 3-19-15,-7 5-9 16,-4 0-12-16,-2 5-7 15,1 3 8-15,3 10-9 16,-2 0 1-16,2 0 4 16,2 3-6-16,-4-2-7 15,1-1-9-15,-3-6-22 16,-2-2-50-16,-2-6-89 16,-1 0-78-16,3-4 19 15,-6-34-264-15</inkml:trace>
  <inkml:trace contextRef="#ctx0" brushRef="#br0" timeOffset="-19433.86">3526 16964 717 0,'2'0'616'0,"-2"0"-547"15,2 0-52-15,1 0-16 16,5 0-1-16,0 4-129 15,0 8-325-15</inkml:trace>
  <inkml:trace contextRef="#ctx0" brushRef="#br0" timeOffset="-19066.5">3859 16946 1493 0,'-2'0'373'0,"2"0"-157"15,0 0 6-15,-2 0-64 16,0 0-85-16,-3 0-53 16,3 0-3-16,-2 8-17 15,-5 6-10-15,0 8 1 0,-2 8 6 16,-3 2-8-1,7 4 4-15,7-4 6 0,10-1-29 16,9-14-8 0,13-2 37-16,11-15 1 0,5-10 19 15,1-8-1-15,-4 0 6 16,-12-4-24-16,-13 9 0 16,-11 3-8-16,-7 6-29 15,-4 4-107-15,-6 4-143 16,-3 6-282-16,-37 12-315 15</inkml:trace>
  <inkml:trace contextRef="#ctx0" brushRef="#br0" timeOffset="-18180.57">3285 17888 190 0,'-2'0'1040'15,"0"-1"-880"-15,-4 1-65 16,6-4 26-16,0 4-25 0,0 0-64 16,0-4 17-16,0 4 50 15,0 0 2-15,0 0-13 16,0 0-16-16,0 0-7 16,0 0 1-16,-2 0 10 15,2 0 4-15,0-5-16 16,2 5-19-16,1 0 3 15,0-4 9-15,-1 4-25 16,2 0-16-16,3-6-9 16,5-2-7-16,7-6 0 15,10 2-1-15,0-1 0 16,2-6-5-16,-6 11-2 16,-10-2 1-16,-9 6-10 0,-3 4-32 15,-3 4-34-15,0-4-79 16,-3 4-88-16,1 2-225 15,-15 12 112-15</inkml:trace>
  <inkml:trace contextRef="#ctx0" brushRef="#br0" timeOffset="-17955">3302 17987 1118 0,'2'0'281'0,"0"0"-178"0,6-6-13 15,5 6 39 1,7-4-64-16,7-5-43 0,4 0-5 16,1-5-17-16,-9-2-67 15,6 1-184-15,14-29-547 16</inkml:trace>
  <inkml:trace contextRef="#ctx0" brushRef="#br0" timeOffset="-16958.79">4193 17530 1020 0,'0'-8'228'0,"-2"3"-111"16,-2-4 51-16,2 0 41 15,-2 5-20-15,-1-2-78 16,1 3-14-16,-4-2-20 15,2 1-17-15,-1 0-12 16,-9 4-30-16,1 0-18 16,-7 8 1-16,-5-3-2 15,-2 4-6-15,-4 9 7 0,3 0-10 16,1 9 3 0,0-1 6-16,10 0-7 0,1-2 7 15,7-2 0-15,9-4-26 16,4-6-6-16,9 2 19 15,9-10 13-15,14 2 0 16,7-6 1-16,7-6 9 16,-2 6-8-16,-7-4-1 15,-16 8-2-15,-4 2 1 16,-11 10-8-16,-3-2-12 16,-5 4 6-16,-3 0 14 15,-1 4-11-15,-2-3 12 16,-5-6 1-16,-1 4 9 15,-1-12 16-15,-5 4-5 0,1-3-9 16,-2-6 0-16,-1-6-5 16,7-8 6-16,4-6-13 15,5-17-12-15,11-3-8 16,8-10 1-16,9-8-52 16,1 9-61-16,0 14-67 15,-8 13-88-15,-4 3-315 16</inkml:trace>
  <inkml:trace contextRef="#ctx0" brushRef="#br0" timeOffset="-16542.77">4214 17427 1255 0,'0'0'497'16,"0"0"-325"-16,0-4 55 15,0 4-64-15,0 0-50 16,2 0-50-16,0 0-5 16,-2-4 2-16,0 4-6 15,0 0-25-15,0 4-13 16,2 0-16-16,0 6 0 15,10 7 6-15,-1 2 0 0,2 12-6 16,-1-4 1-16,3 4 0 16,-3-1 0-16,-4-2 7 15,1-6-8-15,-1 0 0 16,-2-7-1-16,-2-8-10 16,-2-1-13-16,-2-2-1 15,0-4-22-15,0 0-13 16,2-4-33-16,-2 2-58 15,0-2-74-15,-2-1-320 16,-22-26-337-16</inkml:trace>
  <inkml:trace contextRef="#ctx0" brushRef="#br0" timeOffset="-16227.36">4532 17423 1298 0,'0'0'299'0,"0"0"-43"16,-2 0-2-16,2 0-83 15,-4 0-42-15,4 0-35 16,-3 0-14-16,3 4-13 15,0-8-16-15,0 4-13 16,0 0-14-16,0 0-9 0,0 4-15 16,0-4 0-16,0 0-14 15,0 0-46-15,3 0-97 16,-3 4-109 0,4-2-289-16,0 2 88 0</inkml:trace>
  <inkml:trace contextRef="#ctx0" brushRef="#br0" timeOffset="-15597.09">4648 17212 1206 0,'0'0'527'0,"-2"0"-398"15,2 0 45-15,0 0-26 16,2 0-53-16,-2 0-34 16,2 0 28-16,-2 0-22 15,0 0-23-15,0 0-20 16,-2 0-21-16,7 11-3 15,-1 1-2-15,0 12 2 16,1 2 0-16,2 6 1 0,-1-6-1 16,1-4-17-16,2-8-7 15,4-1 12-15,-4-7-4 16,5-6 1-16,3-6 9 16,-3 1 6-16,1-9 10 15,1-4-2-15,-3-2 2 16,-1-4-1-16,-3 2 12 15,-7 8 24-15,0 1 8 16,-2 7-19-16,0 4-8 16,0 2 8-16,0 0-2 15,0 0 1-15,0 2-12 16,2-2-8-16,-2 3 1 16,2-3-14-16,-2 8-11 15,0 0-4-15,1 2 13 16,5 11 1-16,-2 8 1 0,4 1 0 15,-2-3 0-15,-2 0-1 16,5 3-11-16,-2-7-21 16,0-6-3-16,-3-2-7 15,0-6-11-15,1-5-6 16,-3-4-62-16,-2 0-43 16,4-4-88-16,17-42-220 15</inkml:trace>
  <inkml:trace contextRef="#ctx0" brushRef="#br0" timeOffset="-15159.71">5159 16931 1015 0,'0'-2'276'0,"0"2"-119"16,0-5 82-16,0 5 38 15,0 0-106-15,0 0-43 16,-2 5 8-16,-1-5-58 16,3 2-33-16,-3 3-29 15,1-1-16-15,-2 6-8 16,2 4 2-16,-5 12 6 0,0 7 0 16,0 6 0-1,-6 10 6-15,3-4-5 0,0 4-2 16,4-5 1-1,-1-8-24-15,7-6-5 0,4-16-10 16,3 0 2-16,0-9 8 16,6-10 13-16,12 1 16 15,0-6 5-15,4-8-4 16,-1 0 10-16,-12-4-2 16,-8 0 4-16,-5 8 35 15,-10 6 8-15,-4-1-26 16,-9 3-30-16,-3 6-12 15,-8-3-78-15,-4 6-88 16,6 3-410-16,-29 7-412 16</inkml:trace>
  <inkml:trace contextRef="#ctx0" brushRef="#br0" timeOffset="-14594.8">5238 16866 992 0,'0'0'357'0,"-2"0"-258"16,2 0-55-1,0 0-14-15,2 4-29 0,3-4 0 16,-3 0-1-16,5 0 15 16,-2 0 15-16,0 0 9 15,7 0 43-15,8 4 23 16,3-4 3-16,6-4-28 16,-4 0 1-16,-4-2 10 15,-3 2-4-15,-5-4 14 16,-3 3 4-16,-6 4-15 15,-4 1 0-15,-2 0-41 16,2 1-2-16,0-1-25 16,-2 5-2-16,2-5-13 15,-3 0-1-15,1 0-4 0,0 4-2 16,-1-4-2-16,3 8-11 16,-4 6 4-16,0 8 9 15,-3 11 0-15,-2 2 1 16,-2 9 0-16,-4 0 0 15,1 6 0-15,1 3 6 16,-3-3-7-16,5-6-1 16,2 0-23-16,2-12-12 15,5-6-10-15,2-12-11 16,2-4-35-16,-2-2-85 16,2-4-75-16,0-8-130 15,5-28-73-15</inkml:trace>
  <inkml:trace contextRef="#ctx0" brushRef="#br0" timeOffset="-14409.09">5268 17084 1291 0,'11'-4'234'0,"2"3"-127"16,9 1 58-16,10-5-65 15,-1 10-71-15,0-4-29 16,-4 7-113-16,11 37-259 16</inkml:trace>
  <inkml:trace contextRef="#ctx0" brushRef="#br0" timeOffset="-13882.26">4840 17679 1482 0,'0'0'326'16,"2"0"-158"-16,-2 0 10 16,2 0-55-16,-2 0-43 15,-2 2-5-15,0-2 4 16,-2 5-28-16,1 5-19 0,-3 8 7 16,-8 12-20-1,3 2-11-15,-4 4-8 0,-3 4-14 16,4-4-20-16,1-6-37 15,0-1-37-15,5-11-22 16,4-10-31-16,4 0-92 16,0-8 20-16,0-8 37 15,2-18-347-15</inkml:trace>
  <inkml:trace contextRef="#ctx0" brushRef="#br0" timeOffset="-13659.02">4692 17714 1115 0,'0'0'590'0,"0"0"-487"0,3 0 41 16,-3 0-4-16,5 0-52 16,-2 4-50-16,7 1 4 15,6 3 57-15,5 5-41 16,4 1-37-16,2 4-21 15,2-4-25-15,-4 4-137 16,2-6-344-16,10 16-58 16</inkml:trace>
  <inkml:trace contextRef="#ctx0" brushRef="#br0" timeOffset="-13030.69">5056 17566 966 0,'2'-4'520'0,"-2"4"-402"16,2-4 7-16,3 4 16 16,2-4-45-16,8 2-53 15,1-2 31-15,-1 8 4 16,1-2-44-16,-3 10-25 15,1 2-9-15,-5 8-1 16,-5 5-7-16,-8 0 7 16,-7-2-10-16,-3-2 10 15,3-4-19-15,5-11-13 16,4-3-33-16,2-1-41 16,3-8-20-16,4-1 58 15,4 0 46-15,7-3 22 16,3-2 1-16,-1 2 23 0,2 0-8 15,-7 2 19-15,4 6 11 16,-2 6 15-16,-2-2 20 16,-2 8-25-16,-1 3-10 15,-5 6-12-15,-3 8-9 16,-8 0-12-16,-8-2 3 16,-3 0-6-16,-8 0-7 15,2-5-2-15,-8-2 1 16,2-8 10-16,2-4-11 15,2-2-21-15,4-6-51 16,1 4-102-16,5-4-96 16,1-26-178-16</inkml:trace>
  <inkml:trace contextRef="#ctx0" brushRef="#br0" timeOffset="-12572.65">5426 17493 1547 0,'0'-4'316'0,"0"4"-118"16,2 0-22-16,0 0-25 16,1-3-64-16,-3 3-24 15,0 0 20-15,2 0-13 16,-2 0-13-16,0 0-12 16,2 0-27-16,-2 0 8 15,5 3-20-15,3 3 12 16,6 12 0-16,-1 5-3 15,-2 3-5-15,-1 4 6 16,-2 2-15-16,-4 4 9 16,-4 4-9-16,0 4 5 0,0-12-6 15,0-2-1 1,0-9-9-16,0-10 2 0,3-7-32 16,-3-4-20-16,2 0-6 15,-2-8-59-15,2-6-175 16,2-52-641-16</inkml:trace>
  <inkml:trace contextRef="#ctx0" brushRef="#br0" timeOffset="-11792.08">5527 18111 1085 0,'0'0'303'0,"0"-5"-89"15,-4 5 47-15,8 0-69 0,-4-2-67 16,2 4-44-16,-2-2 45 16,2 0-15-16,-2 0-20 15,0 0-23-15,0-2-20 16,0 2-12-16,2 0 4 15,-2 0-4-15,0-3-1 16,2 3-16-16,3-3-13 16,1 3-6-16,6-5 0 15,7 1-9-15,8-6 9 16,4-4 0-16,-2 3-16 16,0-4-4-16,-6 7-14 0,-10 2-10 15,-7 6-2 1,-6-2-38-16,-2 4-60 0,-2 4-90 15,-5-6-122-15,-7 8 40 16,-30 28-206-16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1-10-22T10:54:01.964"/>
    </inkml:context>
    <inkml:brush xml:id="br0">
      <inkml:brushProperty name="width" value="0.05292" units="cm"/>
      <inkml:brushProperty name="height" value="0.05292" units="cm"/>
      <inkml:brushProperty name="color" value="#FF0000"/>
    </inkml:brush>
    <inkml:context xml:id="ctx1">
      <inkml:inkSource xml:id="inkSrc183">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10-22T10:59:59.675"/>
    </inkml:context>
  </inkml:definitions>
  <inkml:trace contextRef="#ctx0" brushRef="#br0">18327 3971 358,'0'0'41,"0"0"73,0 0 176,0 0-188,-12-92-29,5 66 32,1 1 1,2 3 7,2 0-52,-1 4 14,2 1-11,-2 0 19,-4 2-50,-3 3-1,-3-1-10,-6 3 3,-3-1 1,-6 2-11,-2-1-3,-3 3 11,-1 0 0,1 3 2,-1-1-12,3 3-2,4 2-4,0 0 0,2 0-6,-1 2-1,-1 7 1,1 1 0,-3 2 0,1 2 0,-2 3-1,-1 3-5,2 3 5,-5 2 0,1 4 1,0 6 1,1 5-1,2 1-1,5 4-1,3 4 1,6-2 0,6 4 0,5-1 0,5 3 1,0 2-1,17 2 1,6 3 0,7 1 0,8 1 7,5 3-7,6 3-1,5 1-1,4 2 1,1-3 0,-1 1 0,-1-3 0,-6-11 1,-3-10-1,-5-14 0,0-11 6,-1-12 2,0-8 6,2 0 17,3-15 10,1-10-10,1-4-12,2-6-5,-2-6-1,-1-4-2,-4-5-4,-3-3 14,-8-1-5,-5-4 10,-7 0 5,-9-1-14,-8 0-3,-4 1-8,0 2 5,-12 0 6,-4 3 8,1 1-14,-1 7 8,3 2-6,2 6 8,2 3-3,0 2-18,-3 3 6,1-4-5,-2 1 10,-7-3-11,-6-1 0,-7-1 1,-9 3-1,-7 2-1,-5 4 1,-3 4-6,0 1 6,3 5 0,3 4 0,9 2-76,12 5-135,16 1-342</inkml:trace>
  <inkml:trace contextRef="#ctx0" brushRef="#br0" timeOffset="2071.4971">18096 4325 225,'0'0'683,"0"0"-543,0 0 0,0 0-57,0 0-16,0 0-12,0 0-5,0-16-13,0 16-7,0 0-4,0-2-5,0 2-8,0 0-3,0-2 0,0 2-4,0-2-4,0 2 8,0 0 4,0-2 1,0 0-6,0 1 1,1-2-9,7 1 0,0 0-1,2 0 0,-1 1-1,-2 1 0,-2 0-1,-2 0 1,-1 0 0,-2 0-6,0 0 6,0 0-12,0 0 5,0 0-2,-8 0 4,-1 4 6,-2 0 0,0-1 8,0 1-6,2-4 0,2 0 4,4 0 7,3 0 3,0 0 10,0 0-3,0-2-11,4-4-11,2 2-1,1 1 0,-2 1-2,-3 2-4,-2 0-8,0 0-7,0 0 4,0 2-9,-10 2-81,2-1-74,0-3-379</inkml:trace>
  <inkml:trace contextRef="#ctx0" brushRef="#br0" timeOffset="15828.9093">18314 4557 101,'0'0'126,"0"0"-56,0 0-41,0 0-20,0 0-8,0 0 0,0 0-1,-8 0 1,6 0 0,0 0 0,-1 0 0,2 0-1,-1 0 1,1 0-1,-2 0-121</inkml:trace>
  <inkml:trace contextRef="#ctx0" brushRef="#br0" timeOffset="16881.0581">18180 4309 212,'0'0'133,"0"0"-41,0 0-50,0 0 7,0 0-17,0 0-6,0 0-7,0-2-6,0 2-12,0 0 2,0 0-2,0 0 0,0 0 0,0 0 0,0 0 0,-2 0-1,2 0 1,-1 4-1,1 1-21,0 0 21,0 0 170,0-3-99,0-2 40,0 0-66,0 0-9,0 0-20,0 0-5,0 0-9,0 0-2,0 0 0,0 0 0,0 0-8,0 0-1,0 0 7,0 1 0,0 1 0,0 1 1,-3-2-5,0 2-1,-2 0-17,-1-2-46,0 3-8,-1-2-82,2 2-80</inkml:trace>
  <inkml:trace contextRef="#ctx0" brushRef="#br0" timeOffset="22368.9796">18174 4342 339,'0'0'46,"0"0"-1,0 0-19,0 0 144,0 0-16,0 0-70,0 0 0,7 0-16,-3 0-10,-2 0-12,1-3-14,-1 2 5,2-1-21,1 0-10,4 0-4,2-1-1,1 0-1,6-2 1,0 3-1,3-1 0,1 0 0,1 1 0,2 0 0,1-2 0,2 2 1,3-3-1,4 0 0,4-2 0,0-1 1,2-2-1,-2-1 1,-5 0 0,-6-1 0,-5 1 6,-4 1-6,-5 4 0,-4-2 0,0 2-1,-2 2 1,0 0-1,-4 1 0,0 0 1,-2 2 0,-2 1 14,0 0-5,0 0-4,0 0-6,0 0-12,-3 0 11,-6 0-5,0 0 6,-3 0 0,-4 0 0,-2 3 1,-2 1 0,-4 0-1,-2 2-1,-4 0-6,-5 0-27,-3 3 5,-4-1 5,-1 2-10,-2 2 8,0 1 15,3-1-15,3 2 18,4-3 8,4 0 0,6-5 0,3 0 0,6-2 1,7-1-1,3-1 0,4-2 2,2 0 14,0 0 12,0 0 7,8-5-20,8-3-9,5-4-5,4 1 0,4-3 0,4 0 0,2-4-1,4 2 1,3-3-1,1 1 0,0 3 0,-4 4 0,-7 1 0,-7 4 0,-8 3 0,-7 1 0,-6 2 0,-4 0 0,0 0-1,0 0-12,-11 0 12,-3 0 1,-4 0 0,-2 2 0,-3 1 1,-3 0-1,0 2 3,-4 0-2,-3 2 0,2 0-1,-2 1 1,3 1 0,2-1-1,5-2 0,1 1 1,2-2-1,4 2 0,0-1 0,3 0 0,2 0-1,2 0 0,1-4 1,2 1 0,2-1-1,3-2 1,1 0 7,0 0 18,0 0 36,11-3-41,6-7-19,5 3 1,5-3-1,7 1 0,5 0-1,7 1 1,4 1 7,0 2-6,-2 0-1,-11 1 6,-9 3-7,-12-1 0,-16 2-40,0 0-116,-5 0-147</inkml:trace>
  <inkml:trace contextRef="#ctx0" brushRef="#br0" timeOffset="24863.0386">18220 3941 766,'0'0'116,"0"0"27,0 0-88,0 0-25,0 0-7,0 0 8,0 0 24,0-2-10,0 2-16,0 0-11,0 0-17,0 4-1,0 8-7,0 4 7,0 2 1,0 0-1,0-1 0,0-1 0,-2-2 0,1-1 0,-1-2 1,2-2-1,-1-3 0,-2-1 0,3-2 0,-1-2 2,1-1 6,0 0 8,-2 0 87,2 0 12,-1-10-41,-1-7-53,1-4-14,-1-5-6,2-4 0,0-3-1,0-3-1,2-1-12,8 2-3,-1 1-19,1 5 12,2 2 14,-3 5-18,2 6 19,-1 4 7,1 5 0,-1 1-9,0 4 4,-1 1-4,-1 1 4,-4 0 3,1 0-7,-3 0-2,-1 1 2,2 4 3,-3 1-2,0 1-4,0 0 12,-3 4 0,-6-1 1,-3 2-6,-4-1 5,0 2 1,0-1 1,3-2-1,-2 0 1,4-3-1,2-1 0,-1 0 0,3-3 0,2 0 6,2-2-6,2 0 0,1-1-1,0 2 1,0-2 0,0 0 0,0 0 0,0 3 0,7 0-7,9 3 7,7 3 1,5 3 0,8 0 0,4 4 0,0-2 0,-1 1 0,-4-2 0,-10-2-1,-7-4 1,-11-2 0,-2-5 9,-5 0 33,0 0 39,0 0-4,0 0-21,0 0-19,0 0-13,0 0-15,0 0-10,0 0 0,3 0-76,0 0-184,4 0-511</inkml:trace>
  <inkml:trace contextRef="#ctx0" brushRef="#br0" timeOffset="27445.4745">18321 4553 332,'0'0'146,"0"0"-77,0 0-42,0 0-19,0 0-8,0 0-1,0 0 1,0-2 1,0 2 1,0 0-1,0 0 0,0-2 0,0 2 0,0 0-1,0-1 0,0 0 1,0 1-1,0 0 0,0 0 0,0 0-1,0 0 0,0 0 0,0 0 1,0 0 0,0 0 1,0 0 6,0 0 2,0 0-8,0 0-1,0 0 1,0 0-1,0 0-1,0 0-1,0 0 2,0 0-1,0 0 1,0 0 0,0 0-2,0 0-19,0-2-11,0 0 9,0 1 8,0 0 15,0 1 1,0 0-1,0 0 1,-1 0-1,1-2 1,0 2-1,0 0 0,0 0 0,0 0 2,0 0 4,0 0-4,0 0 4,0 0-5,0 0-1,0 0-1,0 0-32,0 0-18,0 0 12,0 0 22,0 0 10,-2 0 7,-1 0 0,2 0 9,-2 0-9,1 0 0,2 0-1,0 0-21,0 0-27,0 0 33,0 0 16,0 0 14,0 0-7,0 0-6,0 0 0,0 0-1,0 0-1,0 0 1,0 0-7,0 0-2,0 0 2,0 0 7,0 0 0,0 0 12,0 0 4,0 0-6,0 0-10,0 0-11,-1 0-17,-1 0 8,2 0-117,-2 0-5</inkml:trace>
  <inkml:trace contextRef="#ctx0" brushRef="#br0" timeOffset="29149.0174">18111 4378 413,'0'0'117,"0"0"33,0 0-42,0 0 6,0 0-30,0 0-44,0 0 15,12-22 6,-11 22-25,-1 0-20,0 0-6,0 0-9,0 0 1,0 0-1,0 0 0,0 0 0,2 0 0,-2 0-1,1 0-1,1 0 1,-1 0-1,2 0 1,-1 0-6,1 0-56,0 0 3,-2 0 37,3 0 21,-1 0-5,-2 0 6,3 0 0,-2 0 0,-1 0 15,1-2 18,-2 2 5,0 0-4,0 0-15,0 0-18,0 0 6,0 0-6,0 0 1,0 0 4,0 0 1,0 0-6,0 5 6,-2 4 6,-2 5-1,-3 0-11,2 4 6,2 2-6,-2-1 1,1 1-1,-1-1 7,0 2-2,1-2-5,2 0 9,-1-3-8,1 1 4,1-4-6,1 0 1,0 0 2,0 2-2,0 0 1,0-2-1,1 3 10,1 0-3,1 0 0,-1-1-2,0 1 1,2-2-7,-2 2 1,-1-3 0,1 0-1,-1-1 1,-1 1-1,2-1 1,-1 3 0,1-3 0,-1 1-1,1 1 1,-1-2 8,2 3-9,-1-2 2,-1-1-2,1 1 1,0 0 0,-1-2 6,-1 1-6,0-2 0,0 2 7,0-1-8,0 1 1,0-2 0,0 2 0,2 0-1,2-3 2,-3 1-1,2-2-1,0 2 1,-1-3-1,-1 2 0,1-2 0,-1 0 1,2-1 0,-1-3-1,2 2 1,-1-2 0,-1-2 0,2 1 1,-3-2 5,1 0 6,-1 0 29,-1 0 23,2 0 1,1 0-21,0-11-29,0-2-16,2-24-41,-4 3-198,1-1-973</inkml:trace>
  <inkml:trace contextRef="#ctx0" brushRef="#br0" timeOffset="30042.0384">18135 4342 519,'0'0'135,"0"0"10,0 0-62,0 0-31,0 0-1,0 0 17,0 0 37,-3-1 3,1 1-27,-1-2-22,0 2-15,-2-1-14,0-1 34,-4 1-35,-2 0-17,-2 1-6,-4 0 0,0-2-6,0 2 1,-3 0 1,0 0 10,1 0-3,-2 0-3,-1 0-6,-2 0 10,3 0-9,-3 0 0,-1 0 5,-1 0-5,1 0 6,-2 0-5,3 0-1,0 0 0,4 3 0,0 0 0,1 0 0,-4 1 0,1-1 0,-4 0-1,0 0 0,0 0-1,0 0 0,3 0 1,4-2 0,2 1 0,8-2 0,4 1 0,3-1 1,0 0 9,2 0-1,0 0 18,0 0 7,-1 0-11,1 0-7,0 0 0,0 0-15,0 0 5,0 0-5,0 0-1,0 0 1,0 0-1,7 0-107,5 0-245</inkml:trace>
  <inkml:trace contextRef="#ctx0" brushRef="#br0" timeOffset="30872.5883">18107 4359 580,'0'0'225,"0"0"-79,0 0-58,0 0 15,0 0-37,0 0-1,0 0 8,-11-40 9,9 30 10,-2-3-41,1-1-9,-1-1-6,1-2-1,0-3-10,-2-3-15,2-2-3,0-3-7,0-3 0,0-4 1,1-3 17,-1-3-12,-2-3 5,-3-1-2,1 1-3,-3 2-5,1 4-1,-1 2 5,0 5-4,4 7-1,0 4 12,2 6-11,1 3 10,1 3-3,2 4-7,0 4 0,-1-2-1,1 2-6,0 0-2,0 0-7,0 0 0,0 0-2,0 0-6,0 6-20,0 5-41,0 8-88,1-3-76,4-1-364</inkml:trace>
  <inkml:trace contextRef="#ctx0" brushRef="#br0" timeOffset="32453.4658">18275 4498 332,'0'0'176,"0"0"-26,0 0-63,0 0 34,0 0-52,0 0 4,0 0-47,0-20-15,0 20-10,0 0 0,0 0 16,0 0 3,0 0 6,0 0-19,0 0-7,0 0-6,4 0-4,1 0 9,0 0-6,-2 0-12,1 0 12,-2 0 6,-1 0-5,1 0 6,-2 0 0,0 0 1,0 0 1,0 0-1,0 0-1,0 0 0,0 0-1,0 0-6,0 0 5,0 4-6,0-2 2,0 0 6,-3 2 0,-2-2 0,1 0 2,1 0 6,-1-2-6,3 0-1,-1 0 1,1 0 4,-2 0 4,3 0-9,0 0 13,0 0 22,0 0-13,0-4-10,0 0-13,7 0 0,1-2-2,1 4 1,-2-1 1,-2 2 0,-2 1-1,-2 0-8,1 0 2,-2 0-4,0 1 11,0 4 0,0 1 0,0-4 1,-2 2 0,-4-2 1,-2-2 6,0 2-1,-1-2-6,0 0 5,3 0-4,0 0-2,5 0 13,1 0-2,0 0 5,0 0-3,0 0-12,3-2-1,0 1 0,0 1 0,1 0-10,-4 1 8,0 10-60,0-3-242</inkml:trace>
  <inkml:trace contextRef="#ctx0" brushRef="#br0" timeOffset="34758.5269">18308 4532 35,'0'0'24,"0"0"-8,0 0 2,0 0-18,0 0-14,0 0-33,0 0 37,1 0 9,-1 0-20</inkml:trace>
  <inkml:trace contextRef="#ctx0" brushRef="#br0" timeOffset="35089.0186">18308 4532 23,'1'0'93,"-1"0"-67,0 0-19,0 0-6,2 0 0,-2 0 14,0 0 32,0 0 20,0 0-8,0 0-28,0 0-6,0 0 14,0 0 0,0 0 7,0 0-19,0 0-14,0 0-12,0 0 1,0 0-2,0 0 0,0 0 0,0 0 0,0 0 15,0 0 50,0-1-12,0 1-23,0 0-28,0-2-2,0 2-111,0 0-158</inkml:trace>
  <inkml:trace contextRef="#ctx0" brushRef="#br0" timeOffset="36138.0573">18146 4323 453,'0'0'117,"0"0"-11,0 0 4,0 0-2,0 0 5,0 0 3,0 0-9,0-4-42,0 0-11,0 0-2,0 2-7,0 2-13,0 0-7,0 0-12,0 0-12,0 0-1,0 0 0,0 0-7,0 0-6,0 0 3,0 0-8,0 0 2,0 0 15,0 0-1,0 6-5,0-2-12,-4 2 0,0-3-1,-2 1 11,0-2 8,-1-2-1,1 0 1,1 0 0,2 0-9,2 0-1,-1-3-2,2-2 4,0 0 2,0 1 7,0 2-1,2-2 0,1 2 0,1 2 0,0 0-5,2 0-4,-1 0 0,-2 0 4,1 0 5,-2 0 0,1 6-1,-2-2 0,-1 0 1,0 1-6,0-1 0,0-1 1,-9 0 5,-2-2 1,0-1 0,-1 0 0,2 0-23,4 0 11,3 0 12,1 0 7,2 0 0,0-4-6,0-2-1,2 3 0,4 0 0,-2 3 0,2 0 0,0 0-6,0 3-69,-1 7-181,-2-4-469</inkml:trace>
  <inkml:trace contextRef="#ctx0" brushRef="#br0" timeOffset="37161.3754">18344 4551 84,'0'0'117,"0"0"-16,0 0-52,0 0-26,0 0-7,0 0-3,0 0 0,-2-2 1,2 1-11,0 1-3,-1 0-2,1 0-19,0 0-49</inkml:trace>
  <inkml:trace contextRef="#ctx0" brushRef="#br0" timeOffset="40803.2942">18315 4734 428,'0'0'246,"0"0"-82,0 0-97,0 0-20,0 0-33,0 0-14,0 0 0,0-6-17,0 6-63,0 0-143,0 0-69</inkml:trace>
  <inkml:trace contextRef="#ctx0" brushRef="#br0" timeOffset="42003.081">18306 4971 209,'0'0'109,"0"0"-11,0 0-18,0 0-28,0 0-33,0 0-9,0 0-10,0-8 1,0 6 0,0 2 0,0-1-1,0 1-7,-2 0-90,0 0-89</inkml:trace>
  <inkml:trace contextRef="#ctx0" brushRef="#br0" timeOffset="42875.3789">18306 4971 78,'-7'-17'237,"7"16"-61,0-1-49,0-1-42,0 2-30,0 1-19,2-1-19,1 1-10,1 0-7,2-2 0,-2 2 0,-1-2 0,0 2 0,-3 0 0,0 0-1,0 0-10,0 0-30,0 0 31,0 2 10,0 2 2,-3 1-2,-1-2-6,-2 0 6,1-3 1,-2 1 12,1-1-7,3 0-6,0 0 0,3 0 2,0 0 6,0 0-6,0 0-2,2-1 0,2-1 0,1 1-2,-1 1-4,0 0-2,-2 0-12,-1 0 4,-1 0-3,2 0 6,-2 1 10,0 1-3,0 0-1,0 0 7,0-1-1,0-1 1,0 0 0,0 0 0,0 0 19,0 0 62,0 0-29,1 0-18,2-3 13,0-1 3,0 0-14,-1-1-7,1 3 2,-3 0-23,1 2-8,-1 0 0,0 0-24,2 0-33,-1 0 33,1 0 12,-2 3-1,2-2 12,-2 1 0,0-2 0,0 1 0,0-1 0,0 0-34,-2 0-49,-1 0-28,1 0 53,2 0-1,0 0-75,0 0 81,0-3 54,0 1 74,0 0-2,0 0 32,0 2-58,0 0-30,0 0-16,0 0-19,-3 0 17,-1 0 2,-1 4 0,4-2-9,1-2-2,0 0 11,0 0 4,0 0 29,0 0-27,0 0-6,1 0-154</inkml:trace>
  <inkml:trace contextRef="#ctx0" brushRef="#br0" timeOffset="49324.5896">18086 4346 466,'0'0'231,"0"0"-117,0 0 26,0 0-32,0 0-20,0 0 1,0-4-30,0 4-13,0 0-11,0 0 12,0 0 1,0 0-8,0 0-15,0 0-21,0 0-4,0 0-11,0 4-11,0 7 14,0 3 8,-3 3 0,-2 2 0,-1 1 0,0 1 0,2-1 1,-2 3 0,3 1-1,1 2 0,2-1 1,0 3-1,0 1 1,0-3-2,0 1 1,0 0-1,0-2 1,0-4 0,0 3 0,0 0 0,0-3 0,0 2 0,0 3 0,0-1 0,0 0 0,0 2 1,0-1-2,0-3 2,0 1-1,0-1 0,0 0 1,0-4-1,0 0 3,0-3-3,0 1 0,0-3 0,4 1 1,1 0 0,-2-1 0,2 1 1,-2-1-2,0-3 1,1-2-1,-1-2 0,0-3 1,3-2 0,-3 3-1,0-3 0,-2 0 0,3 1 1,-3-2 0,1-1 0,-2 0 0,0 0 9,0 0 6,0 0 10,1 0-7,1-1-17,-1-5 12,1-1 2,-2-1 9,1-1 3,-1 0-18,2-3-4,-1 0 3,0-6-1,3-1-7,1-5 12,3-9-13,2-4 0,5-10-1,-1-7 1,5-4-1,-2-2-6,-3 0-27,-3 2 11,-3 3 17,-3 7-4,-2 6 4,-2 5-3,1 1 9,0 9 0,1 1-10,-2 7 8,2 2 2,-1 6-6,-1 3 6,-1 2-1,0 2 1,0 3-2,0-1-11,0 2-3,0 0-1,0 0-6,0 0 1,0 0 3,0 0 3,0 0 4,0 0 6,0 2-2,-6 7 2,2 3 5,-2 4 0,-1 2-9,-1 3 9,2 2 0,0 1 1,-3 0 2,2 3-2,-1 1 0,-1 4 0,-1-1 0,-1 4-1,2 2 1,-2 1-1,0 2 1,0 0-1,1-1 1,1-1 0,3-2 0,1-4 0,1-5 0,4-4 1,0-3-1,0-4 1,0-2-1,0-3 0,0-3 0,0 1 1,0-3-1,0 0 1,0-2-1,0-1 1,3 0 0,-3-3 0,0 0-1,1 0 7,-1 0 2,0 0 13,0 0 1,2-3-13,-1-8-2,1-6 8,0-2 5,-1-7-10,2-6-4,0-5 2,0-9-1,0-2-7,0-6-1,1-3 1,-1-2-1,2 0 0,1 1-16,1-3-20,1 6 5,4 3-14,-3 9 12,4 10 13,-7 9 12,-1 12 8,-4 6 1,-1 5-1,0 1-1,0 0-12,0 0-12,-1 0 11,-6 1 13,0 5 0,1 4 0,-1 1-1,1 4 1,-2 3-1,0 7 1,0 2-5,-1 1 5,1-1 2,0 1-1,0-2 0,2 1 0,0-1-1,-1 0 0,1 4-1,0 2 2,0 4-1,0 2 0,-1 0 1,0 0 0,3-2 0,-2-6 0,0 0 0,0-6 0,3-3 0,2-4 6,1-4-5,0-2 7,0-3-7,0-4 0,0 2 0,0-4 6,0-2-7,0 0 2,0 0 7,0 0 1,0 0 1,0 0 11,0 0 4,0 0-5,0 0-10,0 0 4,0 0-5,0 0-9,0 0 5,0 0-5,0 0-1,0 0 7,0 0-6,7-12-1,0-3-119,2 1-189</inkml:trace>
  <inkml:trace contextRef="#ctx0" brushRef="#br0" timeOffset="58553.0807">19755 3943 614,'0'0'114,"0"0"41,0 0 14,0 0-17,0 0-68,0 0-12,-3-37-8,3 35 7,0 1-1,0 1-26,4 0-30,3 0-12,8 0-2,5 0 0,9 9 0,4 5-1,2 3 1,1 6-1,-1 0 1,-4 2-1,-3 1 0,-4-1 1,-5-1-1,-7 0 0,-4-3 0,-6-1 0,-2-3-1,0-3 1,-5-3 1,-9 0 1,-3-7 2,-3 0 4,-4-4-1,0 0 4,-1-4-9,4-9 6,5-6 4,11-6-1,5-5 29,22-5-21,19-4-12,14-4-6,6-1-1,0-1 1,13-13-85,-18 11-88,-14 5-779</inkml:trace>
  <inkml:trace contextRef="#ctx0" brushRef="#br0" timeOffset="62036.1228">18821 5778 149,'0'0'101,"0"0"0,0 0 23,0 0 7,0 0-7,0 0 18,0 0-19,49-65 2,-43 52 4,-1 1-30,-2 2 5,-2 2-5,-1 1-20,0 1-39,0 2-6,0 1-22,-4 1-2,-5 1-9,-3 1 0,-4 0 0,-4 3-1,1 8 0,-2 5 0,2 2-2,2 2 2,4 1-1,7-1-1,6-1-6,0-3 6,8-3 1,14-2 0,6-3 1,6-2 0,2 1 0,0-1 2,-4 0-1,-6 5 0,-4 2 0,-4 1-1,-6 7 0,-6 0 0,-4 1 0,-2 1 0,-2-2 0,-14-2 0,-5-4 7,-4-5 2,-2-3 3,1-5 1,2-2 3,5 0-10,9 0 1,3 0 3,4-2-2,2-4-8,1 2-1,0 1-56,0 3-81,3 0-147,5 0-338</inkml:trace>
  <inkml:trace contextRef="#ctx0" brushRef="#br0" timeOffset="65003.3442">19603 5664 176,'0'0'641,"0"0"-467,0 0 5,0 0-73,0 0-44,0 0-16,0 0 11,-7 0-9,5 0-4,1 0-10,-5 0-20,-3 4-13,-6 6 1,-3 4-1,-3 4 0,-3 2-1,3 2 0,-3 0 0,2 2 0,-2 0 0,3-1 0,-1-1 1,-1-4-1,5 0 1,1-4 0,3-3 0,-1-1-1,3-3 2,-1-2 4,1-2-4,1 0 0,0-2-1,-1-1 1,-2 0 4,4 0-5,-1 0 6,3-1-6,1-6 5,3-1 3,2-4-8,1 0 5,1-1-6,0-1 0,0 2 1,0 0 0,4 2-1,4-1 1,5 0-1,-1 0 0,4 2 0,0 1-1,1 3 0,-1 2 0,1 0-5,0 2 6,1 1-1,1 0-1,-3 0 0,-1 0-4,-1 0 5,-2 4-9,0 4 8,-2 2 1,2 3-8,-3 0 8,0 5 0,0 0-1,1-1 2,-1-1 0,2 0 0,1-5 0,0-2 0,2-6 2,1-3 18,6 0 40,0-1 12,3-9 1,-3-4-16,-3 0-3,-3 1-17,-6 1-14,-2 4 1,-4 2-13,-2 1-5,-1 4-6,0-1 0,0 2-20,0 0-119,-10 2-61,-2 4-56,2 2-272</inkml:trace>
  <inkml:trace contextRef="#ctx0" brushRef="#br0" timeOffset="65574.4194">19906 5595 1092,'0'0'200,"0"0"5,0 0-111,0 0-65,0 0-29,0 0-16,0 0-6,-4 11 12,2 6 10,-2 4 1,2 6 17,0 2 1,2 6-6,-1 0 0,1 1-7,-2 0-5,1 0 6,-2-5-1,1-4-5,1-3 5,-2-3-5,1-5 1,0-4 0,0-4-1,2-4 5,-1-2-5,-1-2 8,1 0-9,-2-1-99,0-8-100,0-7-214</inkml:trace>
  <inkml:trace contextRef="#ctx0" brushRef="#br0" timeOffset="65917.7288">19863 5695 168,'0'0'222,"0"0"128,0 0-201,0 0-36,31-78-37,-19 60 11,4 4-14,0 1-34,0 2-23,3 4 2,-1 1-7,1 5 2,-1 1 14,-3 0-2,-3 0-15,-2 1-8,-5 10-2,-5 1 1,0 5-1,0 4 1,-13 4 12,-4-2-11,-4-1 5,2-1 3,-2-4-2,2 0 5,3-6-3,3-2 0,6-2-9,5 0-1,2-3-74,0-4-440</inkml:trace>
  <inkml:trace contextRef="#ctx0" brushRef="#br0" timeOffset="66550.8627">19900 5782 150,'0'0'121,"0"0"529,0 0-485,0 0-13,0 0-44,0 0-24,0 0-24,0 4-14,0-4-2,0 3-21,0 0-23,0 4 0,5 3-2,12 3 2,9 3 1,6 2 12,10 4 13,6 0 22,-3 0-7,-1 1-7,-9-4-14,-7-2-5,-10-6-8,-6-2 8,-6-4 15,-5-4 29,1 1 20,-2-2-13,0 0-10,0 0-22,1 0-18,1 0-10,1 0-6,5-8 0,0 1-160,0-1-220</inkml:trace>
  <inkml:trace contextRef="#ctx0" brushRef="#br0" timeOffset="68584.0594">20195 5409 773,'0'0'233,"0"0"-35,0 0-110,0 0-56,0 0-29,0 0-3,0 0-1,-1-3-1,1 3 2,0 0 0,0 0 2,3-2 28,10 0 43,5-4-37,3 2-18,-3-2-7,-2 4-3,-4-2-7,-4 2 9,-5 0-1,-1 2-3,-2 0-5,0 0-1,-14 0-105,-1 0-116,-2 0-497</inkml:trace>
  <inkml:trace contextRef="#ctx0" brushRef="#br0" timeOffset="69134.5134">20336 5188 599,'0'0'187,"0"0"-13,0 0-25,0 0-55,0 0-27,0 0-18,0 0-1,34-8-25,-18 8-11,5 0-11,4 6 9,1 6-9,2 4 1,-1 1 4,-3 1-6,-5 3 1,-4 1-1,-4 2 1,-3 1-1,-6-3 1,-2 1 0,0-5 1,-5-2 4,-9-7 0,-3-3 8,-2-6 9,-2 0 46,1-6-24,3-13-13,8-7 1,9-9 37,1-3 3,29-1-36,10-2-28,11 1-9,28-15-54,-10 10-139,-11 2-77</inkml:trace>
  <inkml:trace contextRef="#ctx0" brushRef="#br0" timeOffset="73806.0045">19126 6692 863,'0'0'135,"0"0"43,0 0-47,0 0-17,0 0-41,0 0-8,0-39 5,0 36-29,-2 0 4,-1 0 9,-5 3-17,-2 0-20,-2 0-17,-5 0-1,-2 3 0,-3 9-6,0 2 5,2 4-5,-1 2 0,5 1 5,0 1 1,6 0 0,4-2-2,4-3-7,2-1 2,0-2 6,12-1 1,6 0-7,4-3 8,6-3 1,1-1 1,-1 0-1,-4-1 1,-5-1-1,-2 0-1,-5 2 1,-5 1-1,0 0 0,-5 3-1,-2 2 1,0 0-1,-5 2 1,-11 0 0,-5 0 0,-3-3 1,-3-1 7,-2-4-7,2-5 5,1-1-5,6 0 9,5 0 1,2 0 5,6-1 0,3-2-15,1 2 8,1-1-7,2 2 0,0-3-2,0 2-1,0-1-57,12-7-79,8-1-142,2-1-523</inkml:trace>
  <inkml:trace contextRef="#ctx0" brushRef="#br0" timeOffset="74251.4918">19364 6739 713,'0'0'168,"0"0"4,0 0-42,0 0-39,0 0-34,0 0-21,0 0-4,-7 0-3,7 0-13,0 0-6,0 0-1,4 0-8,11 0 14,9 0 30,6-3-12,4-4 5,2 0-9,-1 2-10,-6 1-12,-2 1-6,-6 2 0,-7 1-1,-4 0-44,-7 0-123,-3 4-3,-9 4-37,-5-2-200</inkml:trace>
  <inkml:trace contextRef="#ctx0" brushRef="#br0" timeOffset="74549.3896">19333 6907 693,'0'0'173,"0"0"8,0 0-19,0 0-81,0 0-26,0 0 16,0 0-22,89-27-20,-62 19-8,1-1-10,2 2-1,-1 1-9,-1 3 0,-1 1-1,-3 0 0,-2 2-17,-7 0-133,-3-1-196</inkml:trace>
  <inkml:trace contextRef="#ctx0" brushRef="#br0" timeOffset="75401.8788">19733 6516 954,'0'0'274,"0"0"-82,0 0-41,0 0-68,0 0-34,0 0-19,0 0-6,0-10-6,0 10-9,0 0-9,0 3-9,1 9 2,2 8 7,2 5 0,-2 7 0,0 6 1,-2 4 0,-1-3 8,2 1-8,-1-5 6,-1-5-7,0-5 0,0-9-1,0-4 1,0-5 0,3-4 1,-3-2-1,1-1 11,2 0 13,1-1 8,5-12 7,0-4-25,4-6-7,-1-5-7,3-4 1,-2-4-1,2 1 0,-3 1-10,-1 8 0,-3 6 8,-3 8-5,-2 4 7,-2 5-2,-1 2-11,0 1-12,0 0-6,0 0 9,0 0 12,0 0 9,0 1-1,0 6 1,0 3 0,-3 3 0,-6 2 0,-1 2 0,0 3 1,-4 0 0,4-3 0,1 1-1,1-3 1,1-2 0,4-4 0,0-3 0,1-2 0,2-2 0,0 0-1,0 0-2,8 0 3,8 0 0,3-2 0,6 0 7,2 2-6,1-2 0,-4 2 0,-2-2 0,-7 1 0,-4 0 0,-3 1 0,-3 0 0,-2-2-1,-2 1 0,-1-1 0,0 0 0,2 0 0,-1 0-28,7 0-141,2-1-143,-1-9-904</inkml:trace>
  <inkml:trace contextRef="#ctx0" brushRef="#br0" timeOffset="76222.0767">20327 6503 1069,'0'0'191,"0"0"31,0 0-75,0 0-86,0 0-61,0 0-1,0 0-12,0 31 13,0-6-1,0 5 1,0 6 0,0 3 0,-3 1 0,-3-1 1,1 0 5,0-8-6,0-2 0,2-6 0,-1-6 2,2-7-2,0-2 1,1-5 5,-1-3 3,-1 0 6,-3 0-4,-1-9 1,-1-7-11,2-9 0,0-5 0,5-7 1,1-5-2,0-4 0,12-2-6,6 3-14,0 4 5,3 9 8,-1 9 5,0 5 1,-1 6-11,1 6 3,-1 5 9,0 1-2,-2 0-5,-4 0 6,-2 0 0,-4 3-10,-4 6 4,-1 2-2,-2 3 7,0 3-4,-14 4 6,-3 0 1,-3 0-1,-4 1 0,0-1 0,2-3 1,0-2 0,5-2 0,4-4-1,3-2 0,5-2-1,3-1 0,2-1 0,0-2 0,0 2 0,9 2 0,3 1 1,6 2 0,1 0 8,5 4 3,3 2 5,1-1-7,2 4 4,-2-5 2,-2 2-7,-3-4 3,-6-4 3,-6-2 5,-5-3 3,-5 0 23,-1-2 23,0 0-16,0 0-22,0 0-16,0 0-14,0-4-10,0-15-173,0 0-147,0-1-503</inkml:trace>
  <inkml:trace contextRef="#ctx0" brushRef="#br0" timeOffset="76536.4864">20538 6302 798,'0'0'139,"0"0"24,0 0-57,0 0-45,0 0-24,0 0-9,0 0-12,54-13 7,-27 8 2,3 0-5,-5 3-10,1-2-7,-8 3 3,1 0-6,-6 1-50,-5 0-283</inkml:trace>
  <inkml:trace contextRef="#ctx0" brushRef="#br0" timeOffset="77020.0581">20841 5998 333,'0'0'509,"0"0"-331,0 0-33,0 0-77,0 0-48,0 0-17,0 0 4,69 9-6,-47 7 0,-1 8 9,0 5-8,0 8 11,-3 3-3,-2 4-3,-5 3 2,-3-3-8,-5-4 8,-3-5-9,0-9 8,-7-5-7,-6-8 17,-5-7 37,-2-6 61,-2 0-26,1-9-40,4-14-21,10-7 13,7-7 8,11-9-6,23-8-27,17-3-10,10 2-7,5 4 0,-4 11-12,-4 9-52,4 1-94,-17 7-152,-13 5-827</inkml:trace>
  <inkml:trace contextRef="#ctx0" brushRef="#br0" timeOffset="81854.0796">18915 7453 476,'0'0'190,"0"0"-22,0 0-37,0 0-22,0 0-10,0 0 1,0 0-13,18-18 6,-18 18-26,0 0-16,0 0-18,0 0-14,0 0-6,0 0-11,0 0-2,0 0-5,0 0-5,0 4-3,0 7 12,0 5 0,0 4 1,0 7 0,0 5 1,0 2-1,0 4 0,0 0 0,0-1 1,0-1-1,0-4 1,0-6-1,0-5 1,0-4 0,0-9 1,0-2 5,-1-4-6,1-1 5,-2-1-5,2 0 7,0 0-6,-2 0 8,1 0-9,-2 0-1,-4 0-62,-5 5-95,0 0-46,-2 0-158</inkml:trace>
  <inkml:trace contextRef="#ctx0" brushRef="#br0" timeOffset="82060.2981">18785 7886 143,'0'0'581,"0"0"-380,0 0-33,0 0-58,0 0-58,0 0-32,81-50-7,-45 43-4,3 0-9,0 1 0,2 0-28,-10 2-176,-9 0-342</inkml:trace>
  <inkml:trace contextRef="#ctx0" brushRef="#br0" timeOffset="82504.9428">18845 7419 565,'0'0'200,"0"0"-84,0 0-73,96-14-23,-64 12-18,6 2-2,-10 0-22,-7 0-194</inkml:trace>
  <inkml:trace contextRef="#ctx0" brushRef="#br0" timeOffset="89012.8524">19129 7791 91,'0'0'92,"0"0"5,0 0-51,0 0-5,0 0-4,0 0 5,0-14 30,0 12-46,0-1-10,0-1 21,0 1-11,0-1-18,0-2 18,0 2 30,1 0-24,-1 1-12,0 0-15,0 2-5,0 1-75,0 0-84,-4 0-232</inkml:trace>
  <inkml:trace contextRef="#ctx0" brushRef="#br0" timeOffset="89241.9561">19129 7791 512</inkml:trace>
  <inkml:trace contextRef="#ctx0" brushRef="#br0" timeOffset="90404.9359">19129 7791 512,'-14'-97'196,"14"96"-59,0 1-27,0-1-4,0 0-25,0-2 1,0 3-25,0 0-11,0-2 12,0 2-17,0 0-20,0 0-9,0 0-2,0 0 2,0 0-2,0 0 4,0 0-6,0 0 0,0 0 3,0 0 3,0 0 4,0 0 5,0 0-4,0 0-2,0 0-1,0 0-6,0 0-4,0 0 2,0 0-7,0 0 2,0 0-2,0 0 0,0 0 0,0 0 0,0 0 0,0 0 0,0 0 0,0 0 0,0 0-1,0 0 0,0 0-2,0 0-4,0 0-4,0 2 9,0 6-1,3 0 1,0 2 1,0 4-1,-1-1 0,1 3 1,-2 2-1,1 1 1,-2 3 0,0-2 0,0 0 0,0-2 0,0-3 1,0-1-1,0-6 1,0 1 0,0-3-1,0 0 1,0-3-1,0-2 0,-2 3 0,2-1-1,0-2 1,0 2 1,0-1-1,0-2 0,0 1 0,0-1 0,0 0 15,0 0-3,2-3 4,11-8-8,2-6-6,6-5-1,1-6 5,5-3-5,-3-3-1,1-1 0,-4 2 0,-4 4 0,-6 5 0,-2 7-1,-3 5 1,-2 5 2,-3 4-1,1 2-1,-2 1-9,0 0-15,0 0 0,0 6 11,0 4-5,-5 3 2,-3 1 7,-2 2-5,-6 0-1,2 4 9,-5-1 5,0 5 0,-1-3-1,-1-1 1,4-4 0,1-1-1,4-5 2,1-2 0,4-2 1,1-4-1,5 0 0,-1-2 0,2 0 0,0 0 9,0 0 5,0 0 1,0 0-6,0-4-8,6-2 0,5 2 0,2 0-1,4 1-1,4 0 0,-1 3 0,-1 0-1,-3 0 1,-4 0 0,-3 4-12,-2 3 3,-1 4 8,0 5 1,2-1-1,0 3 1,1-4-4,0-3 5,3-6 1,0-5 5,0 0 1,2 0 12,-2-4 11,-1-4 8,-3 0-4,-4 2 1,-1 2-16,-3 1-6,2 2-1,-2 1-11,0 0 6,0 0-7,0 0-7,0 0 1,0 0-6,0 0-17,0 0-44,-5 0-65,-1 0-89,0 0-430</inkml:trace>
  <inkml:trace contextRef="#ctx0" brushRef="#br0" timeOffset="94361.8641">20095 7606 544,'0'0'114,"0"0"-42,0 0 23,0 0-13,0 0 1,0 0 28,0 0-17,-40 13-45,25-4-30,-6 1-4,-2 3-5,-2 1 1,0 3-9,-2-2 5,2 2 2,0-1-8,-1-3 8,2-2 4,2-4 13,1 0 5,6-4 2,0-3-8,5 0-5,1 0-10,0 0 13,2-8 17,5-1 5,2-4-3,0-4-22,6 0-5,9 1-9,3 1-5,4 2 0,3 6-1,2 4-1,1 1 0,1 2 0,-2 2-5,0 10-1,0 5 1,-2 3 5,-1 2 1,-6 4 0,-2-1-1,-2 0 0,-3-1 0,0-4 0,2-7 1,1-3 0,6-8 1,3-2 0,9-1 12,6-11 6,-1-6 0,2-1 2,-6-1-4,-8 3-2,-7 4-8,-9 5 8,-7 4 4,-2 4-19,0 0-34,-16 4-103,0 7-85,3-1-91</inkml:trace>
  <inkml:trace contextRef="#ctx0" brushRef="#br0" timeOffset="96470.0808">20556 7464 355,'0'0'638,"0"0"-421,0 0-81,0 0-75,0 0 2,0 0-10,0 0 0,-1-12 14,1 12-2,0 0 4,0 0-31,0 0-27,0 0-11,0 0-18,0 7 1,0 6 11,0 5 5,0 5 1,0 6 1,0 3-1,-3 2 0,0 2 0,2 1 1,-2-2 0,-1-2 0,1-5 0,3-6 0,-1-5 2,1-5-2,0-6 0,0-4-1,0 0 6,0-2 7,0 0 6,8-2 8,3-10-8,1-8-3,6-3-6,-1-7 0,3-3-2,4-2-8,-1-1-1,4 0 1,-4 5-1,-2 7 1,-6 7-1,-3 6 1,-4 4-1,-5 4 1,-3 2 0,0 1-6,0 0-11,0 0-8,0 4 7,0 4 18,-2 4 0,-7 2 0,2 1 0,-4 3 0,-3 2 0,0 1 0,-2-1 1,1 0-1,0-3 0,3-3 0,3-3 0,4-4 0,4-3 0,1-4 1,0 0-1,7 0 0,11 0 1,6 0 0,3 0-1,1 0 0,-1 0 0,-2 6 0,-5 1 0,-2 1 0,-6-1 0,-2-2-1,-5 0 1,-2-4 0,-2-1 0,-1 0-1,0 0-66,0 0-69,0-4-365</inkml:trace>
  <inkml:trace contextRef="#ctx0" brushRef="#br0" timeOffset="98810.8161">21058 7275 139,'0'0'0</inkml:trace>
  <inkml:trace contextRef="#ctx0" brushRef="#br0" timeOffset="99753.4243">21087 7372 696,'0'0'275,"0"0"-71,0 0-75,0 0 44,0 0-42,0 0-34,0 0 13,0-31 4,0 28-21,0 1-34,0 2-9,0 0-13,0 0-6,0 0-19,0 0-10,0 0-2,0 0-7,0 7-7,0 10 13,0 8 1,0 7-1,0 8 1,0 3 0,0-1 1,0 1-1,-1-4 1,-4-6 0,2-5 0,-1-7-1,1-7 1,2-6 0,1-4-1,0-2 1,0-2-1,0 0 1,0 0-1,0 0-29,0 0-30,0-3-40,-2-12-141,0-1-63,-2 1-99</inkml:trace>
  <inkml:trace contextRef="#ctx0" brushRef="#br0" timeOffset="100303.3818">21010 7378 550,'0'0'179,"0"0"29,0 0-84,0 0 25,0 0-68,0 0 9,0 0 20,-9-17-21,9 17-23,0 0-23,0 0-21,0 0-13,9 0-9,6 0 1,3 0 0,4 0 0,3 9 0,2 1 0,2 5 0,-1 3-1,0 5 0,-2 4 0,-1 2-1,-3 3 2,-6 0-1,-5-2 0,-8 2 0,-3-3 0,-4-2 1,-17-2 0,-9-2 0,-4-4 5,-7-3 3,-3-4-8,2-3 1,3-4-1,6 0 9,6-2-8,10-3-1,6 0 0,8 0 0,3 0 9,0 0-2,8-2-8,14-8-51,-2 3-142,-1 0-165</inkml:trace>
  <inkml:trace contextRef="#ctx0" brushRef="#br0" timeOffset="100928.1421">21132 7301 689,'0'0'167,"0"0"24,0 0-84,0 0-8,0 0-47,0 0-20,0 0-12,0-22-13,0 22 6,0 0 3,0 0 12,0 0 14,0 0 0,0 0 6,0 0 7,0 0 11,0 0-5,0-1 8,0 1-31,0-1-25,0-1-12,0 2 0,0-1 1,0 1-1,0-2 7,0 2-6,0 0-2,0 0-9,9 0-178,-1 0-322</inkml:trace>
  <inkml:trace contextRef="#ctx0" brushRef="#br0" timeOffset="101080.9507">21132 7301 355</inkml:trace>
  <inkml:trace contextRef="#ctx0" brushRef="#br0" timeOffset="101402.9616">21132 7301 355,'36'-54'232,"-36"54"-31,0 0-70,0 0-25,0 0-16,0 0 1,0 0-30,0 0-21,0 0-5,0 0-3,12-1-21,3-5-9,6-1 7,1 0 5,1 0 5,-3 1 14,-2 2 14,-7 0-14,-5 2 2,-5 2 6,-1 0-21,0 0-20,-6 0 0,-12 0-1,-4 3 1,-5 2 0,0 1 1,-1 1 0,0-3-1,2-2 1,4 1 1,1-3-2,9 2 1,2-2 0,5 0 0,4 0 0,1 0 12,0 0-11,14-5-2,21 1-7,-6 0-85,1-1-259</inkml:trace>
  <inkml:trace contextRef="#ctx0" brushRef="#br0" timeOffset="101915.117">21311 6948 816,'0'0'237,"0"0"-68,0 0-69,0 0-49,0 0-35,0 0-5,81 0 5,-45 0 15,1 1 4,0 9-12,-2 2-7,-4 3 3,-4 5-18,-6 5 1,-5 5-1,-6 3 6,-4 3-7,-4 1 0,-2-4 1,-3-3 7,-12-7-7,-9-9 18,-3-7 8,-3-7 42,2 0-11,3-17 9,8-10 27,7-10 0,10-7-20,13-8-16,23-1-32,16 1-18,11 5-8,4 8 0,-3 9 0,-6 9-9,-1 5-94,-17 6-136,-14 3-455</inkml:trace>
  <inkml:trace contextRef="#ctx0" brushRef="#br0" timeOffset="108915.4677">15594 2994 439,'0'0'111,"0"0"-24,0 0 41,0 0-45,0 0-31,0 0-25,-24 0-18,21 0 1,-1 0 7,1 1-4,1-1 2,1 1-4,-2-1-2,1 0-2,-1 2 12,2-2 14,1 0 12,0 0 22,0 0-8,0 0-27,0 0-13,0 0-6,0 0-2,-2 0-9,2 0-1,-1 0 6,-1 0-7,-2 2 0,2-2 0,-3 1-2,0 0 2,-1 1 0,0-1 0,1 1 0,-3 1 0,0 0-1,-2 1 1,-1 2 0,-4 0 0,2 2-1,-2 0 1,3 0-1,-1 2 1,5 1 0,-1 1-1,1 0-5,0 3 5,-1-1 1,0 3-1,-4-1 0,0 3 1,0 0 0,0 3 0,1-1 0,0 1-2,3 0 1,1-1-5,4 0 6,-2 2 0,3-2 0,1 3 0,1 0 0,0 3 1,1 0-1,0 1 0,0 1 0,0 1 0,0 2 0,2 1 0,2 2 0,-1 0 0,2 4 0,0 0 0,1 1 0,0-2 0,1-1 0,4-7 0,1-3 0,4-6 1,2-2-1,1-3 1,3-4 0,0-2 0,0-1 8,2-3-8,-1 1 0,0-1-1,1 0 1,1-2 0,4 0 0,-1-2 0,3 1 0,1-3 7,0 0-6,0 0-2,-5 0 10,1 0-9,-5 0 15,-3-6 16,1 2 20,-3-2-17,0 0-17,0 0-8,0-1-4,0 0 5,-2-3 10,2-2 2,0-2-6,0-3-6,-1-1-1,-1-2 9,-3-1 1,-1-3-4,-4 2 7,1-2 2,-3 1-6,1-2-4,-3 0-6,1 1 17,-1-2-4,2-1-8,0-1-3,-1 1-3,-1-3 1,-2 1 3,-1-1 4,-1 4-6,0-1 5,0 1-2,-3 1 0,-6 0 0,-1 0 1,1-2-7,-2 0-7,-2-4 0,1 2 1,-4 0 1,1 1 4,-5 3-6,-3 3 1,-4 1 0,-4 3-1,-2 0-2,-2 1 2,4 1-1,6 0 1,8 5 1,4 1-1,8 6 0,-1 3-77,3 1-408,-1 0-696</inkml:trace>
  <inkml:trace contextRef="#ctx0" brushRef="#br0" timeOffset="110219.9067">16172 5286 459,'0'0'180,"0"0"38,0 0-108,0 0-35,0 0-26,0 0-5,-91 20-12,69-9 11,-1 1-2,-6 4-1,1 2-22,-2 4 9,0 2-2,1 3-11,2 4-2,0 4-6,3 3 1,0 1-1,0 4-5,2-1 17,2 3 0,1 0 1,5 0-10,3 1 10,3 0-13,4 4-6,2 0 6,2 2-6,0 1 3,0-4-3,6-3 0,8-7 2,5-5-1,6-5 5,5-2 4,3-3 12,4-1 8,2-2-5,1-3-6,1-4-9,-4 0 0,1-6 0,-3 0-4,-1-4 7,1-2 17,-3-2 3,1 0-1,0 0-3,-1 0-8,3-6-4,0-2 5,-1-4 0,2-1-4,-2-1-3,-1-1 8,-2-2 2,2-1-6,-3-4 6,0 0-9,-2-5 1,-1-2 11,-5-7-3,-1-3 6,-2-10-6,-2-4-3,-5-6-4,-2-4-5,-4-1-5,-6-3 4,0 1 1,-6 0-7,-13 1 1,-5 6-7,-5 5 0,-4 7-1,-3 10 1,0 6-14,3 11-33,-3 2-136,9 9-192,5 1-735</inkml:trace>
  <inkml:trace contextRef="#ctx0" brushRef="#br0" timeOffset="111373.571">18022 6423 950,'0'0'190,"0"0"-63,0 0-43,0 0-46,0 0-16,-94-17-4,75 17-3,-3 5 2,-5 12-16,-2 2 6,-6 9-6,-2 8-1,-3 7 0,2 7 2,3 5 6,3 3-2,8-1-5,8 3 1,4-2-2,9 1 1,3 0 0,0 0 0,5 1 5,12 0-5,7-3 6,4-2-5,5-6-1,3-8 11,5-7-2,2-9-9,-3-8 22,0-5 15,-2-7 14,-1-3 1,0-2-8,1 0-19,1 0-8,3-5-11,0-2 2,-1-4-2,-4 0 11,-3-3 20,-4-5 23,-3-1 15,0-7-8,3-7-21,0 0-18,4-6-5,-2 0-11,0 1-3,-2 1-2,-6 4 1,-2 2 1,-4 1 3,-6-2 21,-4 0-16,-5-4 0,-3-4-5,0-6 0,-2-5-6,-9-6-6,-6-5-1,-1 4 0,-5 1 0,-1 10-9,3 9 9,-4 13-2,-2 6-15,-23 12-66,6 4-133,-3 3-289</inkml:trace>
  <inkml:trace contextRef="#ctx0" brushRef="#br0" timeOffset="112716.4067">21647 4807 925,'0'0'85,"0"0"-61,-85-26 2,49 17 18,3 4 79,2 5-78,3 0-20,-2 0-15,2 0 5,-4 10-7,-2 5-6,-1 9 9,-2 7-11,0 10 0,-6 19 1,3 2-1,5 6 0,-1 15 0,8 5 0,2 22 0,10 2 1,16-8 5,3-12 4,24-11-1,9-1 0,4-14 8,-1-11-2,-3-14 2,0-6 15,10 1 1,5 1 28,5 0-1,1-9 1,-2-9-13,-2-7 11,2-4 11,3-4-19,1-3-20,1-1-16,1 0-5,-4-4 5,-2-11-5,-4-6 28,-1-7 13,3-7 8,-1-8-15,5-5-14,4-6-16,0-4-2,-3-2-4,-6-4-1,-5-13-6,-10-12 1,-16-16-1,-18-4 5,-9 4-6,-35 13 0,-15 9-2,-16 8 1,-16 6-1,-11 13-11,-12 14 12,-2 11-5,-4 9 5,1 6-5,5 12-10,23 4-53,9 0-73,25 11-139,22-4-235</inkml:trace>
  <inkml:trace contextRef="#ctx0" brushRef="#br0" timeOffset="113955.2852">21432 3086 955,'0'0'123,"0"0"7,0 0-50,0 0-5,0 0 2,0 0-23,-55-63-25,46 60 6,-3 3-16,-6 0-12,-7 0-7,-8 7 1,-6 8 1,-5 5 4,-3 2-5,0 7-1,2 4 2,0 6-1,5 8-1,0 5 0,2 16 1,1 18 1,16 12-1,11 4-1,10-11-1,23-7 1,7-21-2,3-11 2,-2-14-1,5-3 1,10-4 0,11 4 7,10-4-6,2-8 18,3-7 21,2-7-1,-1-4-3,3-5-1,-1 0-4,-1-9 1,-2-10 5,-3-8 26,-4-10 22,3-24-24,0-23-15,-4-26-11,-11-9-10,-17 7-4,-14 7-11,-11 12-9,-9 2 5,-2 1-6,-25 3-1,-17 5 0,-13 1-5,-13 0-6,-11 6 2,-5 8 1,-7 20-6,-6 17 5,-4 14-2,-3 16-6,-2 7-36,3 27-57,6 7-110,24-5-95,17-5-268</inkml:trace>
  <inkml:trace contextRef="#ctx0" brushRef="#br0" timeOffset="119670.0357">19269 2936 745,'0'0'130,"0"0"68,0 0-62,0 0-26,-18-78 27,16 56-4,1-4-42,-2 3-30,-2 2 29,-1 1 9,-2 3-30,-3 4-19,-4 4-16,-7 3-23,-2 3-11,-7 3 1,-5 0 0,-3 6 6,-3 9-7,2 5-1,-2 5-1,-1 5 1,4 3-1,3 4 1,5 1 0,3 1-1,2 2 1,2 0-1,5 9-4,-2 3 6,3 5 0,5 2 1,2-1 5,7-1-6,4-3 1,0-3-1,15-4 0,10-1-1,8-3 1,7-3-1,11-1-5,7-8 6,3-6 0,5-8 0,1-8 0,0-8 0,-1-2 0,-2-12 2,-4-11-1,-4-8 11,-5-11 1,-8-5-7,-7-20 6,-10-16 1,-12 3-3,-9 6-9,-5 11-1,-10 15 1,-7-1-1,-5-1 0,0 9 0,-1 7 2,-1 6-1,2 4-1,4 2 0,-2 5 0,7-1-1,0 6 1,2-1 0,-2 4-2,-23 2-57,3 4-212,-7-3-379</inkml:trace>
  <inkml:trace contextRef="#ctx0" brushRef="#br0" timeOffset="129862.9767">21633 5496 136,'0'0'808,"0"0"-571,0 0-92,0 0-42,0 0-33,0 0-41,5-35-23,-2 35-4,1-2 7,1 2-9,1-3-1,1 3 1,1-1 7,-2 0-6,4 0 0,-1 1 9,0 0-1,-3 0-8,0 0 7,-1 0-7,-1 0-2,-3 2 1,-1 4-1,0 0 2,0 0-2,-4 0 2,-9 0 7,-5-3-8,-2 0 8,1-3-7,2 0-1,4 0 3,7 0 6,6-3 4,0-3-13,0 0 1,8-1-2,3 3 1,3 0-1,-1 2-6,-2 2-1,-2 0-3,-3 2-7,-3 9 12,-3 2 6,0-2-1,-11 2 0,-5-5 1,-7-1 0,1-3 7,4-2-6,3-2 9,8 0 3,4-2 1,3-8-6,0 1-6,0-2-2,4 5-1,1 0 1,-1 4-6,-2 2 6,-2 0-20,0 0-33,0 2 23,-8 5 17,1 0 7,-2-1 6,6-2-1,0-1 0,3-2-9,0-1 10,0 0 0,7 0 0,8 0 9,3 0-8,0 0 1,-3-4 5,-5 0 8,-3 0 11,-4 0 9,-2 1-5,-1 1-20,0 1-8,0 1-2,0 0-13,0 0-5,0 3 12,-3 4-1,-3 0 6,1-2 1,2-1-1,2 0 1,1-4 1,0 0 11,0 0-3,0 0 1,0 0 4,0-6-6,0-1-8,4-2-1,1 4 0,0 1-70,-4 4-38,-1 0-132,0 0-259</inkml:trace>
  <inkml:trace contextRef="#ctx0" brushRef="#br0" timeOffset="131290.001">21512 3554 879,'0'0'118,"0"0"-61,0 0-30,0 0-17,0 0-8,0 0-1,0 0 0,50-2-1,-48 2 0,-1 2 0,1 6 1,-1-2 1,-1 2 5,0-2-1,0 0-5,-3 0 15,-11-1 26,-3-2 7,-1-1-10,1-1-16,8-1-3,8 0 37,1-3 26,7-8-54,13-3-28,6 0-1,1-1 0,2 5-1,-6 1 0,-3 3 0,-8 4 1,-7 2-6,-5 0-16,-2 8 12,-16 8 3,-9 3 7,-4 2 0,-5-2 1,6-2 0,3-4 0,8-6 2,7-2 4,6-5-6,4 0 17,2 0 9,0-7-14,6-7-13,5-2-1,-2 2-7,-7-3-56,-2 6-162,0 1-580</inkml:trace>
  <inkml:trace contextRef="#ctx0" brushRef="#br0" timeOffset="132041.6955">19091 3350 889,'0'0'123,"0"0"-26,0 0-16,0 0-22,0 0-30,0 0-9,0 0-14,74-52-6,-74 52-1,0 3 0,0 6 0,-3 2 0,-13 2 0,-6 1 1,-5-2 8,-1-2 0,0-3 0,5-2-7,5-3 11,8-2 1,7 0 26,3-3 4,0-8-27,13 0-15,6-3 0,1 3-1,-1 4 0,-3 6-2,-3 1-12,-6 9-20,-2 7-115,-4-2-153</inkml:trace>
  <inkml:trace contextRef="#ctx0" brushRef="#br0" timeOffset="133093.9093">15563 3625 781,'0'0'101,"0"0"-75,0 0-24,0 0 6,83 0-2,-65 0-6,-4 1 0,-3 5 0,-3 0 0,-5-2 0,-3 2 0,0 0 4,-2 2 25,-7-3 55,-2-1-16,2-1-19,4-3 3,2 0 39,2 0-14,1-7-12,0-6-28,0 0-27,7-3-10,1 4 2,-1 1 5,-1 7 0,-3 4-7,0 0-32,0 9-9,-3 26-50,0-1-60,0-3-186</inkml:trace>
  <inkml:trace contextRef="#ctx0" brushRef="#br0" timeOffset="133956.1273">16282 5992 887,'0'0'166,"0"0"-9,0 0-91,0 0-2,0 0-26,0 0 17,0 0 6,7-38-7,1 31-8,-1 2-15,-2 1-9,1 4-16,-3 0-6,1 0-7,1 9 7,-1 7 0,0 5 1,-4-2-1,0 0 0,-4-3 3,-8-4-2,-3-5 6,-1-5-6,2-2 6,1-10 1,4-10-8,3-2 2,4 1-2,2 5 2,0 3-2,0 6-6,11 6-7,11 1-53,-4 12-118,-1 1-167</inkml:trace>
  <inkml:trace contextRef="#ctx0" brushRef="#br0" timeOffset="134867.3651">18240 6823 1318,'0'0'215,"0"0"-138,0 0-11,0 0-36,0 0-15,0 0-14,0 0-1,-10-19-12,9 19 1,1 7 5,-2 4 5,1 2 1,-4 1 0,-2 2 0,-2-2 0,-1-3 0,0-1 8,3-3-8,3-5 2,1-2 5,3 0 6,0-11-12,0-3 7,9-1-8,1 1 1,-3 4-1,0 4 1,-6 3 22,1 3-15,-2 0-8,1 0-13,1 11-6,3 14 18,0-1-139,-4-3-243</inkml:trace>
  <inkml:trace contextRef="#ctx0" brushRef="#br0" timeOffset="137882.1087">18423 4992 431,'0'0'117,"0"0"-74,0 0-30,0 0-12,0 0 1,0 0-1,0 0-1,0-8 0,0 8-6,0 0-6,-5 0-103,2 0-273</inkml:trace>
  <inkml:trace contextRef="#ctx0" brushRef="#br0" timeOffset="138194.7091">18423 4992 199</inkml:trace>
  <inkml:trace contextRef="#ctx0" brushRef="#br0" timeOffset="140892.7212">18423 4992 199,'-60'-24'165,"67"20"1,1-1-44,-2 0-44,0-1-10,-1 4 3,-1-2-15,-1 2-21,-2 1-25,1 1-3,-1 0-6,1 0-1,-2 0 0,0 0 0,0 3 0,0 6 0,0 3 0,-5 2 2,-6 0 9,0-2-1,-1-4-10,-1 0 10,2-5 0,1-3 3,2 0 0,1 0 6,2-9-2,4-3 8,1-3-14,0 0-3,0 1-7,3 1-1,4 5 1,4 2-1,4 4-6,-2 0-4,2 2 9,-3 0 0,0 0-5,-6 0-1,-3 8 5,-3-2 1,0 4-1,-5 1 2,-8 1-1,-2 1 1,-1 0 1,1-3-1,2-2-1,3-5 1,4-1 0,0-2 6,3 0 5,0 0-10,3-11 6,0 1-7,0-5 0,0 0-2,6 0-9,8 1 0,1 2 4,-2 5 5,2 4 1,-4 3-9,-4 0 4,-2 3-3,-4 10 3,-1 2 5,0 2-2,0 1 3,-4 1-1,-5-4 1,-5 0 0,1-5 0,-1-5 1,1-2 1,2-2 2,2-1-3,2 0-1,4-6 1,3-6-1,0-2-1,3-3-13,10 1 5,1 3 2,2 1 0,-2 4 5,2 3-4,-2 2-1,-1 3 6,-4 0-6,-2 0 5,-1 2-5,-2 5 5,-3 3 1,-1 1-1,0 3 1,0-1-1,-6 1 2,-6-1 0,-1-3 0,-1-2 0,2-4 0,2-1 1,2-3 8,4 0 1,2-3-1,2-9-8,0-1 1,0-5-1,11 2-1,5-1 0,-1 2 0,0 3-1,-2 5-6,-3 5 6,-2 2-6,-2 0-2,-1 0 8,-4 8 0,1 2 0,-2 1-1,0 2 2,0-2-1,-3 0 1,-9-1 0,-2-3 0,1-1 1,-2-3 1,5-3 7,-1 0-8,4 0 9,1-6-9,6-7 0,0-1-1,0-3-18,14 1-2,0 1-9,2 4 13,-1 3 8,0 4 7,-3 2 0,-1 2 0,-3 0-7,0 6-1,-2 4 7,-3 5 0,-3 1 1,0-1 0,0 2 1,-4-3 1,-9-1-1,-3-3 8,0-4 4,-2-4-5,0-2 2,6 0-8,3 0-1,6-8 9,3-5-9,0-3-1,12-2-12,6 2 11,1 3 1,1 1-1,-4 6 0,1 4 1,-5 2 0,-1 0 0,-5 4-8,-3 7 8,-3 1 0,0 1-1,0 0 1,-4-2 1,-8 1 0,-1-4 0,-4-2 8,1-3-6,0-3-2,3 0 6,4 0-5,5-5-1,4-7 1,0-1 9,9-4-10,6 4 0,1 1 0,1 4 0,1 2 10,-5 3 21,0 3-13,-2 0-17,-5 7 0,-3 6-1,-3 1 0,0 0 1,-1-3-1,-12-3 1,-4 0 9,3-5-9,0-2 5,1-1 1,6 0-6,5 0 9,2-7-10,0-5-2,9 0-15,6-1 5,0 1 5,0 6 6,-5 0 0,-2 5-1,-4 1-4,0 0-4,-3 0 3,-1 7-9,0 3 7,0 2 8,-3 2-9,-8-2 3,-2 2 6,-2-1 0,1-2 0,1-1 1,3-3 0,3-4 1,6-2 0,1-1 14,0 0 2,0-8-16,6-5 0,6-1 0,3-2-1,-3 3 0,-1 2-1,-3 4 1,-2 4 0,-3 3-1,-1 0-21,-2 0 3,0 8 8,0 0 4,0 2-1,0 1 7,-5-1-9,-1 2 10,-4-4 0,0-1 0,-1 0 0,-1-4-1,2-2-32,2-1-13,2 0 27,2-2 19,4-10-1,0-2-1,3-2 1,7-3 1,4 3-1,2 2-6,-1 3 7,1 2-1,-2 5 1,-2 4 0,-2 0-1,-2 0 0,-4 9-6,0 3 6,-2 2 0,-2 3 1,0-3-1,0 1 1,-10-3 0,-2-1 1,-5-2 11,1-1-5,-3-5 9,0-2-16,2-1-18,2 0 9,1-3 8,5-6 0,6-5 0,3-3-38,0-3 7,5 0 8,12 0 9,0 5 9,1 4 4,0 4 2,0 3-1,-3 4 1,0 0-1,-5 0 1,-2 8 0,-2 3 0,-4 1 0,-2 0 0,0 0 0,0 0 0,-2-2-1,-9 0 1,1-1 2,-4-5-2,1 2 10,-2-4 5,3 0-14,1-2 1,4 0 7,4-2-8,3-8 7,0-2-7,3-5-1,12 3-1,0-1 1,1 3-1,-4 3-1,-1 4 1,-4 3 0,-4 2-8,-1 0 2,-1 5 6,-1 3 0,0 2 1,0-2-1,0 0 1,0 2-1,-7-4 1,-5 0-7,-2-2 7,-3-1-1,3-2-44,0-1 25,4 0 10,4 0-4,6-6 14,0-2 5,2-3-5,11-1-7,1 4-5,-1 3-90,-1 2-142,-3 3 107,-3 0 99,-1 0 30,-1 3 7,-1 3 0,-2 1 1,-1 0 2,0 1 8,0 0 1,0-1 51,-10 0 2,-2 2-24,-4-3-25,1 1-15,-8-6-29,6 1-114</inkml:trace>
  <inkml:trace contextRef="#ctx0" brushRef="#br0" timeOffset="142145.039">18497 4632 649,'0'0'118,"0"0"-9,0 0-37,0 0 3,0 0 3,0 0-30,0 0-28,0 0-19,20-30 2,-18 30-3,-1 0 0,3 0 0,-1 0-7,0 5 7,-1 4 1,-2-2 0,0 2 7,0-3-2,0-1 3,-5-1-8,-3-3 11,0-1 2,2 0-2,0 0-6,3-7 1,3-5-1,0 1-6,0 0 0,9 1 0,5-1 1,0 5-1,1 2-8,0 1 7,-3 3-6,-2 0 1,-4 1-7,-4 11 6,-2 4 7,0 0 1,0 0-1,-3-1 1,-7-4 0,1-2 1,-2-3 4,-2-5 9,2-1-4,1 0-3,1-1-1,6-11-1,3-2-5,0-1 1,3-1-2,10 1 0,-2 4 0,3 1 0,-2 4 0,1 2-2,-3 4 0,-1 0-8,-3 0-7,-3 4 11,-1 6 6,-2 2 0,0 0 0,0 0 0,-11-5 0,-3 0 0,-5-2 10,0-3-3,1 0 2,1-2-8,5 0 5,1-3 1,9-7 0,2 1-6,0-3 0,7 1 1,7 1-2,2 4 0,1 0 1,-3 2-1,-2 4 0,-2 0 0,-3 0-3,-4 4-2,-2 4 5,-1 0 1,0 0 0,-4 0-1,-9-2 1,-1 0 5,-2-5-4,4 2 8,0-3-4,6 0-6,1 0 2,5-10-2,0 0-8,5-2-26,7 2-11,4-1-15,0 2-64,-5 4-481</inkml:trace>
  <inkml:trace contextRef="#ctx0" brushRef="#br0" timeOffset="143126.0079">18502 4627 660,'0'0'148,"0"0"-36,0 0-16,0 0-60,0 0-35,0 0 0,0 0-1,0-1-1,0 1 0,1 0 1,-1 0 1,0 0 23,0 0 23,0 0-13,0 0-5,0 0-13,0 0-6,0 0-9,0-3-1,8 0-47,-2-1-101,3-2-431</inkml:trace>
  <inkml:trace contextRef="#ctx0" brushRef="#br0" timeOffset="144531.2482">21480 3659 889,'0'0'123,"0"0"-39,0 0-34,0 0-44,0 0-6,0 0-29,0 0-16,-100 23-56,55-1-74,-4-1-175</inkml:trace>
  <inkml:trace contextRef="#ctx0" brushRef="#br0" timeOffset="145443.9466">18597 4572 320,'0'0'218,"0"0"-118,0 0-41,0 0 0,0 0 26,0 0 37,0 0-4,5 0-31,-5 0-52,0-2-13,0 1-12,0-1-2,0 2-7,0 0 0,0 0-1,0 0 1,0 0-1,0 0 0,0 0 0,0 0-1,0 0-9,6 0-59,1 0-112,-1 2-8</inkml:trace>
  <inkml:trace contextRef="#ctx0" brushRef="#br0" timeOffset="146631.9434">21626 5561 449,'0'0'357,"0"0"-168,0 0-47,0 0-58,0 0-25,0 0-10,0 0 11,0 0 4,0 0-2,0 0-7,0 0-20,0 0-16,-1 0-3,1 0-3,-2 0-13,0 0 1,-2 0 5,-3-1-6,-8 0-11,-6-1-32,-11 0-56,-8 1-9,-39-2-34,8-1-92,-1-2-300</inkml:trace>
  <inkml:trace contextRef="#ctx0" brushRef="#br0" timeOffset="147210.3722">18463 4598 722,'0'0'98,"0"0"-54,0 0-44,0 0-32,0 0-4,0 0-135</inkml:trace>
  <inkml:trace contextRef="#ctx0" brushRef="#br0" timeOffset="147856.9192">18260 6592 763,'0'0'120,"0"0"-68,0 0-22,0 0-15,0 0-4,0 0-11,0-79-28,0 44-196,2-4-167</inkml:trace>
  <inkml:trace contextRef="#ctx0" brushRef="#br0" timeOffset="153987.8979">21417 7619 477,'0'0'166,"0"0"-17,0 0-41,0 0-15,0 0 11,0 0-15,0 0-18,1 0-30,3 0 7,-3 0-2,-1 0 17,2 0-10,-2 0-12,0 0 1,0 0-10,0 0-6,0 0-8,0 0-3,0 0-13,0 0 0,0 0-2,0 0-1,0 5 1,0 5 0,1 3 6,-1 3-6,0 3 0,0 2 2,0 4 8,0-2-10,-4 3 1,-1-4 1,1-1-1,-1-3 0,4-3 0,-2-7 0,3-2-1,0-5 2,0-1-1,0 0 0,0 0 13,0 0 2,0 0 21,0 0-11,6-11-7,7 0-18,2-6 0,4-3 2,4-4-2,1-4-1,4-1 0,1-6 1,-4 3-1,-3 3-1,-7 8 0,-5 7 1,-4 7 0,-4 3 0,-2 4 1,0 0-1,0 0-10,-3 0-4,-12 10 3,0 4 10,-4 3-1,-1 1 1,4 0-1,0 0 2,4-3 0,3-3 2,2-2-2,2 0 0,2-7 0,1 0 1,2-2-1,0-1 0,0 1-1,0-1 1,0 2-2,12 1 2,5 0 0,5 2-1,3 1 1,2 2 0,-1 3 0,-2 1 0,-4-1 0,-5 1 1,-1-3-1,-5-3-34,0-2-87,-1-4-152,-2 0-602</inkml:trace>
  <inkml:trace contextRef="#ctx0" brushRef="#br0" timeOffset="155319.0208">18993 8051 510,'0'0'158,"0"0"-66,0 0-37,0 0 6,0 0-2,0 0-16,0 0-10,0-2-7,0 2 3,0 0-15,3 0-13,0 0-1,3 0 0,5 0-1,0 0-105,-2 0-92</inkml:trace>
  <inkml:trace contextRef="#ctx0" brushRef="#br0" timeOffset="158703.3663">19857 7691 451,'0'0'72,"0"0"-72,0 0-17,0 0-8,0 0-69,94-26 73,-81 22 21,-3 2 34,-5-1 28,-2 2 29,-3 1 17,0-1-12,0 1-10,0 0-35,0 0-47,0 0-4,0 0-1,0 5 0,0 1 0,-2 0-50,-1-3-22,-1-1 6,-3 0 54,-1-2 13,1 1 10,-3-1 23,0 2-3,3-1-11,1 0-10,1 1-2,2-1-4,-1 1-2,0-2-1,-3 3 1,0-1 6,-2-1 46,-1 2 3,2-1-5,2-1-2,3-1 29,1 0-1,2 0-6,0 0-19,0 0 7,0 0 5,0 0-14,4 0-4,8 0 1,5 0-18,9-7-12,8 0-5,8-3 1,8-1 10,5-3 3,3 1 7,-2 0 34,-7 2-15,-8 4-22,-11 2-17,-11 2-7,-9 0-5,-5 3-1,-5 0 7,0 0-5,0 0 4,0 0-5,0 0 1,-8 0-1,-8 0 0,-8 3 11,-6 4-11,-8 1-1,-3 2-1,-2 1 0,-5 3-8,3-4 0,1 3-1,5 0 0,5-4 8,4 1-11,4 0 12,6-4-9,3-1 9,5-2 0,5-1 1,2-1 1,2-1 0,2 0 9,1 0 6,0 0 11,0 0 9,0-3 4,12-7-20,7-2-18,11-2 5,9-3-7,10-2 0,4 1 1,6 2 5,-4 0 17,-7 4-9,-14 4-8,-10 2 0,-12 5-5,-8 0-1,-4 1 0,0 0-1,0 0-63,-4 2-71,-23 17-53,2-4-103,-2-1-328</inkml:trace>
  <inkml:trace contextRef="#ctx0" brushRef="#br0" timeOffset="159487.1047">19889 7954 734,'0'0'184,"0"0"-51,0 0-63,0 0 30,0 0-34,0 0-25,0 0-8,-1 3 8,1-3-8,0 1-17,0-1-1,0 2-15,0-1 1,12-1 41,9 0 82,10 0-29,10-5-11,11-7-31,4-3 3,5-3 7,-1 4-2,-5-1-9,-10 5-20,-12 1-22,-9 3-1,-9 3-8,-7 2 5,-5-1-4,-3 2-1,0 0 10,0 0-5,0 0-6,-13 0 1,-12 0 0,-9 0-1,-10 9 1,-8 0-1,-4 4-1,-6 2 0,3 1 1,3 1-11,4 2 5,6-4 5,10 0 0,8-3-2,8-4-6,7-2 8,7-4-7,4 0 7,2-2-5,0 0-1,8 0 7,11-8 1,10-2-1,8-6 1,9-1 8,7 1-3,5-4 10,1 3 0,1 0-15,-5 3 5,-7 3-4,-8 2-2,-12 2 6,-10 3-4,-7 2-2,-8 1 6,-3 1 4,0 0-2,-9 0-8,-14 0-6,-12 0-43,-31 6-70,8 1-142,2-4-273</inkml:trace>
  <inkml:trace contextRef="#ctx0" brushRef="#br0" timeOffset="160120.8803">19740 7736 696,'0'0'131,"0"0"-59,0 0-30,0 0 7,0 0-24,0 0-15,0 0 7,-10 2 67,10-2 9,0 0-15,4 0 6,10 0 35,8 0-8,9-4-36,10-5-31,8-2-15,8-3-1,8-3 17,3-3 4,0 0 2,-7-1 9,-9 2-13,-14 2-19,-13 7-6,-13 3 3,-6 4 23,-6 2-11,0 1-34,-9 0-3,-12 0 0,-12 1-9,-10 8 8,-8 2-9,-9 3 3,-2 3 5,-2 1-18,-3 3-7,6 1 9,7-1 7,6-2 0,11-3 5,11-3 5,11-6-1,10-6 1,5-1-6,0 0 7,20-12 1,12-9 6,11-1-6,9-3 7,8 3 2,1 1 3,-4 7 0,-5 7-12,-10 7-2,-9 0-9,-10 6-156,-9 13-126,-8-1-54,-6-6-627</inkml:trace>
  <inkml:trace contextRef="#ctx0" brushRef="#br0" timeOffset="160490.3693">19819 8084 899,'0'0'183,"0"0"-38,0 0-32,0 0-4,0 0-34,112-28 10,-67 18 4,3-4-34,5 3-21,1-4-20,0 3-5,-5-1-9,9-4-19,-14 5-141,-10-4-192</inkml:trace>
  <inkml:trace contextRef="#ctx0" brushRef="#br0" timeOffset="164767.3029">18318 4688 403,'0'0'159,"0"0"-35,0 0 4,0 0-9,0 0-66,0 0-14,0 0 45,26-35 12,-23 30-24,0 0-17,-2 4 26,-1 0-20,0 1-7,0 0-7,0 0-24,0 0-4,0 0-3,0 0-4,0 0-5,0 0 3,0 0 0,0 0 2,0 0-5,-3 0 6,-4 0-11,-8 4 4,-3 4-5,-4-1 6,-5 3-6,-2 2 0,-4-2 0,-4 5 0,-8 1 1,-1 0-1,-6 4 11,0-2-5,-1 2-1,1-3 4,0 3-8,4 0 4,1-1-6,3 3 1,4-1 1,0 2-1,4 2 0,0 0 0,2 2 0,-1 2-1,1-2 1,-1-2-1,1-1 0,5-2 0,1-2 1,0 1-1,3-5 0,-2 1 1,2-2 0,-2 1-1,0-3 1,1 4-1,0-3 0,1 3 0,0-3 0,2 2 0,3-2 0,-2 0-1,3-2 1,1 1 2,-1-3-2,-1 1 1,1 1-1,-1-1 0,1 2 0,-2-1 1,0 0 0,3-1-1,0-3 0,5-2 0,0 0 0,2-1 0,1-1 0,-1 1 0,-1 1 0,-4 0 0,-1 0 1,-2 2-1,0-1 1,1 1-1,2-3 0,6-2 0,3 1 0,5-3 0,1-1 0,1 0 0,0 0 0,0 0 8,0 0 3,0 0-1,0 0-10,0 0 0,12 0-94,6 0-176,1-8-326</inkml:trace>
  <inkml:trace contextRef="#ctx0" brushRef="#br0" timeOffset="165420.0171">16893 4859 1038,'0'0'132,"0"0"-64,0 0-42,0 0-10,0 0-8,0 0-7,0 0 0,-4 2 0,4 7-1,0 2 7,5 7-1,2 6 1,-1 6-1,2 3-4,-1 4-1,0 1 0,-1-1 6,-1-4-6,-1-7-1,1-5 1,-1-5 5,-2-6-5,-1-3 0,-1-5 1,0-2 4,2 0 5,-1-3-11,2-29-17,0 2-155,-1-4-162</inkml:trace>
  <inkml:trace contextRef="#ctx0" brushRef="#br0" timeOffset="165736.3663">16938 4836 153,'0'0'147,"0"0"-8,0 0-27,0 0 34,89 0-41,-55 4-18,3 1-26,2 1 18,-5 4-27,-4 0-33,-9 1-11,-6 2-8,-9 2 0,-6 4 11,-2 3 22,-17 6 12,-8 4 9,-8 5-31,-5-1-7,-2-4-8,3-2-2,6-8-5,7-4-1,11-4 0,8-7-1,4-3 0,3-1-9,9-3 9,7 0-53,4-3-179</inkml:trace>
  <inkml:trace contextRef="#ctx0" brushRef="#br0" timeOffset="166156.8763">17335 4916 637,'0'0'330,"0"0"-95,0 0-51,0 0-43,0 0-43,0 0-24,0 0-8,-4-9-30,4 9-23,0 0-13,0 0-7,0 0-3,0 6-5,0 7 14,1 3 1,4 8 0,1 1 0,-2 3 0,2-2 0,-3-4 1,-2-4 0,1-6 1,-2-5-1,1-5 1,1-2-2,7-8-54,0-12-113,1-5-499</inkml:trace>
  <inkml:trace contextRef="#ctx0" brushRef="#br0" timeOffset="167672.9689">18295 4747 629,'0'0'156,"0"0"23,0 0-95,0 0-25,0 0-31,0 0-4,0 0 18,0 0 24,0 0-16,0 0 5,0 0-17,0 0-9,0 0-10,0 0-12,0 0-1,6 0 7,8 0-3,3-3-1,7-2-2,1 1-6,2 1 0,1 0 0,-1 2 0,-1-3 1,-3 0-1,0 1 0,-3-1 1,-1 1-1,-2-1 5,0 1-6,2-2 1,2 2-1,-1-3 1,3 1 0,3-1-1,0 0 0,4-1 1,0 1 0,1 0 7,2-4-7,2 2 5,2 0 1,2-2-6,4-1 8,3-1-2,7-2-6,3-2 17,4 1 5,1-3 13,0-2-3,2 0-6,0-1-6,1-1-4,14-7-5,17-2 4,18-4-4,5 3-2,-6 2-3,-14 5 3,-10 1 4,-2-2 0,-1 2-4,0-1-8,-15 8 7,-9 1-2,-12 6 0,-4 2 12,6-1-4,4 0-2,1-1-12,-6 0 6,-6 2 0,-5-2-6,-3 0 5,-3 1-5,-3 2 0,-5 1 0,-3 1-1,-5 0 1,-4 3 1,-2-1-1,-4 0 6,-2 2-6,-1-2 5,-1 1 3,-3 1 4,0 0 6,0 0-4,-13 1-15,-50 0-98,2 0-180,-8 2-249</inkml:trace>
  <inkml:trace contextRef="#ctx0" brushRef="#br0" timeOffset="168275.3579">19473 4643 755,'0'0'297,"0"0"-42,0 0-63,0 0-31,0 0-37,0 0 21,0 0-37,40-53-30,-40 53-50,0 0-28,0 8-13,0 12 2,0 9 11,-4 3 0,-2 6 0,2 0 0,-1-1 0,1-5 0,1-5 0,0-8 1,-1-5-2,3-7 1,-1-5-25,1 0-18,-2-2-22,0 0-14,-1-22-84,-1 2-106,1-7-101</inkml:trace>
  <inkml:trace contextRef="#ctx0" brushRef="#br0" timeOffset="168591.3509">19360 4586 492,'0'0'137,"0"0"103,0 0-148,0 0-64,0 0-27,0 0 6,0 0 23,68 4 1,-35 4 35,2 4 15,1 1-27,-7 6-34,-5 4-13,-8 2-6,-7 5 0,-7 4-1,-2 1 1,-3-1 8,-15 0-3,-9-3 1,-7-3 16,-9-5-4,-8-5 4,0-4-11,0-7-11,9-4 0,6-3-1,14-14-154,11-6-379</inkml:trace>
  <inkml:trace contextRef="#ctx0" brushRef="#br0" timeOffset="169110.8589">19621 4823 32,'0'0'915,"0"0"-647,0 0-110,0 0-87,0 0-38,0 0-24,100-59-6,-73 56-3,-3 3 1,-5 3-1,-6 10-10,-1 7 8,-7 3 1,-5 7-6,0 2 7,-2 2 0,-11 1 1,-4-2 6,-2-4-6,1-3 15,5-5 12,4-7-5,3-6-4,6-4-10,0-4 5,9 0 43,19-7 35,14-8-10,15-4-46,7-4-17,1-2-7,0-1-11,-7 1-1,-8-10-85,-14 10-137,-20 3-276</inkml:trace>
  <inkml:trace contextRef="#ctx0" brushRef="#br0" timeOffset="169951.8387">18512 4669 753,'0'0'110,"0"0"35,0 0-12,0 0-7,90-77-19,-63 52 5,4-6-2,2-5-31,4-7-2,5-7-27,0-6-8,10-16 12,10-16-23,12-25-7,5-10-13,-3 3 1,-3 10 3,-9 19 24,-1 9-20,-12 15-1,-10 14-7,-8 8 0,-6 3-5,3-5-6,2-5 0,-2 0 0,-8 9 0,-9 12 1,-7 9-1,-5 10 1,-1 6-1,0 5 0,0 1-24,0 0-80,0 9 35,0 4 22,0 3-26,0-1-16,0 2 24,0-3-59,-9 0-7,-12 4-9,1-4-167,0-4-382</inkml:trace>
  <inkml:trace contextRef="#ctx0" brushRef="#br0" timeOffset="170526.9877">19117 4352 772,'0'0'377,"0"0"-221,0 0 17,0 0-42,0 0-26,0 0-35,0 0-38,0-41-32,0 41-16,1 8 3,-1 9 6,2 4 7,-2 6 0,1 0 0,-1 3 2,0-5-2,0-5 1,0-6-1,0-4 1,0-5-1,-6-3-44,-4-2-10,-1 0-38,-1-16-55,-1-7 24,-1-27-84,4 4-26,4 0-128</inkml:trace>
  <inkml:trace contextRef="#ctx0" brushRef="#br0" timeOffset="170798.0533">19033 4157 512,'0'0'261,"0"0"-67,0 0-50,0 0-79,0 0-65,0 0-3,0 0 2,9 7-1,4 7 2,3 1 0,6 1 0,5-1 0,4 1 2,0 1-2,-2 2 0,-4 0 0,-10 2 0,-7 2 0,-8 1 0,0-1 1,-11 2 6,-13-4 3,-6-1 11,-2-5 12,-4 0 3,3-3-17,3-2-12,3 0 2,10-1-9,7-4-20,7-1-170,3-4-322</inkml:trace>
  <inkml:trace contextRef="#ctx0" brushRef="#br0" timeOffset="171259.4123">19328 4279 618,'0'0'291,"0"0"-104,0 0-61,0 0-87,0 0-13,0 0-6,91-45-5,-66 35 5,-2 3 0,-5 1-10,-7 4-2,-4 2-7,-3 0-1,-4 4-8,0 9 8,0 3 0,0 2 1,0-1 0,-5-3-1,2-2 6,0-4-5,1-2 6,2-2-7,0-2-2,5-2 2,9 0 1,6 0 60,1 0-3,-1 0-9,-4 0-5,-5 5-27,-6 9-15,-5 5 4,0 9-5,-25 8 7,-13 3 0,-26 14-8,-39 9-50,12-13-200,7-8-571</inkml:trace>
  <inkml:trace contextRef="#ctx0" brushRef="#br0" timeOffset="172407.2221">18555 4663 199,'0'0'357,"0"0"-131,0 0-13,0 0-14,0 0-34,0 0-34,0 0-34,12-21-17,-12 18-30,-5-1-21,-9 1-14,-1-3-5,-6 0 2,-5 0-11,-9 1 15,-4-2-15,-7-3 5,-2 0 1,-4-3 12,1-2 12,-2 0 12,1-1-7,-2 0-21,1 0-6,3 3-8,1-2-1,7 4 2,0 0-1,-1-1 0,-2 2-1,-2 2 1,-3-2-1,-4 0 1,-2 1-1,1-2 0,2 1 1,1 1-1,5-4 3,5 0-3,1-2 15,0-1 0,2-2 9,-3-2 0,-4-3-23,-2 0 14,-7 0-6,-2 1-3,-3-3-6,2 4 2,6-1-1,1 6 1,8-1 4,1 5-5,0-3 8,-5 3-8,-7-1 0,-11 1 0,-4-1 0,0 0 0,2 3 0,7 0 0,11 3-1,10 0 1,9 1-1,10 0 1,9 3 13,2-3 8,2 0 5,2 1-13,1-1-8,-1-1-4,1 3-1,2 0 5,1 4-6,1 0-5,0 0-29,15 2-84,32 0-99,-3-2-112,2 0-398</inkml:trace>
  <inkml:trace contextRef="#ctx0" brushRef="#br0" timeOffset="173124.2393">16923 3652 836,'0'0'127,"0"0"50,0 0-46,0 0 9,0 0-10,0 0-18,0 0-36,-33-31-14,33 31 5,0 0-28,0 0-33,0 0-6,0 6-17,0 12 9,0 4 8,0 7 0,2 7 0,2 3-1,3 0 1,-1-1 0,-2-4 1,3-7-1,-2-7-2,-2-7 2,-2-6 1,1-5 0,-2-2 5,0 0 15,0-12-4,0-7-11,0-9-6,0-1-41,-5-8-47,-6-1 4,0-1 9,-3 4 17,1 3 43,4 10 8,2 4 7,1 8 1,5 3 6,1 3-6,0 0-1,17 3 0,12 0-1,8 0 1,10 1 0,3 0 0,1 1 0,-3 11-1,-7 6 1,-8 1-2,-11 5 2,-14 1-1,-8 3 0,-12 4 1,-18 4 1,-10 1 2,-4 2 3,-2-3 0,3-4-5,5-4 0,9-7 0,8-7-1,10-2 0,11-10-101,2-2-219,13 0-656</inkml:trace>
  <inkml:trace contextRef="#ctx0" brushRef="#br0" timeOffset="173635.3993">17290 3607 970,'0'0'140,"0"0"-40,0 0-30,0 0 2,0 0-28,0 0-14,0 0-27,-7-18-3,7 23-16,0 10 13,0 1 3,9 5-2,1 0 2,6 0-1,1-5 1,2-3 0,1-5 0,1-6 1,3-2 7,-2-2 13,2-12 6,-2-5 8,-2 0 19,-8-6 7,-3 2-4,-7 0-18,-2 3 21,0 5 4,0 5-9,0 3-7,-4 5-13,0 2-15,-2 0-20,0 9-12,-3 7 5,3 3 6,1 8-8,4 5 8,-1 5-5,2 9 6,0 4 0,0 5 0,-3 2 0,-3-2 8,-4-4-7,-7 2-1,3-15-161,0-13-462</inkml:trace>
  <inkml:trace contextRef="#ctx0" brushRef="#br0" timeOffset="177747.4125">21131 8093 618,'0'0'166,"0"0"23,0 0-30,0 0-74,0 0-33,0 0-5,0-13 2,0 11 34,0 2 16,0 0-41,0 0-35,0 0-7,0 0-14,0 0-2,0 0 0,4 0-8,10-3 7,4 0 1,4-1 6,0-1-5,-5 0 1,-2 1-2,-9 3 1,-4 1 1,-2 0-1,0 0 5,-2 0-5,-18 0-1,-2 0 0,-8 1 0,-3 3 0,2 4 0,-1-2 0,7 2 0,4-2 0,8 1-1,10-3-11,3-2-20,6-2 15,19 0 12,9-11 5,10-5 0,3 0 1,-2-2 6,-7 4-5,-10 1 3,-11 5-4,-10 4 8,-7 2 33,0-1-10,-15 2-26,-11 1-6,-7 0-6,-6 0-1,-3 0 6,-3 2-5,1 6-5,9 4-35,11 5-80,13-3-38,11-6-431</inkml:trace>
  <inkml:trace contextRef="#ctx0" brushRef="#br0" timeOffset="178661.3499">18899 8064 7,'0'0'165,"0"0"-24,0 0 2,0 0-36,0 0-8,0 0-34,0 0 5,-43 18 51,40-18-47,0 0 8,1 0-11,-1 0-31,0 0-16,0 0-13,-2 0-9,1 0-2,0 0 0,1 0 0,1 0 0,2 0 0,0 0-1,0 3-48,-1 2-242</inkml:trace>
  <inkml:trace contextRef="#ctx0" brushRef="#br0" timeOffset="179729.3987">18712 8488 606,'0'0'107,"0"0"-31,0 0-8,0 0 9,0 0-41,0 0-14,0 0-11,-43 0 2,42 0-3,1 0-1,0 0 7,4 0 19,20-5 33,27-16 56,33-19 1,39-17-22,13-4-9,-3 8-13,-32 20-30,-39 18-28,-27 8-13,-18 4-9,-6 0 0,-5 1 6,-3 2 8,-3 0 42,-1 0 14,-20 0-27,-15 0-42,-28 15-2,-30 11-2,-31 15-4,-12 7 6,7 5-18,17-6 1,35-11 4,19-9 2,24-8 1,11-3-12,10-4-1,4 0-37,7-5-44,3-7 49,27-3 52,25-27 3,29-22 9,21-18 4,-3 2 14,-19 13 36,-26 21 4,-18 16-33,3 1-18,-5 1-13,-3 4-2,-11 3 7,-13 4-8,-5 4 12,-2 1 10,0 0 7,-2 0-11,-19 6-11,-14 12 0,-18 8-6,-11 5-1,-4 6 0,-3 1-1,7-2-1,11-3 1,12-5-13,14-7-13,14-8-31,10-8-13,3-5 24,16-4 43,20-21 4,27-23 14,31-24 2,27-11 21,-4 8 15,-27 23 6,-36 26-22,-33 20-27,-8 4-9,-7 2-7,-6 2-85,-21 34-66,-10-1-51,1-3-414</inkml:trace>
  <inkml:trace contextRef="#ctx0" brushRef="#br0" timeOffset="181473.2415">21525 7932 872,'0'0'201,"0"0"-81,0 0-66,0 0-38,0 0-9,0 0-7,0 0-20,0-16-30,0 3-110,0-4-210</inkml:trace>
  <inkml:trace contextRef="#ctx0" brushRef="#br0" timeOffset="181943.9693">21532 7171 542,'0'0'131,"0"0"-72,0 0-26,0 0-20,0 0-7,0 0-5,0 0 6,0-3 18,0 3 33,0 0-9,0 0-22,0 0-17,0 0-9,0 0 0,0 0-1,0 0 1,0 0-1,0 0 0,2 0 0,-2 0 1,0 0 9,1 0-8,6 0-2,-2-1-18,-1-3-159</inkml:trace>
  <inkml:trace contextRef="#ctx0" brushRef="#br0" timeOffset="182080.8589">21532 7171 624,'33'-14'114,"-34"14"-114,-2 6-106,1-1-514</inkml:trace>
  <inkml:trace contextRef="#ctx0" brushRef="#br0" timeOffset="182774.9011">19804 7814 316,'0'0'75,"0"0"-55,0 0-20,0 0-81</inkml:trace>
  <inkml:trace contextRef="#ctx0" brushRef="#br0" timeOffset="184090.3903">22675 6406 110,'0'0'591,"0"0"-384,0 0-18,0 0-43,0 0-11,0 0 13,0 0-8,25-68-22,-23 64-5,-1 1-12,1 2-32,-2 1-40,0 0-22,0 0-7,0 0-23,0 12-5,0 7 28,0 8 0,-5 5 1,-1 5 0,0 1 5,-1 2-4,-3-3-2,-1-5-17,0-4-52,0-7-35,0-4-16,2-6-1,-3-1-32,3-1-2,-1 0-27,-4-1-14,1-2 6,0 0 60,1-1 71,2-3 59,5-2 60,2 0 108,3 0 53,0 0-23,0 0-34,0 0-15,0-1-56,8-3-49,6-2-21,5-2-21,7 1-1,8-3 5,3-4-5,2 2-1,0-2 0,-7-3-9,-3-11-66,-11 4-117,-9 0-136</inkml:trace>
  <inkml:trace contextRef="#ctx0" brushRef="#br0" timeOffset="184264.4493">22356 6271 977,'0'0'130,"0"0"-88,113-27-22,-54 18 2,-3 6-16,2 3-6,-16 0-23,-16 9-369</inkml:trace>
  <inkml:trace contextRef="#ctx0" brushRef="#br0" timeOffset="184878.96">22820 6426 1324,'0'0'172,"0"0"10,0 0-55,0 0-70,0 0-48,0 0-9,0 0-31,7 20 23,-5 3 8,-2 7 1,0 5 0,0 0 0,0 3 1,-5-6 4,2-3-5,-1-6 1,2-5-1,2-10 0,0-2-1,0-4 2,0-2 7,0-2 14,9-11-7,6-9-7,2-5-8,2-2 0,-1-2 0,0 2-1,-2 5 0,-6 8 0,0 5 0,-7 5 0,4 2-6,-4 4-3,0 0-5,1 0-2,-1 0 5,0 2 10,-1 6-11,-2 2 6,0 0 5,0 2 0,0 1 0,-9-1 0,0 1-1,-3 0 2,3 0 0,1-3 2,1-1-2,6-1 0,1 0 0,0-3-3,10 2-2,10-3 5,6 2 6,6-2-3,-2-1 3,-1 2-6,1-5-70,-6 0-233,-7 0-941</inkml:trace>
  <inkml:trace contextRef="#ctx0" brushRef="#br0" timeOffset="185613.9839">23685 6189 1141,'0'0'166,"0"0"11,0 0-91,0 0-39,0 0-47,0 0-25,0 0 24,-57 31 1,26-9 1,-3 3 0,-2-3-1,0 0 1,2-2-1,1-1 0,3-6 0,5-4 2,5-4-1,8-3 8,5-2-9,5 0 16,2-2 0,0-8-7,0-1-7,11-3-1,4 3-1,4 4-1,3 5-7,4 2 2,-2 1 4,1 14-11,0 7 12,-1 3 0,-3-1 0,-1-1-1,-3-5 2,-3-7 0,1-4 2,-2-7-1,5 0 18,3-1-6,1-9-7,-1-1 0,-4-1-5,-5 2-1,-8 3-19,-4 1-74,-10 2-145,-5 3-554</inkml:trace>
  <inkml:trace contextRef="#ctx0" brushRef="#br0" timeOffset="186111.9667">24041 6053 1332,'0'0'226,"0"0"-99,0 0-80,0 0-47,0 0-11,0 0 4,6 78 7,-6-38 0,0-1 7,-6-2-6,-5-6 5,-1-6-6,0-6-7,-3-7-58,3-4-82,-3-8-61,4 0-122,5-2-318</inkml:trace>
  <inkml:trace contextRef="#ctx0" brushRef="#br0" timeOffset="186366.3426">23955 6028 666,'0'0'177,"0"0"-94,0 0-44,82 0 37,-39 11 31,5 5-13,-5 4-39,-5 3-21,-13 4-23,-11 4-9,-14 2-1,0 0 5,-25-4-5,-9-1 7,-9-4 13,-9-3 13,2-4 0,-2-1-15,4-4-9,5 1-10,7 0-10,11-2-211,12-6-476</inkml:trace>
  <inkml:trace contextRef="#ctx0" brushRef="#br0" timeOffset="187074.1352">24391 6289 939,'0'0'209,"0"0"38,0 0-67,0 0-48,0 0-24,0 0-32,0 0-45,6-10-31,-6 13-28,0 12 13,0 2 15,0 7 1,-3 5 5,-3 1-5,-2-1 7,-1-2-7,3-7 1,2-4 4,0-6-5,3-4 0,1-5 6,0-1 5,0 0 10,0-3 0,5-8-2,8-8-5,2-2-8,4-5 4,3-3-2,0 4-8,0 1 0,-4 7-1,0 4 0,-4 6-1,-3 5-10,-2 2 5,-3 0-5,-1 0-2,-5 8-3,0 5 7,0 4 9,0 0 0,-11 0 1,-2-1 0,-2-2 0,1-1 6,1-3-5,4-2-1,3 0-1,5-2-1,1-2 1,0 0-3,16 1 2,5-1 1,4 2 9,-1-1-3,-4-1-5,-6 0 0,-9 5-1,-1-1-166,-4-6-204</inkml:trace>
  <inkml:trace contextRef="#ctx0" brushRef="#br0" timeOffset="188606.8809">24289 5746 622,'0'0'317,"0"0"-212,0 0-43,0 0 31,0 0 10,0 0-5,82 0-31,-42-6-26,4 1-15,0-2-16,0-1-9,-2 1-1,7-3-4,-13 4-240,-10-3-917</inkml:trace>
  <inkml:trace contextRef="#ctx0" brushRef="#br0" timeOffset="189028.9162">24613 5531 140,'0'0'696,"0"0"-618,0 0-52,0 0 1,100 33-2,-61-16-2,-2 4 1,-3 5 8,-2 2 9,-7 1-15,-6 3-16,-10 1-4,-7-1-5,-2-3 6,-3-4-1,-15-8 9,-2-7 50,-2-7 46,0-3 24,2-10-17,7-12-30,10-9 9,3-6-9,27-6-34,28-9-26,26-5-16,1 8-11,-11 12-1,-11 12-2,-23 15-5,2 8-60,-8 2-135,-16 0-177</inkml:trace>
  <inkml:trace contextRef="#ctx0" brushRef="#br0" timeOffset="190055.4002">20640 7960 35,'0'0'0</inkml:trace>
  <inkml:trace contextRef="#ctx0" brushRef="#br0" timeOffset="196811.3368">4005 4695 804,'0'0'107,"0"0"67,0 0-4,0 0-41,0 0 27,0 0-41,-24-67-12,21 62 4,3 4-32,0-1-19,0 2-27,0 0-21,-3 0-8,0 0-6,0 0-6,-5 7-4,-3 7 15,-3 4 0,-4 1 1,3 3-1,-1 2 1,4 0 0,3 0 0,2 1-1,7-4-5,0 1-3,1-2 0,17-3-3,4-3-1,5-2 13,5-5 0,3 0 1,-5 0-1,-3-1 0,-9 0 6,-5 0-6,-8 3-1,-5 3-17,0 4-1,-18 3 12,-6 2 2,-7-1 5,-8-2 0,3-2 6,2-5-6,4-3 0,8-2 1,11-3-1,5-3-25,6 0-35,6 0-21,8-2-143,2-3-179</inkml:trace>
  <inkml:trace contextRef="#ctx0" brushRef="#br0" timeOffset="197080.4263">3682 5365 1075,'0'0'140,"0"0"-69,0 0-35,135-47-11,-47 23-6,21-1-1,12 3-3,-11 6-9,-25 6-6,-33 6 2,-15 4-2,-12 0-18,-8 0-163,-9 0-356</inkml:trace>
  <inkml:trace contextRef="#ctx0" brushRef="#br0" timeOffset="197419.5433">3963 5396 791,'0'0'265,"0"0"-29,0 0-58,0 0-50,0 0-70,0 0-20,0 0-20,-4 0-8,4 0-10,0 1-22,0 8 3,0 5 12,4 5 6,0 8 1,-2 5-2,1 4-6,-3 5 8,0 0 1,0-1 1,0-4 4,-6-5-6,-2-4 1,1-5-1,4-3-12,3-6-155,0-6-136,0-3-485</inkml:trace>
  <inkml:trace contextRef="#ctx0" brushRef="#br0" timeOffset="197647.9643">3806 5880 912,'0'0'230,"0"0"5,0 0-147,0 0-69,78-51-17,-32 28-1,-1 2 1,4 0 4,-7 3-6,-6 4 0,-9 2-1,-13 1-112,-8 5-181,-6-2-757</inkml:trace>
  <inkml:trace contextRef="#ctx0" brushRef="#br0" timeOffset="197821.3993">3672 5353 884,'0'0'117,"0"0"-67,152-27-31,-76 18-19,-7 2-178</inkml:trace>
  <inkml:trace contextRef="#ctx0" brushRef="#br0" timeOffset="198330.3289">4806 5109 1024,'0'0'245,"0"0"-83,0 0-60,0 0-54,0 0-38,0 0 2,0 0-11,-3 0 38,3 0 40,0 0-5,11 0-14,11-10-29,12-3-21,12-1-10,5-2 1,6 2 0,-4 4 0,-8 3-1,-8 2-53,-17 5-118,-10 0-141,-10 2-331</inkml:trace>
  <inkml:trace contextRef="#ctx0" brushRef="#br0" timeOffset="198515.9482">4910 5228 1152,'0'0'200,"0"0"22,0 0-47,0 0-51,0 0-83,114-34-29,-65 18-6,18-2-6,-12 4-124,-11 2-270</inkml:trace>
  <inkml:trace contextRef="#ctx0" brushRef="#br0" timeOffset="203919.2539">5797 4864 652,'0'0'214,"0"0"-129,0 0-41,0 0-27,0 0-16,0 0 1,-2 0-1,2 0 18,0 0 27,0 0 25,0 0 13,0 0-14,0 0-7,5 0 9,14-5-27,12-7-29,14-4-15,10-2 1,26-9-1,32-11 0,41-12 18,13-6 28,-7 6 11,-39 11-4,-46 15-10,-30 8-21,-15 3-5,-2-1-8,-4 4 4,-6-3 1,-6 4 17,-9 3 22,-1 3-29,-2 0-10,0 0-5,-2 2-10,-13-1-22,-22 2-126,3 0-79,-4 0-131</inkml:trace>
  <inkml:trace contextRef="#ctx0" brushRef="#br0" timeOffset="205772.9382">5579 4205 793,'0'0'199,"0"0"12,0 0-66,0 0-3,0 0-47,0 0-38,0 0-21,33-34-18,-30 34-18,2 2 0,0 13-8,2 7 7,1 10 1,2 5-2,1 7 2,-1 3 0,2 0 1,0-5-1,0-7 0,0-6 0,-3-10 1,0-8 0,-2-7-1,-1-4 7,2-4 18,2-15-12,4-6 3,1-10-6,2-3-8,-1-3 4,-2 2-5,-2 2 0,-3 9 1,-1 7 0,-4 7-2,-2 6 1,-1 6-1,-1 2-7,0 0-19,0 7 8,0 4 17,0 4 0,-7 1 0,-5 0-2,-3 4 3,-4-3 0,-3 3 0,0-2 0,1-1 2,5-3-1,4-4-1,6-5 0,6-1-8,0-1 2,11-1 4,17-1 2,24-1 1,5 0 0,10 0 0,2 0 0,-16 0 0,-1 0-1,-16 0-18,-17 0-129,-11 0-149,-8 0-948</inkml:trace>
  <inkml:trace contextRef="#ctx0" brushRef="#br0" timeOffset="206821.4889">6310 4050 912,'0'0'132,"0"0"62,0 0-70,0 0-27,0 0-54,0 0-34,0 0-9,25-18-1,-19 31-7,-1 9 8,-2 3-1,-3 6 1,0 3 0,0 2 0,-3 1 0,-3-4 0,0-4 0,1-6 0,-1-7 0,3-6 1,0-6-1,2-4 20,-1 0 87,-2 0 28,-2-13-81,-3-8-30,-3-5-23,4-6 8,2-5-9,5-2 0,1 0-10,0 5 9,12 5 0,7 5-5,4 5-7,5 5 7,2 6-1,1 4 6,-4 4-5,-5 0 5,-8 1-9,-8 12 9,-6 1-10,-4 5 4,-16-1-2,-8 4 3,-2-1 5,-2-1-12,4-3 1,4-2-1,9-4 13,5-3 0,10-1-12,0-1 0,6-1 6,13 2 6,4 2 0,5 0 0,3-1 0,1 2-1,3 3 1,0-4 0,1 1 0,-2-2 0,-1 1 0,-6-1 0,-5-2 0,-6-4 1,-7 0-1,-3-2-29,-3 0-163,-1 0-137</inkml:trace>
  <inkml:trace contextRef="#ctx0" brushRef="#br0" timeOffset="207097.9533">6360 3780 819,'0'0'175,"0"0"-129,0 0-34,0 0-11,103-14 7,-61 7-8,12-6 2,-8 4-2,-12-3-135</inkml:trace>
  <inkml:trace contextRef="#ctx0" brushRef="#br0" timeOffset="207587.3607">6669 3473 811,'0'0'159,"0"0"-59,0 0-73,0 0-20,0 0-7,93-6 1,-62 12 0,4 9-1,3 4 0,0 4 0,-2 6 0,-5 1 0,-6 4-1,-8 0 1,-10-3 0,-7-5 1,-2-5 6,-18-5 2,-7-8 23,0-5 41,-3-3-13,0-5-4,9-13 59,8-8 25,9-9-79,4-5-18,22-4-18,17-2-15,11 5-10,6 5 0,3 6-2,-6 10 0,-1 8-72,-16 6-205,-16 2-626</inkml:trace>
  <inkml:trace contextRef="#ctx0" brushRef="#br0" timeOffset="209523.2405">5924 5376 537,'0'0'224,"0"0"-18,0 0-61,0 0-11,0 0-37,0 0 5,0 0-32,-5-25-14,10 17-21,6 0-14,7-4-2,8-1-9,10-3-3,7-2 2,13-2-8,4-1 7,1 1-7,-4 3 9,-5 3-10,-11 0 2,-13 5 6,-9 5-8,-10 1 0,-6 3 0,-3 0-177,-16 13 8,-10 4-119,-5-3-652</inkml:trace>
  <inkml:trace contextRef="#ctx0" brushRef="#br0" timeOffset="210036.0039">5992 5367 978,'0'0'127,"0"0"-4,0 0-37,0 0-28,0 0-4,0 0-31,0 0-9,0-2 1,12-2-2,3 4 1,3 0-8,1 0-5,1 0 7,-1 14-8,-1 3-2,-5 9 2,-2 7-1,-4 4 1,-7 5 0,0 3 0,0 2 1,-9 1 1,-4-2 0,-6 2-1,-3-3 0,-1-2 5,2-5-5,3-6 0,3-9 0,7-8 0,4-7-1,4-3-1,0-5 1,0 0 1,12 0 9,10-5 37,10-3-5,8-5-22,14-2-5,5-2-9,5-4 1,4-1 2,-4 2 5,-8-1-2,-11 5 6,-13 4-5,-13 4-3,-11 2 24,-5 5 30,-1-1-26,-2 1-23,0 1-15,0 0-5,0 0-135,0 0-124,0 0-350</inkml:trace>
  <inkml:trace contextRef="#ctx0" brushRef="#br0" timeOffset="213378.703">6686 5217 747,'0'0'226,"0"0"-23,0 0-58,0 0-28,0 0-6,0 0-46,0 0-8,0-22 4,0 22 3,0 0-10,0 0-17,0 0-22,0 0-2,0 0-13,0 0 0,0 0-20,0 0-1,0 8 20,0 3-8,0 4 9,0 4 2,0 5-1,1 2-1,1 4 1,1 2-1,-2 3 2,5-2-2,-3-2 0,2-1 1,1-3-1,0-5 0,1 0 1,-1-3-1,-2 0 0,1-1 0,-2-3 0,-1 0 0,1-2 1,-3-4 0,1-2-1,-1-1 1,0-3-1,0-2 1,2 0-1,-2-1 0,0 0 1,0 0 1,0 0-1,0 0 0,0 0 0,0 0 0,0 0-1,0 0 1,1 0 8,-1 0 2,0 0 0,2 0-3,2-8-8,2-10-47,-2 0-226,-1 0-654</inkml:trace>
  <inkml:trace contextRef="#ctx0" brushRef="#br0" timeOffset="214308.3607">6746 5491 530,'0'0'183,"0"0"-86,0 0-10,0 0-21,0 0 4,0 0 44,0 0-20,14-16-33,-9 10 1,1-2 2,3-4-6,7-2-26,8-4-6,7-4 2,8-8 33,9-4 19,6-5 9,1 0 18,-5 3-44,-5 3-28,-10 3-13,-12 8-10,-9 6 5,-7 5-2,-4 5-8,-3 4 5,0 2-12,0 0-13,0 0-54,-3 4-41,-10 6-8,1 4-49,-13 6-54,0-5-100,6-1-396</inkml:trace>
  <inkml:trace contextRef="#ctx0" brushRef="#br0" timeOffset="214998.0177">6763 5513 472,'0'0'185,"0"0"-51,0 0-31,0 0 24,0 0-10,0 0-55,0 0-14,5-4-4,-5 4-2,0 0-5,0 0-3,0 0-8,0 0 1,0 0-2,0 0-6,0 0-7,0 0-1,0 0-2,1 0-7,2 0-2,3 0-2,6 0 1,5 2 1,4 4 12,7-1-2,3 1 4,5-2 2,6 4 0,4 0 2,0 3 10,2 0-1,-7 0-14,-4 1-11,-9 1-1,-6 0 0,-7-3 0,-1 0-1,-5-3 1,-2-2 0,0-2 0,1 0-1,1-3 2,-1 0 6,2 0 8,-4 0 0,-2 0-1,-1 0 1,-1 0 6,-2-3 12,0-3-17,0 0-11,0-2-6,-2 3-108,-2-1-235</inkml:trace>
  <inkml:trace contextRef="#ctx0" brushRef="#br0" timeOffset="216485.9641">7368 4901 651,'0'0'216,"0"0"68,0 0-176,0 0-12,0 0-22,0 0 6,0 0 6,0-10-18,5 10-20,1 0-26,0 0-10,4 13-11,1 9 0,3 8 5,-1 6-4,1 6 9,-2 2-10,-1-1 7,-3-1-2,-2-2-4,-3-2-1,-3-5 5,0-3-5,0-5 1,0-5-1,0-6-1,0-5 0,0-3 0,0-4 1,0-2-1,0 0 1,0 0-1,0-17-21,-6-3-189,1-3-369</inkml:trace>
  <inkml:trace contextRef="#ctx0" brushRef="#br0" timeOffset="216827.9292">7271 4886 573,'0'0'277,"0"0"-108,0 0-49,0 0-7,92-21 4,-50 21-22,-2 8-56,-1 18 3,1 9-17,-4 7-9,-9 8-9,-8 3 3,-8 2-9,-11-3 7,0 0-7,-21-4 0,-14-5 7,-9-5 0,-6-3 2,-2-9 1,5-5 0,8-5-10,9-6 0,16-4-1,14-6-6,0 0-229,14-3-70</inkml:trace>
  <inkml:trace contextRef="#ctx0" brushRef="#br0" timeOffset="217861.9729">7760 5166 538,'0'0'289,"0"0"42,0 0-141,0 0-52,0 0-22,0 0-23,0 0-43,0-28-35,0 28-15,0 7-10,0 7 10,0 3 1,0 7 8,0 1-8,0 4 5,0 3-5,0-1-1,0 0 2,-3-3-1,0-2 1,0-6-2,0-6 1,3-5-1,0-3 0,0-4 1,0-2-1,0 0 1,0 0 0,0-2 13,9-8-7,2-6 0,3-2 6,3-4-4,1-3-2,1 1-7,-4 2 1,4 4-1,-7 2 1,-4 6-1,-1 4 1,-1 3 0,-4 2-1,-1 1-1,-1 0 0,0 0-12,0 0 0,0 0 12,0 0 0,0 6 0,0 4 1,-1 0 1,-7 1-1,1 2 1,-1-2 0,-1 0-1,0-2 2,4-2 0,0-2-1,2-2-1,1 0 2,2-3-1,0 0 5,0 0-6,0 1 0,0 0-9,5 4 8,10-1 1,4 2 0,7 0 10,2-2 2,3 2-5,-4-1-5,-5-2-1,-5 0 0,-7 0-1,-4-3 7,-3 1-6,-3-1-1,0 0 6,0 0-6,0 0 0,0 0-66,-9-4-151,1-4-186</inkml:trace>
  <inkml:trace contextRef="#ctx0" brushRef="#br0" timeOffset="218888.3123">7506 4723 887,'0'0'257,"0"0"-120,0 0-59,0 0-19,0 0 12,0 0 8,0 0 2,18-31-21,-4 21-3,-1-2 15,6 1-25,4-5-8,1 5-12,4-3-16,-1 3-5,-3 2-5,-5 5 1,-5 2-2,-7 2-113,-4 0-160,-3 0-271</inkml:trace>
  <inkml:trace contextRef="#ctx0" brushRef="#br0" timeOffset="219291.9253">7682 4339 857,'0'0'159,"0"0"31,0 0-119,0 0-51,0 0-13,106-8 8,-58 18 4,4 5 4,5 5-9,1 3 8,-6 6 3,-8 0-9,-13 0-9,-7 0 0,-14-2 0,-10-2 1,0-3 5,-15-7 7,-10-5 12,-5-7 38,0-3 13,2-13 0,7-12 27,11-11-28,10-6-35,6-2-9,24 1-16,11 3-15,10 7-5,4 8-1,3 8-1,11 10-1,-16 4-266,-15 2-671</inkml:trace>
  <inkml:trace contextRef="#ctx0" brushRef="#br0" timeOffset="221691.9387">6110 6250 1054,'0'0'177,"0"0"119,0 0-126,0 0-14,0 0-24,0 0-60,0 0-29,-15-54-17,15 54-15,0 0-11,0 0-10,0 0-6,-2 0 3,1 6 5,-1 3 1,1 5 7,1 5 1,-2 2 0,2 3-1,0 0 1,0 1 0,0 0-1,0-2 1,0 0 0,0-4-1,0-3 0,0-1 1,2-5 0,-2-1 0,1-2-1,1-3 1,-1-1-1,1-3-1,-2 0 0,3 0 1,-3 0 0,5 0 1,-1-4 7,5-9 2,0-5-10,3-5 2,4-5-1,3-5 1,0-2-1,3 3 0,-4 5 0,-2 7-1,-5 6-1,-7 7 1,0 4 0,-2 2-1,-2 1 0,0 0-12,0 0 1,0 0 0,0 7 5,0 0 7,0 4-1,-2-1-1,-6 3-4,-1 2 5,-2-1-6,-1 3-3,2-5 2,2-2 7,1-1 0,4-5-8,3-1-1,0-3 4,0 0 5,0 0-5,0 0 4,0 0 2,0 0-1,0 0-6,0 0 6,0 1-14,9-1 14,1 0 1,5 2 0,3 0 1,3 0-1,0 3 0,1 1 0,-2-1 0,-7 1 0,-1-1-1,-6-2 0,-3-2-12,-2 1 3,1-2 8,-2 0 1,0 0-1,0 0-20,5-3-64,1-7-200,-3 1-294</inkml:trace>
  <inkml:trace contextRef="#ctx0" brushRef="#br0" timeOffset="222163.9301">6486 6259 651,'0'0'307,"0"0"-129,0 0-89,0 0-55,0 0-24,0 0-9,0 0-1,0 0 1,0 0 15,3 0 55,7 0 68,8-5-33,-1-2-47,2 0-35,0-1-16,-4 4-7,-3 1 6,-3 0-7,-3 3-2,-3 0-75,-3 0-108,0 3-113,0 3-452</inkml:trace>
  <inkml:trace contextRef="#ctx0" brushRef="#br0" timeOffset="222512.0363">6451 6403 522,'0'0'358,"0"0"-173,0 0-97,0 0-20,0 0 0,0 0 19,0 0 3,57-32-20,-45 27-42,2 0-18,2 3-9,2-3 0,3 2-1,1-1-35,5-2-107,-6 1-78,-3-1-145</inkml:trace>
  <inkml:trace contextRef="#ctx0" brushRef="#br0" timeOffset="223039.37">6875 6031 715,'0'0'247,"0"0"2,0 0-65,0 0-17,0 0-26,0 0-16,0 0-17,-3-8-35,3 8-23,-1 0-25,1 0-16,0 0-9,0 0-1,-2 0-9,2 5-8,0 2 18,-1 1 0,1 4 0,-2-1 0,2 2 0,0 0-1,0 2 1,0 0 1,0 1-1,0-1 0,0 3-1,0-3 1,3-1 0,0 2 0,0-4 0,-3 1 1,0-1-1,0-4 1,0 2-1,0-4 0,0-2-82,0-3-106,0-1-116,0 0-429</inkml:trace>
  <inkml:trace contextRef="#ctx0" brushRef="#br0" timeOffset="224093.9601">6286 4867 838,'0'0'329,"0"0"-159,0 0-86,0 0-9,0 0 2,0 0-32,0 0-14,-31-29 8,25 27 14,0 2 13,-2 0-30,-2 0-18,-2 2-12,-1 8-6,-3 6-1,4 2-5,-1 3 5,1 2-6,6 2 6,-1 3-8,2 2 3,2 3 5,2 3 1,1 0-1,0-2-6,0-1 7,6-3 0,4-2-5,4-6 5,-1-2 1,3-4-1,1-6 0,2-4 0,-1-5 1,3-1 11,-2 0 2,-2-7 14,-7-6 32,-5-5 53,-5-4-19,0 0-54,-11 1-31,-10 5-5,-5 11-4,-10 5-79,6 17-255,6-1-805</inkml:trace>
  <inkml:trace contextRef="#ctx0" brushRef="#br0" timeOffset="227864.9492">7627 6909 529,'0'0'274,"0"0"-148,0 0-24,0 0-47,0 0 3,0 0 11,28-23-11,-20 16-10,1-2 3,6-1-3,3-2 20,8-4-23,3 0-9,5 0 2,-2 2-17,-7 4-13,-4 4-7,-8 6-1,-10 6-97,-3 8-196,0 0-447</inkml:trace>
  <inkml:trace contextRef="#ctx0" brushRef="#br0" timeOffset="228031.3358">7690 6991 1106,'0'0'155,"0"0"10,0 0-98,0 0-42,79-32-17,-31 9-6,4 0-1,9-14-1,-15 6-99,-13-1-194</inkml:trace>
  <inkml:trace contextRef="#ctx0" brushRef="#br0" timeOffset="229428.97">6029 4063 829,'0'0'126,"0"0"-22,0 0-37,0 0-8,0 0-23,0 0-13,0 0-4,-14 0 9,6 2 17,0 3 36,-4 0 13,-7 4-36,-3 3-30,-3 6-21,-8 6-5,-3 5 7,-6 11-9,-7 5 8,-2 6-6,-6 5-1,-4 4 6,3 3 2,-3 2-1,0-3-2,2-2-5,4-1 5,6-6-5,4-4 2,11-8-2,7-9-1,9-11 0,9-6 0,5-10 1,2-3-1,2-2 15,0 0 7,0-7 13,0-22-35,0 1-168,0 0-649</inkml:trace>
  <inkml:trace contextRef="#ctx0" brushRef="#br0" timeOffset="230900.3482">7216 4870 844,'0'0'143,"0"0"57,0 0-78,0 0-64,0 0-11,0 0-23,0 0-18,-2-7-5,2 7-1,-1 0 30,-1 0 43,-1 0-3,3 0-29,-5 0-25,2 0-10,0 0-6,2 0 0,-1 0 1,1 0-1,1 0 0,0 0 2,0 0-1,0 0 5,0 0-4,0 0 5,0 0 0,0 0 1,0 0-1,0 0 0,0 0 9,0 0 6,0 0 13,0 0-6,0 0-12,0 0-10,0 0-6,0 0 0,-3 0 0,1 1 0,-3 2 1,2-3-1,1 0 0,1 3 0,1-3 6,-2 1-6,1 1-1,-4-2 1,-1 5 1,-1-1-1,1 0 0,1-1 0,2 0-1,0 0 0,0-1 0,2-1 4,-2 2-4,-2-1 0,1 1 1,1 0 0,-3-1-1,3 3 0,-2-1 0,1 0 0,-1 1 1,0 0-1,0-3 1,-1 4-1,3-2 0,-3 1 0,0 1 0,0 0 0,-1 2 0,-1 2 0,-5 1 1,1 3-1,-3 3 0,-1 2 1,-2 3-1,0 0 0,-1 3 1,0 3-1,-3 1-5,0 4 5,-3 2 1,-4 7-1,-2 3 0,-3 8 1,-4 2-1,-1 3 0,-1 1 0,-2-1 0,5-4 1,0-4 0,2-4 0,4-5-1,-2-4 0,6-4-2,3-5 2,5-3 0,6-7 0,0-6 0,11-5 1,0-4-1,2-3 7,0 0 9,0 0 79,0 0-11,0 0-31,0 0-30,0 0-15,0 0-7,0 0-1,0 0 0,0 0 1,0 0 0,0 0 0,0 0-1,0 0 10,0 0-9,0 0 0,0 0-1,0-1-21,3-9-128,8 2-346,-2-5-576</inkml:trace>
  <inkml:trace contextRef="#ctx0" brushRef="#br0" timeOffset="232715.1604">6465 6644 535,'0'0'81,"0"0"-37,0 0-31,73-81-13,-52 53-181</inkml:trace>
  <inkml:trace contextRef="#ctx0" brushRef="#br0" timeOffset="238334.8688">8878 5272 851,'0'0'116,"0"0"69,0 0-51,0 0-55,0 0 25,0 0-12,10-47-44,-9 45-22,2 2-12,-1 0-6,2 0-7,-1 4 5,2 8-4,-1 9-1,-1 8 11,2 5-3,-2 8-8,0 2 5,0 1-5,3-1 0,-2-6 0,3-1 0,1-6 0,-4-5 1,1-6-1,-2-6 0,-1-5-1,-2-1 1,0-5 0,0-2 6,0-1 6,0 0 3,-8-6-1,-1-10-6,-4-6-8,-1-8 6,-1-6-7,2-5 0,1-2-1,1-1 1,5 3 0,3 5 0,3 7 0,2 4 0,17 5-7,4 4 6,7 3-8,3 3 6,-2 5 3,-1 2-2,-8 3 1,-3 0 0,-8 0-1,-7 0-8,-2 0 7,-2 3-4,0 5 6,-3 4 1,-8 2 0,-3 1 0,0 4 0,-4 0 0,0 2 0,-1 1 1,1-1-1,3-4 1,6-2-1,2-5 0,5-2-1,2-5 1,0 0-7,13-3 7,10 2 1,4-2 0,3 5 0,5 1 0,0 1 0,-1 3-1,3-1 1,-2 2-1,-4-3-1,-6-1 1,-7-1 1,-7-2 0,-8-2-1,-3 0-8,0-2-105,-6 0-94,-8 0-279</inkml:trace>
  <inkml:trace contextRef="#ctx0" brushRef="#br0" timeOffset="238718.0985">9055 5160 772,'0'0'127,"0"0"6,0 0-10,0 0-13,88-38-22,-55 22-7,-2 1-36,-3 2-13,-2 2-16,-4 4-16,2 1 0,-6 4-161,-6-2-408</inkml:trace>
  <inkml:trace contextRef="#ctx0" brushRef="#br0" timeOffset="239138.0773">9229 4636 781,'0'0'127,"0"0"-2,0 0-27,117-9-42,-80 9-22,2 5-18,-2 10-6,-2 4 0,-2 5-9,-7 4 1,-3 2-1,-7-1 5,-12-2-4,-4-3-1,-8-7 13,-18-3 23,-11-8 24,-2-6-27,0 0-9,5-8-6,12-14 22,14-6 39,8-7-40,24-5-21,16-2-10,14 1-3,7 3-5,0 6 0,-5 7 1,0 12-2,-16 6-7,-15 4-283</inkml:trace>
  <inkml:trace contextRef="#ctx0" brushRef="#br0" timeOffset="239753.374">8765 6189 960,'0'0'178,"0"0"29,0 0-69,50-76 0,8 30-22,39-14 1,51-16-5,38-8-23,22 3-13,14 3-22,-10 13-6,-17 12-12,-31 13-13,-52 16-9,-48 10-13,-31 7-1,-18 3 0,-6-1 0,-7 2-31,-25 3-95,-17 2-466,-8 8-255</inkml:trace>
  <inkml:trace contextRef="#ctx0" brushRef="#br0" timeOffset="240202.5926">8922 6354 593,'0'0'267,"0"0"-115,0 0-45,0 0-39,0 0 38,0 0 69,112-51-56,-67 34-40,1 0-19,6 2-16,3 1-12,1 2-15,-4 0-11,-4 3-6,-6 2 0,-11 4 6,-10 2-6,-17 1-89,-4 0-205,-6 6-338</inkml:trace>
  <inkml:trace contextRef="#ctx0" brushRef="#br0" timeOffset="240597.6365">9030 6328 1098,'0'0'140,"0"0"-46,0 0-75,0 0-17,0 0 5,0 0 52,0 0 24,104 33-12,-76-25-33,-2 4-23,-4 2-8,-6 5-6,-7 6 5,-9 3-5,0 6 1,-9 4 5,-11 2-6,-4 3 8,-1-2-8,2-4 0,4-5 0,8-7 0,5-6-1,6-7-1,3-4 0,20-7 1,14-1 16,11-1 35,10-11-15,6-5-5,2 3-21,-7 2-8,4 6-2,-18 3-133,-11 3-222</inkml:trace>
  <inkml:trace contextRef="#ctx0" brushRef="#br0" timeOffset="241307.3497">9152 7193 1084,'0'0'258,"0"0"-194,0 0-64,0 0-1,0 0-1,-1 73 2,2-47 1,-1 1-1,0 3 0,0-1 0,0 0 1,-9 0 0,1-2 0,0-2 0,2-2 0,1-6 0,1-7-1,4-6 1,0-4 13,0 0 37,7-15 17,6-6-15,-2-6-23,5-5 1,-2-2-11,1-4-13,3 1-6,-1 2 0,-3 4 0,1 9-1,-8 10 0,-2 4 1,-4 7 0,-1 1-1,0 0-21,0 13 7,0 6 14,-4 2 0,-4 3 0,-2-1 6,-1-3-5,2-2 0,-1-3-1,4-2 0,0-3 1,3-2-1,2-4 0,1 0 0,0-4-1,0 0 0,0 0 1,6 0 0,9 0 7,7 0 13,3 0-7,2 0-11,0 0-1,-4 0 0,0 3-1,6-3-54,-9 0-199,-1 0-688</inkml:trace>
  <inkml:trace contextRef="#ctx0" brushRef="#br0" timeOffset="241582.2983">9518 7225 864,'0'0'546,"0"0"-405,0 0-51,0 0-64,0 0-20,0 0-6,0 0 0,87-20 0,-69 18 0,-4 2-16,-4 0-172,-4 3-48,-6 6-551</inkml:trace>
  <inkml:trace contextRef="#ctx0" brushRef="#br0" timeOffset="241750.296">9560 7336 1234,'0'0'304,"0"0"-158,0 0-72,0 0-44,0 0-17,83-37-13,-49 29-23,-5 2-185,-4-2-276</inkml:trace>
  <inkml:trace contextRef="#ctx0" brushRef="#br0" timeOffset="242036.2924">9859 6991 1220,'0'0'277,"0"0"-13,0 0-86,0 0-30,0 0-43,0 0-30,0 0-33,-1-6-32,1 9-10,0 11-10,0 8 10,-2 4 1,1 6 0,-1 3 0,2 2 0,0-2-1,0-4-44,0-2-138,5-11-195,5-10-608</inkml:trace>
  <inkml:trace contextRef="#ctx0" brushRef="#br0" timeOffset="243635.1974">9237 5950 677,'0'0'236,"0"0"-2,0 0-97,0 0 33,0 0-20,0 0-28,0 0 4,0-33-22,0 31-27,0-2-19,0 3-4,0 0-26,0-1 0,0 2 5,0 0-5,0 0-13,0 0-15,-6 2-1,-6 10-9,0 8 9,-3 5 0,2 7 0,2 8 0,4 2-5,3 0 6,4-1-5,0-6 5,4-8 0,3-7-1,4-6-10,-2-9 11,1-5 0,1 0 1,-1-3 9,2-11-10,-6-5 11,0-5-4,-6 1-5,-6-2 3,-15 7-5,-10 7-68,-22 11-83,7 8-84,6 6-262</inkml:trace>
  <inkml:trace contextRef="#ctx0" brushRef="#br0" timeOffset="245225.0324">9911 6151 1222,'0'0'183,"0"0"20,0 0-83,0 0-30,0 0 3,0 0-41,0 0-27,11-37-25,-10 37 0,1 14-22,2 7 22,1 9 0,-1 7 0,-1 1 1,0 2 1,0 0-1,0-3 0,0-5 0,-1-5 0,-1-7 0,-1-7 6,2-7-7,-2-3-9,0-3-95,0 0 0,0-13 21,0-6-429</inkml:trace>
  <inkml:trace contextRef="#ctx0" brushRef="#br0" timeOffset="245551.0301">9811 6035 985,'0'0'182,"0"0"-114,0 0-55,0 0 15,0 0 49,123 0 66,-64 3-15,1 9-46,-5 11-41,-3 7-27,-10 8-8,-10 5-5,-15 1 0,-15 0 6,-2 0 2,-25-3 0,-13-1 1,-7-5 0,-7-4 1,0-5-4,7-4-6,9-5 7,10-6-8,12-4-6,10-3-71,4-4-102,13 0-58,5 0-126</inkml:trace>
  <inkml:trace contextRef="#ctx0" brushRef="#br0" timeOffset="252472.3388">19019 3179 335,'0'0'153,"0"0"-6,0 0-66,0 0 10,0 0-14,0 0-40,17-26-22,-17 24 17,2 0-15,-2 1-11,0 1-6,1 0-21,1 3 6,2 6-37,-1 0-143</inkml:trace>
  <inkml:trace contextRef="#ctx0" brushRef="#br0" timeOffset="253005.2821">21553 3546 307,'0'0'185,"0"0"-80,0 0-49,0 0 41,0 0-13,0 0-41,0 0-23,-6-16-10,3 15-10,-19-2-17,1 0-25,-2-3-143</inkml:trace>
  <inkml:trace contextRef="#ctx0" brushRef="#br0" timeOffset="253466.2966">18759 3096 214,'0'0'102,"0"0"-73,0 0-22,0 0-7,0 0-10,0 0-3,0 0-189</inkml:trace>
  <inkml:trace contextRef="#ctx0" brushRef="#br0" timeOffset="254632.2228">17441 4643 104,'0'0'211,"0"0"-141,0 0-55,0 0-15,0 0-175</inkml:trace>
  <inkml:trace contextRef="#ctx0" brushRef="#br0" timeOffset="294387.9837">10339 6359 510,'0'0'256,"0"0"-2,0 0-86,0 0-86,0 0-6,0 0 8,16-18-9,-13 15-18,-1 1-15,0 2 21,-2 0 4,0 0 9,1 0-7,-1 0 4,0-2-14,2 2-5,-1-4-26,1 2 4,-2 2 3,1-2 7,-1 2-5,0 0-8,0 0-5,0 0-15,0 0-2,0 0-7,0 0 0,0 8-13,0 9 7,-4 9 6,-5 4 0,0 9 0,0 1 0,-1 3 0,1-3 2,3-4-2,0-7-7,1-9-4,2-7 1,3-6 4,0-7 5,5 0 1,8-6 0,4-9 0,4-6 1,-1-4 1,3-3-1,-5 2-1,1-1 0,-4 2-1,1 3 1,-4 4-1,2 3 0,-5 5 0,-2 3 1,-1 4-6,-5 3 3,-1 0 2,0 0-13,0 6 13,0 6 0,-4 3-1,-5 1 2,0 1-1,-4 0 0,2 0 1,2-2 0,3-4 0,1-2-5,5-3 5,0-4 0,1 1-2,14-3 2,7 0 0,2 0 1,6 3 1,1 0-2,-1 3 1,0-1-1,-5 4 0,1 0-52,-9-2-196,-6-4-262</inkml:trace>
  <inkml:trace contextRef="#ctx0" brushRef="#br0" timeOffset="295122.9358">10352 5990 499,'0'0'411,"0"0"-156,0 0-71,0 0-39,0 0-54,0 0-8,0 0-37,23-23-8,-9 17 4,4 2-1,4-1 4,2 0-8,-2-1-2,1 0-6,-4 2-8,-7 0-5,-6 2 6,-4 2-6,-2 0 2,0 0-4,-8 0-14,-10 0-1,-6 0 0,-3 0-5,0 3-5,2 3-1,2-2 2,10-1 4,3-1-5,4 0-13,6-2 3,0 0 2,2 0 5,12 0 13,7 0 1,15-9-41,-5-2-244,-2 0-1042</inkml:trace>
  <inkml:trace contextRef="#ctx0" brushRef="#br0" timeOffset="295654.2929">10651 5678 398,'0'0'655,"0"0"-503,0 0 0,0 0-13,0 0-46,0 0-13,94 0-45,-64 7-14,3 3-12,0 2-1,0 6 5,-3-1-11,-5 5 4,-3 0-5,-5 3 0,-6 0 5,-3-1 1,-7-2-7,-1 0 1,0-3-1,-10-3 6,-6-5 0,-4-4 13,-1-7-8,-1 0 35,1-7 34,5-14 6,4-7 14,10-7-35,2-8 18,17-2-24,14-1-32,8 2-15,10 6-12,3 7-4,5 5 3,17 3-27,-12 4-175,-16 3-453</inkml:trace>
  <inkml:trace contextRef="#ctx0" brushRef="#br0" timeOffset="297572.2901">11066 7236 755,'0'0'137,"0"0"29,0 0-1,0 0-48,0 0-6,100-33-7,-79 25-35,1 1-34,1 0-12,-1 1-13,-1 0-10,1 3 1,-4 0 0,-3 1-1,-4 2-41,-11 0-142,0 0-134,-11 0-836</inkml:trace>
  <inkml:trace contextRef="#ctx0" brushRef="#br0" timeOffset="297741.9163">11121 7328 1159,'0'0'238,"0"0"-55,0 0-92,108-27-53,-62 14-26,18-3-12,-13 2-96,-11 0-671</inkml:trace>
  <inkml:trace contextRef="#ctx0" brushRef="#br0" timeOffset="298808.9938">12142 6250 172,'0'0'101,"0"0"-72,0 0 471,0 0-261,0 0-16,0 0-25,0 0-57,7-5-37,-4 2-15,-1 1-23,2-3-6,1 0-12,2-3-5,3 0 0,1-2-10,0-2-5,-1 1 4,-1 1-2,-3 2-4,-3 4 20,0 0-13,-3 2-19,0 0-3,0 2-10,0 0 1,0 0-1,0 0 0,0 0-2,0 0 1,0 2-9,0 8-2,-2 6 10,-5 2 2,-2 3-2,-1 2 1,1 3 0,-1-1-1,-1 0 2,2 2 0,3 0-1,-2-3 0,1-5-1,2-1 1,2-6 1,2-4 0,-1-3 1,2-3-1,0-2 0,0 0 0,0 0 5,0 0 2,0 0-2,-3 0-6,0 1-44,-3 3-102,-2 4-8,2 1-26,0 2-62,1 0 13,-1 1 3,1-2-108,-3-3-430</inkml:trace>
  <inkml:trace contextRef="#ctx0" brushRef="#br0" timeOffset="299112.0723">11949 6557 838,'0'0'232,"0"0"-60,0 0-63,0 0 9,0 0-5,0 0-15,0 0-25,115-13 0,-71 7 3,5-3 3,4 1-27,3-2-24,-3 5-13,-5 0-6,-11 2-8,-10 2 0,-13 1-1,-11 0-43,-9 0-180,-15 0-47,-2 2-348</inkml:trace>
  <inkml:trace contextRef="#ctx0" brushRef="#br0" timeOffset="299746.2946">11514 7025 842,'0'0'265,"0"0"-26,0 0-87,0 0-75,0 0-29,0 0 22,92-28 24,-44 17-4,23-4-5,34-7-7,41-5-3,26-1-7,14 0-6,8 0-3,-3 3-4,3 0-15,-5 0-6,-24 1-12,-31 2 2,-37 5 10,-34 3-4,-22 6-13,-9 2-5,-4-2-4,-1 4-8,-8 0 1,-5 1 0,-11 3-1,-3 0 0,-2 0-64,-19 0-77,-24 6-72,2 2-312,0-1-516</inkml:trace>
  <inkml:trace contextRef="#ctx0" brushRef="#br0" timeOffset="301044.32">12114 7110 143,'0'0'111,"0"0"-111,0 0-17</inkml:trace>
  <inkml:trace contextRef="#ctx0" brushRef="#br0" timeOffset="301552.3283">12114 7110 227,'-53'59'525,"51"-59"-363,1 0-9,1 0-30,0 0-33,-1 0 1,1 0-1,0 0-9,0-1 8,0 0-28,0 1-13,0 0 2,0-1-12,0 1-10,0-3-6,4 3-6,10-3-10,6 0-5,9-1 8,5 0 1,8-3 5,6 3 1,1 0-4,5-2-2,-2 2-9,-4 0 1,-5 1 0,-10 0-1,-8 0 1,-8 3-1,-7 0 0,-4 0-1,-3 0 0,-2 0-7,-1 8-131,-6-1-95,-8-2-172</inkml:trace>
  <inkml:trace contextRef="#ctx0" brushRef="#br0" timeOffset="302149.3237">12143 7149 894,'0'0'218,"0"0"-66,0 0-30,0 0-71,0 0-21,0 0 2,0 0 23,30 7 15,-11-3-10,2 3-18,3 0-11,2 1 17,-2 1-5,-1 0-23,-2 2-7,-3 4-13,-2 1 1,-4 2 0,-2 1 1,-7 3-1,-3 1 0,0-3 8,-14 3-8,-5 0 5,-5 0-5,-5-1 8,-2-1-8,-2-1 1,3-2 4,2-4-5,6-1-1,5-3 1,7-5 1,4 0-2,3-3 0,3-2 1,0 2-1,0-2 0,0 0 1,3 0 6,12 0 7,9 0 8,9 0-3,8 0 0,7-4 4,9-1 6,2 0 18,2-1 18,-1 2-26,-6-1-22,-11 2-6,-10-2-10,-9 4 1,-11 0-1,-4 1 8,-6 0-9,-3 0-1,0 0-69,0 0-124,-7 0-172,-4 0-516</inkml:trace>
  <inkml:trace contextRef="#ctx0" brushRef="#br0" timeOffset="303028.9619">12270 7718 618,'0'0'104,"0"0"-12,-10 73-57,7-40-18,0-3-8,1-2-1,1-5 2,1-6-9,0-7 15,0-4 13,0-2 18,3-4 78,7 0-20,5-10-51,-1-3-9,0-6 46,-2 0 4,2-1-43,-2-1-26,-2 5-1,0 1-3,-2 3 7,-2 6-3,-1 1-3,-4 5 1,-1 0-17,0 0-7,0 2 2,0 9-2,-9 3 8,0 1-7,-1 0 8,2-1-9,4-2 1,4 0-1,0-2 0,6-2 7,11-1 29,6 0 26,4-1-24,1 1-26,2-3-6,-3 2-5,-5-2-2,-7 0-57,-3-1-113,-8-1-159</inkml:trace>
  <inkml:trace contextRef="#ctx0" brushRef="#br0" timeOffset="303261.1146">12595 7811 1041,'0'0'312,"0"0"-48,0 0-82,0 0-78,0 0-33,87-23-16,-57 21-27,-4 2-14,-4 0-14,-6 0-51,-13 8-179,-3 2-165,0 0-407</inkml:trace>
  <inkml:trace contextRef="#ctx0" brushRef="#br0" timeOffset="303408.1323">12616 7905 421,'0'0'325,"0"0"-77,0 0 7,0 0-58,0 0-98,0 0-59,102 1-27,-66-1-13,-7 0-211,-3-3-616</inkml:trace>
  <inkml:trace contextRef="#ctx0" brushRef="#br0" timeOffset="303629.8531">13010 7745 1273,'0'0'330,"0"0"-37,0 0-102,0 0-101,0 0-58,0 0-20,0 0 0,1 40-11,-1-15 11,0 1-2,0 4-9,-5-5 5,0-3-6,1-3-40,-2-7-128,1-4-119,2-7-327</inkml:trace>
  <inkml:trace contextRef="#ctx0" brushRef="#br0" timeOffset="304348.9426">12615 6859 643,'0'0'199,"0"0"-8,0 0-11,0 0-55,0 0 17,0 0-20,0 0-24,0-6 7,0 6 8,0 0-27,0 0-39,-8 0-26,-1 2-14,-6 8-7,-4 4-1,-2 4 0,-1 7 1,-2 1 0,3 5 0,1 3-1,6 3 1,3-2 0,5-1 0,3-7 0,3-6 0,0-7-2,5-7 2,5-7 2,5 0 20,3-10 0,-3-8 8,-5-4-5,-8 1 4,-2 3-23,-21 4-6,-30 6-60,2 5-204,7 1-480</inkml:trace>
  <inkml:trace contextRef="#ctx0" brushRef="#br0" timeOffset="306532.2449">13384 6984 1121,'0'0'250,"0"0"-1,0 0-109,0 0-36,0 0-44,0 0-2,0 0 12,0-5-20,0 5-4,0 0-21,0 0-25,0 13-7,0 9 6,-3 6 1,-4 8 0,1 3 1,-1 0 0,-1-2 1,-1-2-1,1-7 0,3-7 5,0-6 3,2-3-9,2-8-51,1-3-73,-3-1-96,-1-10-79,2-8-441</inkml:trace>
  <inkml:trace contextRef="#ctx0" brushRef="#br0" timeOffset="306894.9132">13326 6924 1139,'0'0'268,"0"0"1,0 0-108,0 0-51,0 0-57,0 0-39,0 0 5,71 23-12,-45-1-6,1 6 9,3 5-8,-3 0-1,-5 1 4,-4 0-4,-7 1-1,-10-2 1,-1-4 0,-13-3 6,-16-3 6,-10-5 1,-5-4-4,-4-6-3,2 0-7,9-5-28,7 0-67,18-3-88,6 0-94,6 0-305</inkml:trace>
  <inkml:trace contextRef="#ctx0" brushRef="#br0" timeOffset="307517.8417">13613 7097 1122,'0'0'257,"0"0"23,0 0-94,0 0-96,0 0-60,0 0-29,0 0 1,15 31-1,-14-8 8,-1 4-8,0 1 0,0-1 8,0-2-8,0-4 0,0-3 0,-1-7 0,1-4 0,0-5 1,0-2 5,0 0 2,0 0 14,6-6 22,4-10-20,5-5-14,0-4-4,3-2 2,-2 0-9,2 1 0,-3 6 1,-2 2 0,-2 7-1,-3 4 0,-4 3 1,-1 2-1,-3 2-1,0 0-15,0 0-5,0 2 5,0 6 15,0 5 0,-4 3 1,-4-1 1,-1 2 0,-2 0 1,1-2-1,1-1 0,5-2 1,1-4-1,3 1-1,0-4-1,3 0 1,10-1 6,8 1 4,1-2-4,-1 1-4,0 1-1,-6-1-1,-6 3-48,-6 1-209,-3-6-335</inkml:trace>
  <inkml:trace contextRef="#ctx0" brushRef="#br0" timeOffset="307845.8954">13270 7415 1064,'0'0'268,"0"0"14,0 0-117,0 0-16,100 0-19,-51 0-34,6 0-35,-1 0-25,3 0-18,-4 0-12,-2 4-4,-11 1-1,-5-2 0,-12-1-1,-8 1-15,-6 0-61,-4 0-163,-5-2-306</inkml:trace>
  <inkml:trace contextRef="#ctx0" brushRef="#br0" timeOffset="308508.9576">13462 7482 1094,'0'0'280,"0"0"-43,0 0-144,0 0-41,0 0 4,0 0 11,0 0-17,0 56-9,0-38-17,-3 4-10,-3 0-8,0 0-5,-1 3 1,-4-3-1,2 0 6,0-3-5,1-5 4,3-3-5,1-3 0,2-4 0,2-2 0,0-2 7,0 0 6,0 0 5,0-8-4,0-8-13,0-3-2,6-6 1,7-5 0,4-3 0,4 1-1,-1 2 0,6 7-1,-2 7 0,0 6 0,-4 4-7,-1 4 7,-5 2-8,-6 0-1,-4 1 3,-4 10 1,0 3 4,-9 0 1,-8 3 2,-2-3-1,-1 2 1,2-3 0,4-2-1,3-3 1,3 1-2,5-4 1,3 2 0,0-1 0,0 0 0,13-1-1,6 0 1,9 0 1,3-2 0,6 0 0,0 0 5,-1-2 1,-6-1-5,-10 2 5,-6-2-6,-8 0-1,-6 0 0,-3 0-205,-10 0-324</inkml:trace>
  <inkml:trace contextRef="#ctx0" brushRef="#br0" timeOffset="308972.4782">13137 6967 1099,'0'0'317,"0"0"-106,0 0-88,0 0-82,0 0-34,0 0 19,0 0 18,-49 104-1,26-64-8,1 9-9,-5 2-2,2 6 7,1 3-13,6-2-9,2 3-8,8 0 0,8-2 5,0-2-5,22-5 0,7-8 0,8-7 1,5-11-2,7-9 1,27-11-1,-12-6-81,-5 0-419</inkml:trace>
  <inkml:trace contextRef="#ctx0" brushRef="#br0" timeOffset="309483.4097">13756 6892 1048,'0'0'195,"0"0"10,0 0-29,0 0-57,0 0 3,95 87-11,-68-53-48,-1 8-25,-4 7-7,-3 8-8,-5 6-11,-7 1 0,-7 2-5,0-3-5,-8-6 8,-9-4 2,-3-6-12,1-8 9,0-7-8,0-5-1,3-7 0,-3-1-33,6-6-237,1-5-510</inkml:trace>
  <inkml:trace contextRef="#ctx0" brushRef="#br0" timeOffset="310058.8493">14105 6988 922,'0'0'159,"0"0"62,0 0-89,0 0-77,0 0-17,0 0 3,90-11-6,-71 9 4,-2 1 15,-4-1 7,-7 2-4,-6 0 6,0 0-19,-5 0-31,-12 0-2,-4 0-10,-3 0 0,-5 0 0,2 0 0,1 0 0,2 0 1,4 0-2,6 0 1,4 0-1,7 0-15,3 0-104,0 0 7,17 0-31,7 0-112,0 0-727</inkml:trace>
  <inkml:trace contextRef="#ctx0" brushRef="#br0" timeOffset="310488.4599">14326 6738 783,'0'0'221,"0"0"111,0 0-104,0 0-118,0 0-60,0 0-11,103 6-7,-76 9-8,-2 5 1,-1 4 1,0 5-11,-3 6 8,-5 5-4,-1 1-6,-5 2-4,-5-3-7,-5-4-1,0-4 8,-14-9 1,-6-9 8,-4-8-2,2-6 26,5-8 29,6-22-12,11-11-3,0-9-21,28-6-7,14-3-4,10 4-8,10 6-14,5 11-2,2 11 0,-3 13-1,12 9-5,-18 4-136,-13-1-878</inkml:trace>
  <inkml:trace contextRef="#ctx1" brushRef="#br0">14252 8855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09:13:08.273"/>
    </inkml:context>
    <inkml:brush xml:id="br0">
      <inkml:brushProperty name="width" value="0.05292" units="cm"/>
      <inkml:brushProperty name="height" value="0.05292" units="cm"/>
      <inkml:brushProperty name="color" value="#FF0000"/>
    </inkml:brush>
  </inkml:definitions>
  <inkml:trace contextRef="#ctx0" brushRef="#br0">19331 5350 879 0,'0'0'250'0,"0"0"-179"15,0 0-51-15,0 0 275 16,0 0-154-16,0 0-58 15,0-4 38-15,0 4 5 16,0 0-22-16,0 0-26 16,0 0-7-16,0 0-4 15,0 0 2-15,0 0-9 16,0 0-7-16,0 0-13 0,0 0 0 16,0 0 2-16,0 0-12 15,-4 0-18-15,-3 0-6 16,-2 0-5-16,-2 4-1 15,-4 2 1-15,3-1-1 16,-2 1 0-16,2 3 0 16,1-3 0-16,1 2 0 15,1 0-5-15,1 3 5 16,-1 0-11-16,2 3 11 16,2 0-1-16,1-1-9 15,2 2 2-15,0 1 8 0,2 1-2 16,0 2-6-1,0 3 5-15,6 6 3 0,5 3 0 16,5-1 0-16,-1 2 1 16,4-5-1-16,-1-3 0 15,-1 1 0-15,1-5 1 16,2-1-1-16,0 0-1 16,0-1 1-16,2 0 1 15,1 0-1-15,-3 2 1 16,-1-2-1-16,2-2 1 15,-1-1-1-15,-3-7-1 16,4 1 0-16,-3-2-5 16,1-4 5-16,2-1 1 15,-4 0 0-15,1-2 1 16,-2 2-1-16,0-2 1 0,0 0-1 16,-1 0 0-1,3 0 0-15,-1-6 6 0,1-8 9 16,0-4-5-16,0-2 16 15,-5 1-11-15,1-4-15 16,-6-2 1-16,1 2 13 16,-1-1-13-16,-2 0 7 15,0-5-8-15,-3 4 7 16,1-4-1-16,-4 1 3 16,0 1 0-16,0 0 5 15,0 1 2-15,0-1 3 16,-2 2-2-16,-5 1-10 15,1 2 22-15,-1 5 5 16,0-2-3-16,-2 5 1 16,3-1-11-16,-3 4-2 15,0 1 1-15,-2-2-8 0,0 1-11 16,-3 4 6-16,1-1-5 16,-1 2 4-16,-1 2-6 15,-1 0 0-15,-1 2 0 16,-1 0-1-16,-5 2-10 15,4 0 10-15,-2 0-9 16,1 0-1-16,0 0 10 16,2 2 0-16,-1 2 1 15,0 2 0-15,0 0 1 16,3 1 0-16,0-2-1 0,3 3 0 16,-1 0-6-1,3 0 0-15,0 0-4 0,2 5 2 16,2-2 7-16,-1 3-6 15,-1 2 6-15,2 0-5 16,-2 0-8-16,3 2-2 16,1 2 7-16,3-2-10 15,0-2 5-15,2 0 7 16,0 0-4-16,0-2 3 16,0 3 8-16,0-2 0 15,4 1-1-15,3 3-6 16,4 0 5-16,0 2-16 15,2-1 9-15,3 4 9 16,2-2-1-16,2 0 0 0,3 2-8 16,-4-2 8-16,1 0-1 15,1-1 2-15,-2-2-1 16,2-3-1-16,-2 0-4 16,1-4 6-16,1-2-6 15,-2-4 4-15,-1-2-10 16,-2 1 10-16,2-5-10 15,-4 0 6-15,1 0-5 16,1 0 11-16,-1-6 1 16,3-7 1-16,-3-4 8 15,4 0-4-15,-2-5-4 16,-1 3 4-16,-1-4-5 16,-3 3 10-16,-4 0-3 15,-1-3 19-15,-5 2-7 16,-2-2-8-16,0-4 0 0,0-2 1 15,0-3 1-15,0 0 9 16,-4 1-5-16,-7 0 3 16,-3 1 5-16,-1 4 7 15,-1 2-15-15,-4 2-6 16,2-2-5-16,-4 1 6 16,0 2-5-16,2-2-7 15,-3 6-1-15,4 3 0 16,0 4 1-16,-3 1 0 15,2 6-1-15,-5-1-9 16,1 2 9-16,-1 2 8 16,-4-3-7-16,2 3 4 15,-2 0-5-15,-2 0-2 0,0 0-7 16,0 5 8-16,-3 5-8 16,2 4 3-16,4 2 5 15,2 1-6-15,2 2 1 16,3 0 5-16,6 2-5 15,-1 1-3-15,5 0 8 16,2 5-14-16,2 0 14 16,3 4-14-16,4 5 7 15,0-1 7-15,0 4-5 16,4-1 5-16,12 4-7 0,4-2 8 16,2 3 0-1,5-2 0-15,2 0 0 0,2-4 1 16,1-1 0-16,0-2-1 15,0-3 1-15,-1-6-1 16,0-2 0-16,1-6-1 16,-1 0-1-16,2-5-5 15,3-4-4-15,-3-4 11 16,3-3-1-16,-4-1-1 16,-1 0-4-16,-2 0 5 15,-1-13-9-15,-1-3 1 16,-3-2 9-16,-1-3 4 15,-6 0 2-15,-3-4 2 16,-5 1 4-16,-5 3 1 16,-2 0 1-16,-2 6-1 0,0 1-7 15,0 3-6 1,0 1 0-16,-2 7-22 0,-2 0-2 16,-1 3-3-16,3 0 10 15,2 0-8-15,-2 0 1 16,2 0 5-16,0 0-5 15,0 0 0-15,0 0 6 16,0 0 17-16,0 0-5 16,0 0 5-16,0 0 0 15,0 0-7-15,0 0 8 16,0 0 2-16,0 0-2 16,0 0 0-16,0 0-8 15,0 0 8-15,0 0 0 16,0 0 0-16,0 0-4 15,0 0 4-15,0 0 0 0,0 0 0 16,0 0-12-16,0 0 3 16,0 0-6-16,0 0-43 15,0 0-36-15,0 0-75 16,0 0-56-16,0 3-106 16,0-3-264-16</inkml:trace>
  <inkml:trace contextRef="#ctx0" brushRef="#br0" timeOffset="1864.04">20238 5253 942 0,'0'0'308'15,"0"0"-28"-15,0 0-31 16,0 0-55-16,0 0-48 15,0 0-46-15,0 0-5 16,-4 0-7-16,1 0-4 16,1 0-13-16,-2 0-8 15,0-4-17-15,-4-2 2 16,-1-3-11-16,3-2-7 16,-3-1-14-16,2-1-5 15,0-1-5-15,3-1-6 0,0 1 6 16,2 0-6-16,0 1 1 15,2-2-2-15,0 1-4 16,0 0-7-16,0-8 6 16,2 14 0-1,4 0-1-15,3 2-3 16,0 1-1-16,2 0-2 16,0 2 7-16,1-2 5 15,1 1 0-15,-2 2 1 16,0 0-6-16,-2 2-6 15,-1 0 12-15,0 0-2 0,-4 0 1 16,1 0-5-16,-1 2-7 16,0 6 13-1,4 1 0-15,-2 2 7 0,2 3-6 16,-1 2 5-16,0 1-5 16,0 4 11-16,-3 0-12 15,1 2 5-15,-1 4-4 16,-4 2-1-16,0 1 15 15,0 3-9-15,0-2 0 16,0 0-6-16,0-2 0 16,0-2 0-16,0-4 1 15,0-2 0-15,0-3 1 16,0-4-1-16,0-4 1 16,0-2-2-16,0-2 1 15,0-2 1-15,0-4-2 16,0 2 0-16,0-2 1 0,0 0 0 15,0 0-1-15,0 0-5 16,0 0 5-16,0 0 1 16,7-6 0-16,9-8 31 15,1-5 0-15,5-2-19 16,3-5 1-16,-2 2 4 16,-6 4-5-16,-1 4-7 15,-5 4 9-15,-7 6-2 16,-2 2 1-16,0 4-2 15,-2 0-2-15,0 0-9 16,0 0 1-16,0 0-2 16,0 0-5-16,0 0-13 15,0 0-33-15,0 0-37 0,-4 0-67 16,-4 0-139 0,-1-4-405-16</inkml:trace>
  <inkml:trace contextRef="#ctx0" brushRef="#br0" timeOffset="2414.46">20400 4954 902 0,'0'0'188'16,"0"0"-19"-16,0 0 33 15,0 0-42-15,0 0-32 16,0 0-12-16,0 0-18 16,-8-22-16-16,8 22-3 15,0 0-2-15,0 0-15 16,0 0 9-16,0 0-13 15,0 0 1-15,0 0-11 16,0 0-16-16,0 0-11 16,0 0 10-16,0 0-10 15,0 0-5-15,2 3-15 16,9 4 20-16,5 10 12 0,2 3-2 16,3 6 6-16,2 5-10 15,-3 8-6-15,1 1-5 16,-4 2-5-1,-3-1-4-15,-3-5 4 0,-1-6-2 16,-3-9-9-16,-2-8 10 16,-3-5-9-16,-2-7 8 15,3-1 4-15,-3 0 11 16,0 0-8-16,0 0 8 16,0 0 5-16,2-1-29 15,-2-7-29-15,0-2-53 16,0-8-75-16,0 1-216 15,0 2-578-15</inkml:trace>
  <inkml:trace contextRef="#ctx0" brushRef="#br0" timeOffset="3592.9">21359 5005 1111 0,'0'0'265'0,"0"0"-18"16,0 0-8-16,0 0-52 16,0 0-58-16,0 0-8 15,0 0 2-15,0 0-12 16,0 0-17-16,0 0-23 16,0 0-20-16,0-4-3 15,0-5-11-15,0-2-26 16,0-5-11-16,0 2 0 15,0-1-1-15,0 2-8 16,7-1 8-16,1 2-8 0,2 0-3 16,5 0 1-1,0 2 5-15,1 1 0 0,-3 3 6 16,-1 3-9-16,-5 3-2 16,3 0-6-16,-2 0 17 15,0 6-8-15,1 10 8 16,3 6 1-16,-3 6 11 15,1 2 0-15,-1 4-6 16,-2 2 2-16,-3 2-7 16,-1 4 6-16,-3 0-6 15,0 0 0-15,0 0 0 16,0-1 6-16,0-7-6 16,0-6 0-16,0-6-1 15,0-6 2-15,0-4-1 0,0-8 9 16,0-2-10-16,0-2 0 15,0 0 2-15,0 0-2 16,0 0 1-16,4 0 4 16,2-6 4-16,6-4 11 15,3-8-11-15,8-4-3 16,1-2-5-16,0-5-1 16,3 1 9-16,-4 5-9 15,-3 3 0-15,-7 3-1 16,-2 8-13-16,-6 2-22 15,-3 4 3-15,-2 3-20 16,0 0-7-16,0 0-28 16,0 0-38-16,-12 0-105 0,2 0-286 15,1 0-640-15</inkml:trace>
  <inkml:trace contextRef="#ctx0" brushRef="#br0" timeOffset="4043.8">21700 4736 856 0,'0'0'389'15,"0"0"-169"-15,0 0 52 16,0 0-83-16,0 0-51 16,0 0-17-16,0 0 3 15,-2-8-1-15,2 8-4 16,0 0-21-16,0 0-36 16,0 0-9-16,0 0-3 15,0 4-33-15,5 8 1 16,11 5 9-16,7 8 14 15,2 3-5-15,-1 3 3 16,-2-2-10-16,0 4-10 16,-3-4-6-16,-4-2 7 0,-7-5-14 15,0-6 0-15,-5-6 0 16,-3-4 9-16,3-4-15 16,-3-2-12-1,0 0-163-15,0 0 18 16,0-8-66-16,0-5-242 15,3 0-345-15</inkml:trace>
  <inkml:trace contextRef="#ctx0" brushRef="#br0" timeOffset="5207.92">21626 6938 1250 0,'0'0'491'0,"0"0"-355"15,0 0 78-15,0 0-28 16,0 0-41-16,0 0-26 15,0 0-24-15,0-12-10 16,0 9-11-16,0 0 1 16,0-1-20-16,0-2-16 15,2-4-22-15,5-4-17 16,4-3-1-16,2-2-5 16,3 1-3-16,-1-1 0 15,-2 8 3-15,1 2-3 16,-4 5-4-16,-2 3 1 15,1 1-2-15,0 0 7 0,0 0 7 16,2 9-1-16,3 10-8 16,-1 7 9-16,-2 5-1 15,-2 7 0-15,-2 5 0 16,-5 2-6-16,-2-2 7 16,0 1 0-16,0-6-1 15,0-3 1-15,0-8 0 16,0-6 0-16,0-6 0 15,0-2 0-15,0-7-6 16,0-5 6-16,0 1-12 16,2-2 1-16,7 0 4 15,5 0 5-15,3 0 2 16,8-9 0-16,4-4 9 16,4-2-3-16,3-6-5 15,-3 2-1-15,-2 1-8 0,-6 1-2 16,-7 5-7-16,-5 2-2 15,-7 4-18-15,-3 5-23 16,-3-3-46-16,0-1-114 16,0-1-155-16,-11 0-353 0</inkml:trace>
  <inkml:trace contextRef="#ctx0" brushRef="#br0" timeOffset="5583.62">22025 6784 1069 0,'0'0'642'0,"0"0"-515"16,0 0 100-16,0 0-37 15,0 0-45-15,0 0-35 16,0 0 0-16,4-6-12 15,-4 6-5-15,0 0-7 16,2 0-20-16,-2 0-4 0,3 0-24 16,2 0-14-1,3 10-10-15,5 9-4 16,10 12 31-16,4 9-4 16,4 12-13-16,0 4-9 15,-2 5 0-15,-2-2-7 0,-5-8-7 16,-4-9-1-16,-4-10-1 15,-8-14-20-15,-2-10-49 16,-1-8-78-16,-3-8-90 16,0-19-290-16,-5-1-633 0</inkml:trace>
  <inkml:trace contextRef="#ctx0" brushRef="#br0" timeOffset="7639.16">19294 8488 1033 0,'0'0'542'15,"0"0"-370"-15,0 0 54 16,0 0-89-16,0 0-59 16,0 0-36-16,0 0-8 15,-14-25-3-15,14 24 3 0,0-4 7 16,0 2 22-16,0-2 20 16,0-8-24-1,0-1-24-15,0-7-13 0,0 0-15 16,4-5-5-16,8 1-1 15,-1 3-1-15,-1 3 1 16,4 3-1-16,-1 4-6 16,-1 3 4-16,-3 3-7 15,2 6-2-15,-2 0 0 16,2 0-20-16,0 11 31 16,5 11 3-16,-1 7 9 15,1 10 3-15,-3 5-5 0,1 2-9 16,-6 2 9-16,1-2-9 15,-2-4 5-15,0-4-5 16,-3-7 0-16,1-9 4 16,-1-10-5-16,0-6-1 15,-2-6 1-15,1 0 6 16,2 0-6-16,-1-5 19 16,5-8 18-16,2-7-8 15,4-3-11-15,1-1-6 16,2 4-11-16,-3 0 1 15,-1 4-2-15,0 2 0 16,1 2-1-16,-2 2-5 16,-1 3-14-16,-1 0-23 15,-3 3 1-15,-1 4-26 16,-2 0-26-16,-3 0-42 0,-2 0-43 16,0 0-56-1,0 0-92-15,-12 0-281 0</inkml:trace>
  <inkml:trace contextRef="#ctx0" brushRef="#br0" timeOffset="8126.33">19545 8224 1107 0,'0'0'267'16,"0"0"-11"-16,0 0-62 16,0 0-67-16,0 0-23 0,0 0 15 15,0 0 13 1,0-52-30-16,0 49 6 0,0 2-2 16,0 1-26-16,0 0-12 15,0 0-7-15,0 0-15 16,0 0-10-16,0 0-14 15,0 0-5-15,0 0-11 16,0 0-6-16,0 0 0 16,0 0-11-16,0 0 4 15,11 0-4-15,7 7 11 0,9 7 6 16,9 8 5 0,6 5-1-16,5 4 2 0,1 6 2 15,-2 0-13-15,-7-2 0 16,-5-6 10-16,-10-4-10 15,-6-8-1-15,-9-9 1 16,-2-3 7-16,-7-4 2 16,0-1 8-16,0 0 4 15,0 0-20-15,0 0-2 16,0 0-75-16,0-13-76 16,-3 3-110-16,-7 0-398 0</inkml:trace>
  <inkml:trace contextRef="#ctx0" brushRef="#br0" timeOffset="-72291.26">22390 6180 841 0,'0'0'270'0,"0"0"-89"16,0 0 21-16,0 0 3 16,0 0-57-16,0 0-39 15,0-7 9-15,0 7-17 16,0 0-36-16,0 0-6 0,0 0-20 16,0 0-14-16,0 0-15 15,0 0-8-15,0 0-2 16,0 0-1-16,0 0 1 15,0 0 1-15,0 0-1 16,0 0 1-16,0 0 0 16,0 0 1-16,0 0-1 15,0 0 0-15,0 0 0 16,0 0 11-16,0 0-10 16,0 0 11-16,0 0-4 15,0 0 12-15,0 0 5 0,0 0-2 16,0 0-6-1,0 0-5-15,0 0-4 16,0 0-3-16,0 0-5 0,0 0 0 16,0-1 0-16,0 1-1 15,0 0-5-15,-4 0-12 16,2 0 2-16,0 0 1 16,-1 0 0-16,3-2 4 15,0 2 10-15,0 0 0 16,0 0 0-16,0 0 0 15,0 0 1-15,0 0 8 16,0 0-7-16,0 0 8 0,0 0-9 16,0 0 0-1,0 0-1-15,0 0-11 0,0 12 10 16,7 4 0 0,4 3 1-16,5 4-1 0,1 1 0 15,3 0 1-15,1-2-1 16,0 0 1-16,0-6-1 15,-5-1 1-15,-1-8-1 16,-3-3-9-16,-4-4-20 16,-1 0 9-16,-1 0 21 15,-1-14 6-15,0-10 9 16,-1-3 9-16,-2-6-17 16,-2 4 4-16,0-4-11 15,0 3 1-15,0 2 5 16,0 0-6-16,0 6 2 15,0 2 10-15,-2 7-2 16,-7 4 5-16,2 2-9 0,1 6 10 16,-1-1 11-16,3 2-17 15,2 0-9-15,-4 0 0 16,4 0 0-16,2 0-1 16,0 0-1-16,0 0 0 15,0 0-11-15,0 0-4 16,0 6 3-16,0 6 11 15,2 2-7-15,10 2 9 16,-1 1 0-16,3 4 0 16,-1-2 0-16,2-2 0 15,-1-1 0-15,-1-4 0 16,1 0-1-16,-1-4-1 16,-2-2-4-16,-2-4-11 0,0-2 16 15,-5 0-7 1,4 0 8-16,-4 0 1 0,2-10 11 15,-4-6 1-15,1-4 4 16,-3-5-1-16,0 0-3 16,0-2-12-16,0-3 1 15,0 7-1-15,-7 1 7 16,3 2-8-16,0 5 2 16,-2 5 7-16,2 6 0 15,2 0 4-15,0 4 5 16,2-2-12-16,0 1-6 15,0 1 2-15,0-3-1 0,0 1 0 16,0 2-1-16,0 0 1 16,0 0 11-16,-3 0-4 15,3 0-8 1,0 0 0-16,0 0 0 0,0 0 1 16,0 0-1-16,0 0-1 15,0 2 0-15,0 2-8 16,3 2 8-16,5 1 1 15,4 0 0-15,3 0 0 16,1 1 0-16,4-5-1 16,0 2 0-16,0-4 1 0,0-1 0 15,-2 2 0 1,-1 1 1-16,-3-2-1 16,-1 4 1-16,-1 0-1 15,-3 3-6-15,-5 2 5 0,0 0 2 16,0 2-1-16,-4 1 1 15,0 1 5-15,0-1-5 16,0 4 7-16,0-5-8 16,0 1 0-16,0-2 1 15,-2-3 0-15,0-4 0 16,0 0 0-16,2-2-1 16,0-2 0-16,0 0 0 15,0 0-1-15,0 0-9 16,0 0-5-16,0 0 7 15,0 0 7-15,0 0-8 16,0-2-6-16,0-6 9 0,4-2 5 16,6-1 0-16,-1-6-5 15,-1-2 6-15,2 0 7 16,-4-1-7-16,1 0 0 16,-3-1 0-16,-2 1 6 15,-2 3 0-15,0 0 0 16,0 1-4-16,0 0-1 15,0 2 8-15,-6 2-9 16,-1 4 2-16,1 1 8 16,-1 2-9-16,4 3-1 15,-1 0-2-15,0 2 2 0,1 0-1 16,1 0 1 0,2 0 0-16,0 0-1 0,0 0-8 15,0 0 2-15,0 0-7 16,0 2 14-16,0 6-8 15,0 0 1 1,0 3 6-16,9 2-5 0,-2 1 6 16,8-2 0-16,-4-2 0 15,3 0 0-15,-1-3-1 16,-2-3-14-16,3-3 13 16,-3-1 1-16,0 0 0 15,-3 0 0-15,2-4 1 16,-2-6 5-16,2 1 4 15,-6-5-7-15,0-1 11 16,-4-1 2-16,0-4-3 0,0 2-3 16,0-2-8-16,0 2 1 15,0 2-1-15,-2 3 7 16,-2 2-8-16,0 3 0 16,2 2 0-16,-4 4 11 15,4 0-5 1,2 2 3-16,-2 0-8 0,2 0 0 15,0 0 5-15,0 0-6 16,0 0-8-16,0 0 2 16,0 0-9-16,0 0-6 15,0 0-1-15,0 0 9 16,0-2-7-16,2-3 4 16,8 2 10-16,3-6 6 0,-3 4 0 15,2-3 7 1,-3 4-7-16,-5 0 1 0,-2 2 12 15,-2 2 11-15,0 0 10 16,0 0-7-16,0 0-3 16,0 0-18-16,0 0-6 15,0 0 0-15,0 0-6 16,0 0-5-16,5 6 5 16,0 6 5-16,3-1 1 15,1 4 1-15,0-1 0 16,5-1 7-16,-1-2-8 15,3-1 0-15,-1-2-1 16,0-4 1-16,1-2-2 16,0-2 2-16,-1 0 0 15,-1 0 13-15,-5-4 14 16,-3 0-14-16,-4 2 16 16,-2 2 1-16,0 0 5 0,0 0-15 15,0 0-4-15,0 0-8 16,0 0-8-16,0 0 0 15,0 0-9-15,0 0-36 16,0 0-43-16,0 0-31 16,0 0-118-16,0-6-334 0</inkml:trace>
  <inkml:trace contextRef="#ctx0" brushRef="#br0" timeOffset="-69799.13">23384 5659 829 0,'0'0'356'0,"0"0"-136"16,0 0 67-16,0 0-109 16,0 0-40-16,0 0-22 0,0 0-19 15,-8 5-8-15,8-2-5 16,0-3-2 0,0 1-17-16,0-1-10 15,0 0-15-15,0 0-13 0,0 0-12 16,0 0-9-16,13-14 6 15,6-9 19-15,13-13 26 16,3-9-18-16,6-2 3 16,-3-3 19-16,-7 6-18 15,-9 8-8-15,-7 15-1 16,-8 7 0-16,-5 5-8 16,-2 9-1-16,0 0-12 15,0 0-13-15,0 0-10 16,0 0 1-16,0 0-3 15,0 0 6-15,0 0 0 0,0 0 5 16,0 0-1-16,0 0 2 16,0 0 1-16,0 0 1 15,0 0 4-15,0 0-5 16,0 0 1-16,0 0 5 16,0 0 2-16,0 0 3 15,0 0-4-15,0 0-8 16,0 0 10-16,0 0-9 15,0 0-1-15,0 0 2 16,0 0-2-16,0 0 0 16,0 0-9-16,0 0 8 15,0 0 1-15,0 0-4 16,0 0 4-16,0 0 1 16,0 0 0-16,0 0 6 15,0 0-6-15,0 0 0 16,0 0-1-16,0 0 1 15,0 0-1-15,0 0 0 16,0 0-1-16,0 0-1 16,0 0 1-16,0 0 0 15,0 0-7-15,0 0 7 16,0 0 0-16,0 0-10 16,0 0 10-16,0 0-1 15,0 0-4-15,0 0 6 16,0 0-1-16,0 3 1 15,0-3 0-15,0 0-1 16,0 2-5-16,0-2-1 0,0 0 6 16,0 0-1-1,0 0 2-15,0 0 0 0,0 0 0 16,0 0 0-16,0 0 1 16,0 0 0-16,0 0 0 15,0 0-1-15,0 0 1 16,0 0-1-16,0 0 0 15,0 0 1-15,0 0 5 16,0 0-5-16,0 0 0 16,0 0 1-16,0 0-1 15,0 0 0-15,0 0 0 16,0 0-1-16,0 0 1 0,0 0 5 16,0 0-5-1,0 0 0-15,0 0 5 0,0 0-6 16,0 0-1-16,0 0 1 15,0 0-1-15,0 0 1 16,0 0-1-16,0 0 0 16,0 0-4-16,0 0 4 15,0 0 1-15,0 0-6 16,0 0 4-16,0 0-4 16,0 0 5-16,0 0 0 15,0 0-5-15,0 0 5 16,0 0 0-16,0 0 1 15,0 0-1-15,0 0-8 0,0 0 8 16,0 0 1-16,0 0-1 16,0 0 0-1,0 0 1-15,0 0 0 0,0 0 0 16,0 0 0 0,0 0 0-16,0 0 1 0,0 0-1 15,0 0 0-15,0 0 0 16,0 0 0-16,0 0 0 15,0 0-1-15,0 0 0 16,0 0-5-16,0 0-4 16,0 0 2-16,0 0 1 15,0 0-3-15,0 0 9 16,0 0 0-16,0 0 0 0,0 0 0 16,0 0 0-1,0 0 1-15,0 0 0 0,0 0-6 16,0 0 6-16,0 0-1 15,0 0 1-15,0 0 0 16,0 0-1-16,0 0 0 16,0 0 0-16,0 0 0 15,0 0-5-15,0 0-2 16,0 0 7-16,0 0-10 16,0 0 10-16,0 0-8 15,0 0 8-15,0 0-5 16,0 0-3-16,0 0 8 15,0 0-7-15,0 0 7 16,0 0-7-16,0 0 2 16,0 0 5-16,0 0-5 0,0 0 5 15,0 0 0 1,0 0-6-16,0 0 5 0,0 0-4 16,0 0 0-16,0 0-4 15,0 0-2-15,0 0 2 16,0 0-2-16,0 0 3 15,0 0-2-15,0 0-5 16,0 0-5-16,0 0-6 16,0 0-3-16,0 0-4 15,0 0 2-15,0 0 9 16,0 0 11-16,0 0 6 16,0 0 5-16,0 0 0 15,0 0 1-15,0 0-1 16,0 0-1-16,0 0 2 15,0 0 0-15,0 0 0 16,0 0 0-16,0 0 0 0,0 0 0 16,0 0 10-16,0 0-4 15,0 0 0-15,0 0-5 16,0 0 1-16,0 0-1 16,0 0 0-16,0 0 0 15,0 0-1-15,3 0 6 16,-3 0-6-16,0 0 0 0,2 0 1 15,-2 0 0 1,0 0 4-16,0 0 2 16,0 0-6-16,0 0 0 0,0 0 0 15,0 0 0-15,0 0 1 16,0 0-1-16,0 0-1 16,0 0 1-16,0 0 1 15,0 0-1-15,0 0 0 16,0 0 0-16,0 0 0 15,0 0 5-15,0 0-6 16,0 0 6-16,0 0-6 16,0 0 0-16,0 0 0 15,0 0 0-15,0 0 0 16,0 0 0-16,0 0-2 16,0 0 1-16,0 0 1 15,0 0-6-15,0 0 6 16,0 0 1-16,0 0-1 0,0 0 1 15,0 0-1-15,0 0 0 16,0 0 0-16,0 0 0 16,0 0 0-16,0 0 0 15,0 0 1-15,0 0-1 16,0 0-1-16,0 0 1 16,0 0 0-16,0 0 1 15,0 0 1-15,0 0-1 16,0 0-1-16,0 0 1 15,0 0-1-15,0 0 0 16,0 0 0-16,0 0 0 16,0 0-1-16,0 0-5 15,0 0 6-15,0 0-1 16,0 0-5-16,0 0-6 0,0 0-7 16,0 0-2-16,0 0-6 15,2 0-11-15,3 0-20 16,-1 0-12-16,0 0-46 15,1-2-66-15,-1-8-80 16,1-1-75-16,-1 2-459 0</inkml:trace>
  <inkml:trace contextRef="#ctx0" brushRef="#br0" timeOffset="-67951.81">23857 5135 679 0,'0'0'254'0,"0"0"-104"16,0 0 14-16,0 0-48 15,0 0-31-15,0 0-22 16,0 0 15-16,0-6 4 16,0 6 5-16,0 0-2 0,0 0-20 15,0 0-10-15,0 0 7 16,0 0-2-16,0 0-13 15,0 0-6-15,0 0-8 16,0 0-5-16,0 0-6 16,0 0-12-16,0 0-2 15,0 0-7-15,0 0 5 16,0 0-6-16,0 0 0 16,0 0 0-16,0 0 0 15,0 0 1-15,0 0 0 16,0 0 11-16,0 0-11 15,0 0 0-15,0 0 1 16,0 0 8-16,0 0-1 0,0-3 1 16,0-1 4-16,0-1 2 15,-3-3-7-15,1 0-8 16,0-1 8-16,-1 1-8 16,1-5 5-16,2-1 5 15,0-1-5-15,0 1-6 16,0-1 0-16,0 3 0 15,0 0 1-15,0 4 1 16,7-2 4-16,-2 4-6 16,1 0-1-16,3 1-6 15,3 2 5-15,-2 0 1 16,1 3-5-16,3 0 1 16,-3 0 5-16,3 3 11 15,-3 13-11-15,-1 2 2 0,-2 6 6 16,-4 2 3-16,-4 2-10 15,0-5 0-15,0-2 7 16,0-5-7-16,0-5 7 16,0-9-8-16,0 1 2 15,0-3 9-15,0 0 7 16,0 0-12-16,0 0 12 16,0-8-5-16,2-1-11 15,3-2-2-15,1-1 1 16,5-1-1-16,1 6-6 15,1-1 4-15,0 2 1 16,0 2-6-16,1 2 7 16,-1 2 0-16,0 0 8 0,1 0 1 15,-3 4-3-15,-1 8-6 16,-4 4 1-16,-2 6 7 16,-4 4-7-16,0 2 5 15,0 4-6-15,0 0 1 16,-14-2 5-16,4-2-4 15,-5-6 4-15,1-4 4 16,1-3-1-16,1-5 10 16,1-4 11-16,2-2-2 15,0-4-10-15,2 0-9 16,1 0-7-16,2 0 4 16,1 0-6-16,3 0 0 15,0 0-7-15,0 0-53 0,0 0-43 16,0-16-79-1,5 0-217-15,3-2-698 0</inkml:trace>
  <inkml:trace contextRef="#ctx0" brushRef="#br0" timeOffset="-67190.42">24102 4889 819 0,'0'0'207'15,"0"0"-78"-15,0 0 97 16,0 0-38-16,0 0-45 16,0 0-32-16,0 0-4 15,-4-11-20-15,0 6-4 16,4-4-12-16,0-1-31 16,0-2-14-16,0 1-1 15,0-4-1-15,0 3-3 0,4 0-2 16,2 2-1-16,3 2 2 15,-3 0-5-15,2 3-9 16,-2 4-5-16,0 0 1 16,1 1 8-16,-1 0-1 15,2 0-9-15,1 0 11 16,-3 1-5-16,0 9 1 16,2 4-5-16,-2 5 5 15,-1 2-1-15,-1 2 6 16,0 3-11-16,-2-1 8 15,-2 2-3-15,3-1-4 16,-3-4-1-16,2 0 0 16,0-4 7-16,1-2-8 15,1-3 11-15,-1-2-10 16,-1-5 8-16,0-2-3 0,0-4 1 16,0 0 5-16,0 0 6 15,0 0-5-15,5-4 7 16,5-8 4-16,-1-4 2 15,2-2-9-15,3-4-4 16,0 0 2-16,1-2-9 16,-3 2-4-16,-2 3-2 15,0 4 0-15,-5 4 1 16,-3 6 1-16,-2 3-1 16,-2 2-1-16,0 0-14 15,0 0-25-15,0 0-10 16,0 0-43-16,-6 0-93 15,-8 3-96-15,5 0-238 16,1-3-226-16</inkml:trace>
  <inkml:trace contextRef="#ctx0" brushRef="#br0" timeOffset="-66473.83">24289 4582 1222 0,'0'0'228'16,"0"0"96"-16,0 0-101 0,0 0-73 16,0 0-59-1,0 0-14-15,0 0-13 0,0-6-38 16,0 6-24-16,0 2-1 15,0 8-1-15,0 6 8 16,0 3-7-16,0 2 13 16,4 1-8-16,7-2-5 15,1 1 0-15,1-6 8 16,1-1-9-16,-1-3 1 16,0-4-1-16,3-4 1 15,-1-3 6-15,3 0 5 0,0-4 8 16,-3-11-10-1,1-3 2-15,-3-2-11 0,-4 0 0 16,-5-1 8 0,-1-2-8-16,-3 3 8 0,0 4-3 15,0 2-5-15,0 4 24 16,0 4 25-16,0 2 9 16,0 2 11-16,-3-1 8 15,0 3 4-15,3 0-19 16,0 0-14-16,0 0-9 15,0 0-11-15,0 0-8 16,0 0-9-16,0 0-12 16,0 0 0-16,0 3-12 15,0 9 11-15,0 4 0 16,9 6 1-16,-1 2 0 0,3 2 1 16,-1 6 5-1,0 0 1-15,1 1-5 0,1 3 5 16,-3-6-6-16,-1-3 0 15,1-3-1-15,-4-5 0 16,-1-7 0-16,1-7 6 16,-3-1-6-16,-2-4 10 15,2 0 1-15,-2 0 1 16,0 0-12-16,0-9-5 16,0-5-35-16,0-4-59 15,0-8-110-15,-2 3-101 16,-3 5-490-16</inkml:trace>
  <inkml:trace contextRef="#ctx0" brushRef="#br0" timeOffset="147089.41">9770 16860 41 0,'0'0'360'15,"0"0"-360"-15</inkml:trace>
  <inkml:trace contextRef="#ctx0" brushRef="#br0" timeOffset="173952.87">13092 15701 1018 0,'0'0'172'15,"0"0"-96"-15,0 0-43 0,0 0-30 16,0 0-3-16,0 0-2 16,0 0 2-16,0 0 0 15,0 0 38-15,0 0 15 16,0 0 4-16,0 0-6 16,0 0-18-16,0 0-17 15,0 0 3-15,0 0 1 16,0 0 11-16,0 0 5 15,0 0-2-15,0 0-11 16,0 0-2-16,0-6-21 16,14-6 15-16,6-9 1 15,11-4-10-15,14-14-5 16,8-2-1-16,7-4-5 0,-4 6-3 16,-5 6-3-1,-11 7-16-15,-13 8 4 0,-13 9 22 16,-10 8-12-16,-4 1 12 15,0 0 1-15,0 1-2 16,-14 22-81-16,4-3-107 16,-1-2-113-16</inkml:trace>
  <inkml:trace contextRef="#ctx0" brushRef="#br0" timeOffset="174415.01">13387 15731 499 0,'0'0'274'0,"0"0"-132"15,0 0 1-15,0 0-20 16,0 0-32-16,0 0-1 16,0 0 10-16,0 0-6 15,0 0-1-15,0 0-37 0,0 0-20 16,0 0-25 0,0 0-10-16,0 0 16 0,9-13 4 15,9 0 31-15,11-11-8 16,9-6-29-16,6-10-6 15,9-6-7-15,1-3 21 16,-6 1 8-16,-5 9-3 16,-11 10-13-16,-15 12-6 15,-10 8 6-15,-7 9-14 16,0 0-1-16,0 0-39 16,0 17-52-16,-7 2-83 15,7 1-31-15,0-6-64 16,2-8-30-16,16-6 43 15,-3 0 31-15</inkml:trace>
  <inkml:trace contextRef="#ctx0" brushRef="#br0" timeOffset="180571.75">18318 13058 1252 0,'0'0'229'15,"0"0"-41"-15,0 0-35 16,0 0-99-16,0 0-34 15,0 0-19-15,0-48-1 16,0 41 6-16,0 4-6 16,0-1 25-16,2-2-2 0,4-2-14 15,3-2-8 1,3 0 11-16,1 0-12 0,0 4-1 16,-2 0-5-16,3 6 0 15,-4 0-13 1,4 0-23-16,-2 16 7 0,1 8 23 15,-3 4 0-15,0 4 3 16,-4-4 9-16,-1-5 0 16,-1-4-2-16,-2-9-1 15,-2-6 3-15,2-4 10 16,1 0 9-16,-3-8 1 16,0-17 5-16,0-4-25 15,0-5-19-15,0-3 19 16,0 4-8-16,0 3 0 15,0 8 8-15,3 3-5 0,5 5 5 16,3 6 0-16,3 7-18 16,-1 1 1-16,3 0-13 15,3 8 14-15,4 11-1 16,0 4 8-16,0 0 2 16,2 4 6-16,-2-2-6 15,-3-4 7-15,-4-1 1 16,-1-4-1-16,-6-4-28 15,-3-6-10-15,-1-2-16 16,-5-4-55-16,0-12-85 16,0-8-395-16</inkml:trace>
  <inkml:trace contextRef="#ctx0" brushRef="#br0" timeOffset="181013.56">18821 12665 643 0,'0'0'676'0,"0"0"-591"16,0 0 45-16,0 0-37 15,0 0-31-15,0 0 7 16,0 0-5-16,-2-30-18 15,-1 30-19-15,-1 0-27 16,0 6-3-16,0 11-5 0,-1 6 6 16,2 11-4-16,3 9-4 15,0 2 4-15,0 5 5 16,8-3 0-16,4-6 1 16,6-6-18-16,2-11 5 15,1-12-19-15,1-12 10 16,3 0 22-16,1-26 26 15,-2-13 8-15,-3-6-12 16,-8-5 23-16,-13 0-1 16,0 4-23-16,-7 6 4 15,-13 13 12-15,-4 7 13 0,-1 10-36 16,1 6-14 0,-1 4-62-16,10 0-198 0,3 0-451 0</inkml:trace>
  <inkml:trace contextRef="#ctx0" brushRef="#br0" timeOffset="182228.71">19541 12286 1145 0,'0'0'192'0,"0"0"-116"16,0 0-52-16,0 0-24 0,0 0-1 16,0 0 0-16,-74 105-5 15,61-65 6-15,7-3 4 16,0-1-4-16,6-3-1 15,0-5-7-15,12-9 2 16,4-2-4-16,10-11 2 16,-1-6 8-16,2 0 13 15,-1-16 3-15,-2-9 3 16,-1-7-19-16,-7-1 1 16,-5-4 9-16,-7 1 6 15,-4 2 25-15,0 6 14 16,0 3 34-16,-11 8-21 15,-3 5 20-15,3 6-37 16,1 4-39-16,0 2-12 16,1 0-7-16,3 0 0 0,-1 2-12 15,5 4-15 1,2 0-5-16,0-2-34 0,0 0 28 16,0-4-24-16,13 0 14 15,8 0 9-15,-2-8 27 16,4-13-2-16,-3-6-3 15,-5-7 22-15,-3-8 2 16,-10-5 35-16,-2-7 0 16,0-2 14-16,-12 0-18 15,-3 6-11-15,-1 12 69 16,5 11 3-16,3 16-6 0,3 7-37 16,2 4-30-1,1 0-19-15,2 13-18 0,0 10-1 16,0 6 0-1,10 46 2-15,5-37 17 16,1 2-1-16,-1-1-1 16,3 0-2-16,-3 1 4 15,1 1 0-15,2 3 1 16,-3 0 10-16,1 6-3 16,0 5 3-16,-3-1-5 15,1 4-6-15,-6 0 10 16,-1-4-5-16,-3-2-5 15,-1-10 0-15,2-8 1 16,-3-11 1-16,2-11-2 0,0-11-6 16,3-1 6-1,-1-7 11-15,4-20 11 0,1-7-8 16,-5-8-12-16,-2 1-1 16,-4-2 0-16,0 5 0 15,-7 5-1-15,-9 10 15 16,0 3 19-16,-4 8 3 15,8 4-12-15,0 4-4 16,2 2-15-16,1 2-1 16,5 0-5-16,2 0 0 15,2 0 0-15,0 0-2 16,0-3 1-16,0-3-4 16,13-3-11-16,14-12 16 15,12-7 12-15,15-10-11 16,2-4 6-16,-2 0-5 0,-11 8 20 15,-15 8 21-15,-14 12 19 16,-14 8-12-16,0 6-33 16,-14 0-17-16,-22 10-158 15,5 6-315-15,6-4-632 0</inkml:trace>
  <inkml:trace contextRef="#ctx0" brushRef="#br0" timeOffset="183650.44">20539 11919 1377 0,'0'0'184'15,"0"0"-51"-15,0 0 20 16,0 0-64-16,0 0-40 15,0 0-49-15,0 0 0 16,-40-20 0-16,34 24 1 16,-4 15-2-16,-1 12 1 15,-1 5 0-15,6 8-1 16,6 1 0-16,0-1-15 16,20-7 15-16,9-2 0 15,3-11-20-15,1-10-2 16,0-10 1-16,-2-4 22 15,1-12 6-15,-6-15 14 0,-3-6-5 16,-4-8 5-16,-5 1-9 16,-5-4-11-16,-5 4 13 15,-4 3-13-15,0 4 9 16,0 9-8-16,0 8 17 16,0 5-1-16,0 8-7 15,0 3-8-15,0 0-2 16,0 0-1-16,0 3-28 15,0 14 10-15,0 4 10 16,0 6-1-16,0 1 9 16,0-2-5-16,9-2 5 15,5-6 0-15,1-1-8 16,1-9-9-16,-1-3-5 16,3-5 1-16,3 0 22 0,-2-5 5 15,4-13 4-15,-1-9-8 16,0-7 7-16,-2-8-6 15,-2-8-1-15,-5-6 5 16,-4-3-5-16,-4-5 5 16,-5 0 20-16,0 1-10 15,-14 2 19-15,-1 11 7 16,-1 11 14-16,2 16 42 16,8 10-30-16,1 8-43 15,3 3-15-15,2 2-10 16,0 0-9-16,0 0-11 0,0 9-7 15,0 14 14-15,0 4-2 16,10 10 6-16,3 6 8 16,2 2-10-1,3 5 4-15,0 0-6 0,4 3-17 16,1-3 5-16,-1-5-6 16,3-5 13-16,-4-5 2 15,0-11 4-15,-5-6 1 16,-3-10 10-16,-2-8 1 15,0 0 0-15,2-8 20 16,6-21-2-16,0-13-2 16,4-11-6-16,-3-15-8 15,-3-7-1-15,-5-7 0 0,-8 2 0 16,-4 6-1-16,0 12 0 16,-6 13 15-16,-10 17 56 15,5 13-2-15,3 9-36 16,2 7-15-16,4 3-18 15,0 0-5-15,2 14-11 16,0 14 6-16,0 8-10 16,6 11 19-16,19 5 0 15,4 3 1-15,6 2 6 16,3-5-5-16,1-4 0 16,-8-8-1-16,-2-8-80 15,-2-10-56-15,-8-8-143 16,-5-11-402-16</inkml:trace>
  <inkml:trace contextRef="#ctx0" brushRef="#br0" timeOffset="184405.18">20059 13464 1207 0,'0'0'402'0,"0"0"-244"16,0 0 19-16,0 0-105 15,0 0-24-15,0 0-31 16,0 0-16-16,79-83-1 16,-46 54 0-16,0 2 12 15,-3 0 15-15,-6 6-26 16,-3 2 7-16,-6 5-8 16,-7 6 0-16,0 5-36 15,-2 3-84-15,0 0-167 16,-6 3-200-16</inkml:trace>
  <inkml:trace contextRef="#ctx0" brushRef="#br0" timeOffset="184685.51">20207 13664 1149 0,'0'0'233'0,"0"0"-53"16,0 0-23-16,0 0-70 16,0 0-65-16,0 0 4 15,0 0 34-15,105-85-29 16,-81 61-14-16,0-2-16 16,3 2 3-16,0 0-4 0,-4 7 0 15,-6 2 0 1,-5 7-6-16,-6 4-52 0,-6 4-135 15,0 2-719-15</inkml:trace>
  <inkml:trace contextRef="#ctx0" brushRef="#br0" timeOffset="186626.75">20830 12628 704 0,'0'0'803'0,"0"0"-618"15,0 0 53-15,0 0-106 16,0 0-47-16,0 0-14 16,0 0-18-16,-5-50-11 15,5 50-13-15,0 0 7 16,0 0-36 0,0 3-5-16,3 17-10 15,13 7 15-15,5 10 6 16,0 3 3-16,2 4 1 15,-1-2-9-15,-2-4 6 16,-4-8-7-16,-3-6-6 0,-4-10 6 16,-2-5-1-1,-3-6-6-15,-2-3-21 0,0 0-58 16,1-19-23-16,-3-10-51 16,0-3-537-16</inkml:trace>
  <inkml:trace contextRef="#ctx0" brushRef="#br0" timeOffset="187004.96">21183 12478 1388 0,'0'0'285'0,"0"0"-5"0,0 0-138 16,0 0-82-1,0 0-41-15,0 0-19 0,0 0-1 16,-27 3-19-1,14 19 20-15,-3 6 0 0,3 3 1 16,3 2 2-16,6-1-2 16,4-6-1-16,0-4-16 15,12-8 10-15,9-6 6 16,11-4 0-16,1-4 11 16,3 0-11-16,-2 0 10 15,-11 0-9-15,-4 0-1 16,-11 7-12-16,-2 4-7 15,-6 5 8-15,0 5 11 0,0 4 22 16,-14 2-21 0,-5-2 8-16,0 1 2 0,1-3-11 15,1-5-12-15,5-4-48 16,1-5-93-16,5-4-143 16,-1-5-101-16</inkml:trace>
  <inkml:trace contextRef="#ctx0" brushRef="#br0" timeOffset="187157.84">21225 12418 643 0,'0'0'0'16,"0"0"-13"-16</inkml:trace>
  <inkml:trace contextRef="#ctx0" brushRef="#br0" timeOffset="187647.87">21476 12252 582 0,'0'0'590'0,"0"0"-526"15,0 0-20-15,0 0 18 16,0 0-24-16,0 0 17 0,-8 126 1 16,8-88-11-16,0-1-11 15,14-6-17-15,1-3-15 16,3-7-2-16,1-11 1 15,4-6 11-15,0-4 9 16,-1-8-2-16,2-19 7 16,-4-4-13-16,-5-7 9 15,-5-1 33-15,-6 3-8 16,-4 5 34-16,0 6 5 16,0 7-25-16,0 8 8 0,0 6 7 15,0 4-41 1,0 0-35-16,0 0-21 15,0 17-11-15,0 8 23 16,5 9 8-16,5 4-5 0,3 1 5 16,3 0 1-16,0 0 9 15,-3-3-8-15,-1-8-1 16,-1-6-10-16,-5-8-49 16,1-6-38-16,3-8-70 15,-2-10-53-15,1-10-128 0</inkml:trace>
  <inkml:trace contextRef="#ctx0" brushRef="#br0" timeOffset="188114.44">21811 12132 1262 0,'0'0'328'16,"0"0"-185"-16,0 0-94 15,0 0-49-15,0 0-1 16,0 0-7-16,0 0 8 16,2 109 24-16,5-72-23 15,0-1 18-15,1-4-13 16,1-6-6-16,1-8 1 16,0-5 0-16,3-12 11 15,4-1-11-15,5-10 20 0,3-18-14 16,-2-5-6-1,-2-9 18-15,-6 4-8 0,-8 3-10 16,-7 8 40-16,0 8 18 16,0 6 34-16,0 7 9 15,0 5-30-15,0 1-35 16,0 0-21-16,0 0-16 16,0 7-26-16,0 14 10 15,0 8 15-15,0 8 2 16,0 6 3-16,9 1 2 15,0 0-5-15,2 0-2 16,0-7 1-16,-2-5-2 16,1-6-63-16,-3-11-29 0,1-7-63 15,2-8-120 1,-2-12-242-16,-2-11-220 0</inkml:trace>
  <inkml:trace contextRef="#ctx0" brushRef="#br0" timeOffset="188379.73">22243 11803 1639 0,'0'0'292'16,"0"0"8"-16,0 0-130 16,0 0-76-16,0 0-94 15,0 0-5-15,0 0-16 16,0 102 21-16,0-36 25 15,0 9 5-15,0 7-11 16,5 20 11-16,0-8-29 16,-3 3 6-16,0-6-7 0,-2-20-12 15,0-1-77 1,0-15-58-16,2-20-64 0,0-20-107 16,0-14-170-16,-2-1-489 0</inkml:trace>
  <inkml:trace contextRef="#ctx0" brushRef="#br0" timeOffset="189206.65">21143 12543 715 0,'0'0'262'16,"0"0"-119"-16,0 0-35 16,0 0 5-16,0 0-23 15,0 0-5-15,0 0 27 16,0 0-6-16,0 0 12 15,0 0-9-15,0 0-42 0,0 0-36 16,0 0-8 0,0 0 1-16,0 0 8 0,1-2 16 15,9-11 22-15,3-3-25 16,5-6-45-16,9-4 1 16,4-4-1-16,5-1 0 15,3-4 2-15,-2 4 5 16,-8 2-7-16,-3 10-6 15,-12 4 6-15,-10 9 0 16,-4 6-5-16,0 0-124 16,-4 0-205-16,-8 4-241 0</inkml:trace>
  <inkml:trace contextRef="#ctx0" brushRef="#br0" timeOffset="190054.57">22613 12082 1234 0,'0'0'342'0,"0"0"-43"15,0 0-167-15,0 0-28 16,0 0-23-16,0 0 32 16,0 0-39-16,-2-93-16 15,2 83-18-15,7 2-39 16,4 2-1-16,2 3 0 15,1 3-6-15,3 0-5 16,-1 0 4-16,-3 17-21 16,1 10 7-16,-5 0 6 15,-5 5-17-15,-4-1-11 0,0-5 1 16,0-4 2 0,0-8 3-16,0-6 17 0,0-6 20 15,0-2 0-15,0 0 1 16,0 0 0-16,2-10 17 15,10-2-18-15,3 3-5 16,3 1 0-16,4 5 4 16,0 3 1-16,-1 0-2 15,-2 0-22-15,-3 18 11 16,-7 4 13-16,-5 6 20 16,-4 2 20-16,0 2-3 15,-24 2-1-15,-12 0-4 16,-8-2-17-16,-8 1-15 15,-30-1-7-15,10-9-243 0,8-10-1534 16</inkml:trace>
  <inkml:trace contextRef="#ctx0" brushRef="#br0" timeOffset="197564.78">18266 17493 1317 0,'0'0'235'15,"0"0"-116"-15,0 0-25 16,0 0-62-16,0 0-21 15,0 0-10-15,-17-51 10 0,17 42 22 16,-2 3 20 0,2-2-9-16,-3 2-16 0,3-6-15 15,0-2-8-15,0-4-5 16,3 4-1-16,7-2-6 16,-1 6 6-16,0 6-11 15,-2 0-32-15,0 4-45 16,-3 0 17-16,0 14 34 15,3 7 26-15,-4-2-17 16,1 4 23-16,-2-2 5 16,0-3-7-16,1-10-5 15,-1 1-8-15,0-8 5 16,0-1-1-16,0 0-28 16,5 0 1-16,0 0 24 0,2 0 14 15,2-6 6-15,5 2 0 16,-3 1-4-16,3 3 1 15,-3 0 3-15,-2 0-1 16,-2 7-15-16,-5 7 16 16,-4 4 31-16,0 5-4 15,0-5 7-15,-4 3 14 16,-8-2-24-16,-1-1-3 16,2-5-7-16,0 0 5 15,2-3-19-15,3 3-1 16,-1-5 1-16,2 7 0 15,3-3-15-15,2-6-104 0,0 3-137 16,0-9-779-16</inkml:trace>
  <inkml:trace contextRef="#ctx0" brushRef="#br0" timeOffset="197908.67">18515 17062 1273 0,'0'0'346'0,"0"0"-225"16,0 0 19-16,0 0-90 16,0 0-29-16,0 0-21 0,0 0-6 15,0 22 6 1,0 5 10-16,8 4 16 0,3 10 18 15,2 11-26-15,3 2 2 16,4 13 2-16,2 4-1 16,2 1-21-16,1 1 0 15,-2-15-2-15,-6-9-9 16,-1-20-11-16,-7-14-29 16,-3-15-67-16,-6-9 38 15,0-24-11-15,0 2-294 0</inkml:trace>
  <inkml:trace contextRef="#ctx0" brushRef="#br0" timeOffset="198370.34">18806 17195 537 0,'0'0'1057'16,"0"0"-929"-16,0 0-87 15,0 0-41-15,0 0-48 16,0 0 47-16,0 0-5 16,2 76 5-16,0-52 0 15,-2 6 1-15,0 0 1 16,0-2 5-16,0-6 1 0,-6 0-7 16,-4-7 13-16,1-8-3 15,1-7-1-15,-4 0-9 16,1-7 0-16,-2-20-52 15,-2-1 27-15,8-4 8 16,2 2 16-16,5 0 2 16,0 10-2-16,7-1-12 15,11 8 13-15,4 3-2 16,2 2 9-16,1 8 5 16,4 0-3-16,0 8-9 15,-2 17 1-15,0 4 6 16,-8 7 8-16,-3 4 4 15,-6 4 24-15,-2-4-3 16,-6 1-17-16,-2-10-8 16,0 0-6-16,0-13-1 0,0-4-8 15,0-7-38-15,0-7-150 16,4-15-114-16,1-5-106 0</inkml:trace>
  <inkml:trace contextRef="#ctx0" brushRef="#br0" timeOffset="199509.9199">19244 16870 912 0,'0'0'304'0,"0"0"-143"16,0 0 17-16,0 0-67 15,0 0-86-15,0 0-25 16,0 0 1-16,-73 22 2 16,66-4-2-16,2 8 18 15,5-4-19-15,0 6 1 16,0-2 4-16,10-4-5 15,7 0 0-15,4 1 1 16,0-14-1-16,2 1 1 16,-1-6 0-16,1-4 12 0,-4 0 17 15,3-10-1 1,-1-8-20-16,-3-8 11 0,-2-2-2 16,-6-2 17-16,-3 0-13 15,-5 6 9-15,-2 6-18 16,0 6 15-16,0 2-3 15,0 10-3-15,-2 0-4 16,0 0 1-16,0 0-13 16,2 0-6-16,0 0-12 15,0 0 12-15,0 10-10 16,0 13-10-16,0-2 11 16,2 5 3-16,10 2 5 15,-2-6 0-15,1 0 1 0,1-8-22 16,-4-6-8-16,1 1-7 15,1-9-6-15,-2 0 20 16,3 0 23-16,1-17 9 16,-1-1 10-16,-3-3-9 15,2-8 9-15,-8-1-4 16,0 2 7-16,-2-8-2 16,0-4-14-16,0 0 10 15,-4 0-2-15,-6 6-1 16,0 6 7-16,3 9 8 15,-3 6 13-15,6 8 2 16,0 1-5-16,2 4-19 16,2 0-11-16,0 0-8 15,0 0-15-15,0 0-6 0,0 15 11 16,0 2-5-16,13 5 14 16,3 9 1-16,2-3-6 15,-1 2 6-15,4 2-2 16,0-3 2-16,0-4-6 15,-3-7-6-15,-3-6 0 16,-1-6-16-16,-3-2 9 16,-1-4 16-16,2 0 2 15,-1-15 2-15,0-10 5 16,-4-2-5-16,-3-10-1 16,-1-3 1-16,-3-4 0 15,0-9 0-15,0 3 11 16,-3 0 11-16,-3 10 10 15,-1 10-7-15,-1 7 20 16,5 15-12-16,-2 3-12 0,3 5-9 16,2 0-13-16,-2 0-2 15,2 0 2-15,-2 0-2 16,2 0 1-16,0 0-10 16,0 5-5-16,0 8-9 15,0 9 10-15,6 10 14 16,7 2 1-16,1 3 0 15,1-2 2-15,3 1 5 16,0-3 6-16,0-3-7 16,0-4-6-16,0-8-6 0,-2-4 0 15,-3-6 6 1,1-2-10-16,-1-6-38 0,2-5-80 16,-1-12-228-16,-4-7-828 15</inkml:trace>
  <inkml:trace contextRef="#ctx0" brushRef="#br0" timeOffset="200340.69">20310 16485 1587 0,'0'0'271'0,"0"0"-73"15,0 0-113-15,0 0-85 16,0 0-6-16,0 0-30 0,0 0 36 15,48 71 14 1,-23-26 5-16,2 0 1 0,-2-4-9 16,-5-2-5-16,-1-7-6 15,-4-6 0-15,-3-8 0 16,-6-8 1-16,-1-6 5 16,-3-4 3-16,0 0 20 15,-2-4 9-15,0-15-4 16,-2-12-33-16,-9-8-1 15,-3-3 0-15,6-6-9 16,3-2-19-16,5 6 12 16,0 11 2-16,3 4-3 15,11 11 2-15,0 8-7 16,3 8 10-16,-4 2-17 16,0 8-1-16,-2 18 15 0,-4 5 14 15,-5 5-8-15,-2-5 8 16,0 1 1-1,-4-10 11-15,-7 0-11 0,-1-12 0 16,1-2-19-16,5-4-114 16,1-4-244-16,2 0-953 0</inkml:trace>
  <inkml:trace contextRef="#ctx0" brushRef="#br0" timeOffset="201786.0799">20746 16330 1234 0,'0'0'322'0,"0"0"-210"16,0 0-50-16,0 0-62 0,0 0-33 16,0 0 20-16,0 0 11 15,-6 85-3-15,6-49-4 16,0 0 8-16,0 2 0 15,0-9 1-15,2-4-2 16,4-11-5-16,-1-9 7 16,-1-5 0-16,3-5 30 15,0-17 20-15,-1-10-38 16,1-1 7-16,-3-5 4 16,-2 7 59-16,-2 3-26 15,3 7-4-15,-3 12-5 16,0 1-24-16,2 8-14 0,0 0-9 15,3 0-22 1,6 8 1-16,1 1 9 0,7 8 11 16,-1-4 0-1,0 0-6-15,-4-3 6 0,-4-4-6 16,-3-2-1-16,-3-4 8 16,-4 0 16-16,0-6 13 15,0-16-14-15,0-13-14 16,0-5 24-16,-2-6 6 15,-9-8-3-15,-7-4-7 16,-1-1-1-16,-2 2-12 16,-1 13 21-16,4 7-8 0,7 17 34 15,2 10-8-15,5 10-24 16,4 0-23-16,0 0-18 16,0 9-10-16,0 9 17 15,10 4 10-15,7 3-9 16,-2 8 4-16,5-1 6 15,-3 0 1-15,4 7 0 16,-1-4-1-16,-3 1 1 16,2-4-1-16,-2-2-1 15,-3-7 0-15,-1-5-19 16,-4-9-5-16,-2-4-9 16,1-5 3-16,1 0 11 15,3-13 9-15,1-11 10 16,-2-12-14-16,-4-4 15 15,-3-12 0-15,-4-2 0 0,0-4 11 16,-2-4-9-16,-12-1 5 16,1 13 14-16,2 6 11 15,1 16 11-15,4 12-10 16,2 10-18-16,0 6-3 16,4 0-12-16,0 0-6 15,0 14-30-15,0 9 20 16,2 4 7-16,9 7 8 15,5-1 0-15,-1 1 0 16,3 2 0-16,-1 0 1 16,2-4-2-16,1 4 2 15,-3-6 0-15,2-6-1 16,-4-4-13-16,1-6-11 16,-6-8-8-16,2-2 18 0,1-4 2 15,0 0 9-15,1-6 3 16,1-6 1-16,-1-7-7 15,-3-2 6-15,1-8 0 16,-6 4 0-16,-4-2 1 16,0-4 9-16,-2 5 22 15,0 2-13-15,0 3 23 16,-2 7-19-16,-2 5 6 16,0 1-11-16,0 8 2 0,2 0-6 15,2 0 2 1,0 0-7-16,0 0-8 15,0 0-15-15,0 8-3 16,0 6 12-16,6 4 5 0,2 0 1 16,5 0-9-16,1-4 8 15,-3-2-8-15,3-4 3 16,-1-6-6-16,0-2-19 16,5 0 18-16,5-10 12 15,0-12-7-15,0-8-8 16,-3 6 16-16,-7-2-18 15,-3 3 18-15,-6 9 7 16,-4 3-6-16,2 5 11 16,-2 1-1-16,1 5-11 15,3-6-1-15,0 4-6 16,0 0 7-16,3 0-6 0,0 2-4 16,-3 0-2-16,1 0-19 15,-1 17 11-15,-2 0 20 16,2 5 33-16,1-4-13 15,0-4-20-15,4-1 0 16,1-8-8-16,9 0 8 16,3-1 33-16,2-4-10 15,3 0-10-15,0 0-5 16,-7 0-8-16,0 0 0 16,-4 0 5-16,-1 0-5 15,3 0-33-15,5 0-76 16,-6 0-218-16,-3-14-569 0</inkml:trace>
  <inkml:trace contextRef="#ctx0" brushRef="#br0" timeOffset="202075.57">20925 16092 1420 0,'0'0'266'0,"0"0"-214"15,0 0-41-15,0 0-11 16,0 0 3-16,0 0 4 0,0 0 43 16,-52 54 39-1,52-54 24-15,13-12-6 16,20-16-42-16,19-12-47 0,10-8-10 15,5 2-7-15,18-7-2 16,-20 17-122-16,-18 9-501 0</inkml:trace>
  <inkml:trace contextRef="#ctx0" brushRef="#br0" timeOffset="202721.5">21755 15766 1023 0,'0'0'646'0,"0"0"-544"15,0 0 49-15,0 0-110 16,0 0-29-16,0 0-12 0,0 0 16 16,56-65 6-1,-49 65-4-15,2 0-17 0,2 0 12 16,5 15-13-16,-1 4 9 15,1 5 0-15,1 6 8 16,-3-4-2-16,-3-4-8 16,-5-3 1-16,-1-6 2 15,0-7 2-15,-5-4-5 16,2-2 21-16,0-4 48 16,0-14-16-16,-2-12-46 15,3-2-7-15,-3-2-7 16,2 6 0-16,2 1 1 15,2 4-1-15,4 4 0 16,1 8-7-16,2-3 6 16,1 4 0-16,-1 4 0 15,1 3-11-15,-4 3 11 16,1 0-5-16,2 9-4 0,1 15 10 16,0-2 29-16,1 6-16 15,1-2-3-15,-3-8-8 16,5-4 5-16,-1-11-7 15,9-3 9-15,7-3 6 16,10-21-15-16,1-6-37 16,14-7-62-16,-12 7-75 15,-9 10-396-15</inkml:trace>
  <inkml:trace contextRef="#ctx0" brushRef="#br0" timeOffset="203979.8289">20418 17329 575 0,'0'0'208'0,"0"0"-58"15,0 0-16-15,0 0-32 16,0 0 47-16,0 0-27 16,0 0-31-16,-39-44-4 15,39 44-6-15,0 0 2 0,0 0 18 16,0 0 10-16,0-4-16 15,0 4 8-15,0 0-14 16,0 0-24-16,0 0-35 16,0 0-11-16,0 0-1 15,0 4-18-15,8 10 0 16,8 8 3-16,4 5 12 16,2 4-15-16,3-1 14 15,-2 3-14-15,-2-2 0 16,0-5 0-16,-6 1 1 15,-4-10-1-15,0 2 0 16,-4-11-15-16,-3-6-55 16,1-2-89-16,0 0-11 0,5-36-29 15,1-5-102 1,-1-5-317-16</inkml:trace>
  <inkml:trace contextRef="#ctx0" brushRef="#br0" timeOffset="204358.26">20709 17079 1136 0,'0'0'332'16,"0"0"22"-16,0 0-110 15,0 0-116-15,0 0-39 16,0 0-33-16,0 0-31 0,0-9-10 16,0 9 3-16,0 4-18 15,0 6-10-15,0 4 10 16,0 6 6-16,0 0-6 15,2 3 0-15,5-7-6 16,5 2 6-16,0-4 0 16,3-5-6-16,1 0-4 15,1-1 10-15,4-6 1 16,-2 2 5-16,2 0-6 16,-1 0 1-16,-3 1-1 15,-1 0 0-15,-5 3-1 16,-1 2-7-16,-4 2 8 15,-4 3 0-15,-2-2-2 16,0 3-29-16,0-1 5 0,-4-2-42 16,-8 1-50-16,-11-14-123 15,2 0-163-15,1 0-937 0</inkml:trace>
  <inkml:trace contextRef="#ctx0" brushRef="#br0" timeOffset="204529.87">20751 17052 1560 0,'0'0'245'0,"0"0"-44"16,0 0-137-16,0 0-64 16,0 0-4-16,0 0-63 15,139-110-101-15,-100 92-164 16,-12 8-281-16</inkml:trace>
  <inkml:trace contextRef="#ctx0" brushRef="#br0" timeOffset="205038.23">21004 16842 1211 0,'0'0'278'0,"0"0"-45"16,0 0-100-16,0 0-67 16,0 0-46-16,0 0 11 15,0 0 15-15,-2-8-7 16,2 8-27-16,0 0 6 0,2 14-17 16,7 0 23-16,7 5-22 15,-1 2 4-15,1-5-6 16,-1-3 9-16,1-4-9 15,-5-7-12-15,3-2 12 16,-1 0 12-16,2-13 13 16,-1-10-1-16,0-2-4 15,-7-4 2-15,-3-1 8 16,-2 1 11-16,0 8-5 0,-2 3 4 16,0 7 6-1,0 4 0-15,0 7-13 16,0 0-11-16,0 0-22 0,0 0 0 15,0 0-11-15,4 7-5 16,8 12 9-16,1-1 6 16,3 6 0-16,2 2 1 15,0 4 8-15,-1-9-8 16,-3 4-2-16,-1-11-16 16,-5-3-41-16,0-2-45 15,-2-9-38-15,-1 0-62 16,-3-11-87-16,-2-12-404 0</inkml:trace>
  <inkml:trace contextRef="#ctx0" brushRef="#br0" timeOffset="205501.41">21337 16611 1733 0,'0'0'317'15,"0"0"-77"-15,0 0-140 16,0 0-74-16,0 0-26 15,0 0-5-15,0 0-7 16,0 0-1-16,8 12 13 16,6 7 0-16,1-2 10 15,3 1-1-15,0 4-9 16,0-8 0-16,-1-1-6 16,-1-3-20-16,-3-10-24 0,1 0 20 15,-1 0 15 1,1-23 15-16,-3 2 12 0,-3-8-2 15,-2-5 17-15,-6 6 22 16,0 2-15-16,0 7-4 16,0 6 10-16,0 1 15 15,0 6-30-15,0 6-1 16,0-4 9-16,0 4-17 16,0 0-6-16,0 0-10 15,0 0-6-15,0 4-11 16,0 14-9-16,4 6 20 15,7 10 5-15,3-2 1 16,3 4 0-16,-1 0 0 16,-3-1 0-16,0-7-7 15,-1-3-32-15,-4-6-41 0,-1-5-37 16,5-14-109-16,-4 0-257 16,-1 0-306-16</inkml:trace>
  <inkml:trace contextRef="#ctx0" brushRef="#br0" timeOffset="205885.03">21769 16142 1463 0,'0'0'300'15,"0"0"-93"-15,0 0-17 16,0 0-100-16,0 0-50 0,0 0-16 16,0 0-9-16,0-8-14 15,0 24 8-15,0 11-7 16,4 10 27-16,7 11 3 16,5 7-4-16,2 7-13 15,2 8-2-15,0 6-1 16,3 0-6-16,0-4 4 15,0-2-9-15,-3-11 1 16,0-9-1-16,-4-10 1 16,-4-12-1-16,0-12 0 15,-5-6-1-15,-3-10-30 16,1 0-24-16,1 0-48 16,8-36-60-16,-1 5-331 0,1-5-431 15</inkml:trace>
  <inkml:trace contextRef="#ctx0" brushRef="#br0" timeOffset="206378.8589">22292 16248 692 0,'0'0'1132'0,"0"0"-989"15,0 0-12-15,0 0-108 16,0 0-23-16,0 0-6 16,0 0 0-16,0 58 6 15,-8-21 9-15,-6 3-3 16,-3 0-5-16,-4 4 6 16,-5-7-6-16,0-6 8 15,5-5-2-15,-2-12 2 16,7-14 10-16,1 0 15 15,5-14-18-15,2-22-10 16,4-12-4-16,4-6-4 16,0-4-10-16,12 10 12 15,9 4 0-15,6 15 0 16,0 11-1-16,2 10 1 0,0 8-13 16,2 16 13-16,0 21 12 15,-2 16 35-15,0 10 11 16,-6 12 1-16,-4 2-17 15,-3-1 10-15,-5-10-21 16,-4-11-10-16,-3-19-15 16,-4-10 1-16,0-12-7 15,0-14-6-15,0 0-16 16,0-4-26-16,0-36-138 16,0 3-43-16,-4 5-397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11:09:09.006"/>
    </inkml:context>
    <inkml:brush xml:id="br0">
      <inkml:brushProperty name="width" value="0.05292" units="cm"/>
      <inkml:brushProperty name="height" value="0.05292" units="cm"/>
      <inkml:brushProperty name="color" value="#FF0000"/>
    </inkml:brush>
  </inkml:definitions>
  <inkml:trace contextRef="#ctx0" brushRef="#br0">12943 8209 965 0,'0'0'330'0,"0"0"-147"15,0 0 53-15,0 0-90 16,0 0-80-16,0 0-6 15,0-6-11-15,0 6 6 0,0 0-4 16,0 0-12-16,0 0-4 16,0 0 8-16,2 0-5 15,-2 0-2-15,0 0-15 16,0 0 2-16,0 0 7 16,0 0-2-16,0 0 6 15,0 0-4-15,0 0 0 16,0 0-15-16,0 0-2 15,0 0-6-15,0 0-1 16,0 0 0-16,0 0 0 16,0-2 3-16,0 0 8 0,0-4 3 15,-2-2-6 1,-2-8-4-16,-3-4-8 0,1-5 10 16,-1-6-12-16,-2-3 2 15,0-4-2-15,0 2 1 16,1 4-1-1,2 4 0-15,0 6-1 0,4 5 1 16,0 5 0-16,2 2 1 16,0 2-2-16,0 2 1 15,-2 0 0-15,2 0 1 16,-3 0-1-16,3-2 1 16,-2 2 0-16,0 2 0 15,2 0 0-15,0 0 0 16,0 4 0-16,0-2 0 15,0 2 0-15,0 0 0 0,0 0-1 16,-2 0 0 0,2 0 0-16,0 0-6 0,-2 0-6 15,2 0-5-15,0 0 2 16,-3 2-4-16,3 8 7 16,-3 2 11-16,3 7-1 15,0 1 1-15,0 1-4 16,0 5 5-16,0 3 0 15,0 0 1-15,0 0 5 16,0 1-5-16,-4 0 5 16,0-3-4-16,-3 3 4 15,1-5-6-15,2-5 0 16,0-2 0-16,2-4 0 16,2-6 0-16,0-2 0 0,0-2 0 15,0-1-1-15,0-1 1 16,0 2 0-16,2-1 0 15,6 1 0-15,0-2 1 16,-1 2-1-16,2-4-13 16,0 0-32-16,0 0-81 15,-5-4 1-15,-4-9-68 16,0-4-351-16</inkml:trace>
  <inkml:trace contextRef="#ctx0" brushRef="#br0" timeOffset="560.77">12444 8105 789 0,'0'0'584'0,"0"0"-517"15,0 0 25-15,0 0-44 16,0 0-5-16,0 0 23 0,150 0-3 15,-95-10-18 1,1-3-19-16,-5 2-5 0,-6-3 6 16,-7 2 1-16,-11 2-4 15,-9 4 9-15,-1 1 9 16,-8 2 25-16,-2 1-28 16,0 2-18-16,1-2-19 15,3 2-2-15,3 0 0 16,-3 0 0-16,-3 0 0 15,-2 0-8-15,-4 0 7 0,-2 0-7 16,0 0 8-16,0 0 50 16,0 0-30-1,0 0-12-15,0 0 1 0,0 0-3 16,0 0-5-16,0 0 5 16,0 0-6-16,0 0-18 15,0 0-63-15,0 0-31 16,0 0-92-16,0 0-202 15,2 0-541-15</inkml:trace>
  <inkml:trace contextRef="#ctx0" brushRef="#br0" timeOffset="2913.83">13032 7985 474 0,'0'0'639'16,"0"0"-457"-16,0 0-18 15,0 0-46-15,0 0-48 16,0 0 7-16,0 0 25 16,2-6-8-16,-2 6-12 15,0 0 15-15,0 0-30 16,0 0-22-16,0 0-14 16,0 0-9-16,0 0 6 15,0 0-12-15,0 0-16 16,0 7-11-16,0 10 5 15,0 5 6-15,0 8 1 16,0 1 5-16,0 2 0 16,0-3-5-16,0-3 0 15,0-4 5-15,0-6-6 16,0-7 0-16,3-5 1 0,-3-5 5 16,0 0 4-16,0 0 23 15,0-13 3-15,0-14-25 16,-9-3-10-16,2-5-1 15,-1 2-25-15,2 1-3 16,2 3 11-16,2 5-5 16,2 7 12-16,-2 2 9 15,2 7-5-15,0 5 5 16,0 3 0-16,0 0-11 16,0 0-4-16,0 0-26 15,4-2-34-15,14 2 34 16,5-5 28-16,6 1 14 15,4-1 0-15,3-3 0 16,-5-1 7-16,-4 2-6 0,-10 3 20 16,-7 0 23-16,-6 4 8 15,-4 0-2-15,0 0-13 16,0 0-9-16,0 0-1 16,0 0-12-16,0 0-15 15,0 1-6-15,-4 9 0 16,-2 6 6-16,0 5 0 15,0 2 0-15,0 4 0 16,5-1 1-16,1-2 5 16,0-1-6-16,0-4 0 15,11-2-2-15,7-9-17 0,1-1 19 16,6-5-1-16,0-2-13 16,0 0 8-16,-1-17-26 15,-2-6-67-15,-5-3-41 16,-3-2-59-16,-4 0-68 15,-4 2 65-15,-2 4 58 16,1 4 28-16,-1 1 48 16,0 6 68-16,2 3 5 15,-2-1 57-15,-2 5 15 16,2 0 41-16,-4 3 22 16,0 1 21-16,0 0 10 15,0 0-28-15,0 0-49 16,0 0-71-16,0 5-21 15,-6 12 8-15,-4 6 2 0,0 5 3 16,1 3-4-16,-3 2-10 16,4 0 0-16,0-3 5 15,7-5-6-15,-1-6 1 16,2-7-1-16,0-8-10 16,6-4 0-16,15 0 10 15,5-16 10-15,3-9-4 16,-1-5-4-16,-3 5-1 15,-6 0 9-15,-9 8 0 16,-5 7-8-16,-3 4 10 16,-2 6-12-16,0 0-9 15,0 0-43-15,0 8 14 16,0 5 28-16,0 4 10 16,0 1 0-16,0-3 0 0,0 0-1 15,4-5 0-15,1-4 1 16,2-2-1-16,-1-4 1 15,3 0 0-15,5-2 13 16,-1-14 5-16,2-6-5 16,3-8-6-16,-4-6-5 15,-3-11 8-15,-3-4-10 16,2-6 0-16,-3 0 15 16,-3 2-3-16,-2 11 34 15,0 10-8-15,-2 12 23 16,0 10-7-16,0 5-8 0,0 7-31 15,0 0-15-15,0 0-6 16,0 7-16 0,0 16 9-16,0 4 13 0,0 8 0 15,0 8 0-15,0 3 0 16,0 4 0-16,0 3 0 16,0 1 1-16,0-3 0 15,-2 2-1-15,-4-5 1 16,-3-2 0-16,1-6-1 15,0-2-2-15,4-8-5 16,-1-8 5-16,3-4-4 16,2-8 6-16,0-5-6 15,0-4 0-15,0-1-9 16,0 0 5-16,11-1-8 0,7-16 18 16,4-2 0-1,0-6 0-15,-1 1-7 16,-8 0 6-16,-7 1 1 0,-6 6-9 15,0 1-7-15,-4 2 7 16,-13 1-4-16,0 5-2 16,2-1 7-16,0 3 7 15,8 2 2-15,2 0-1 16,5 4 0-16,0-2-1 16,0 2-21-16,0-2-53 15,9-3-32-15,7-2 72 16,4-3 26-16,4-8 8 15,3-7 2-15,0-7-1 0,-2-4 7 16,-2-8-7-16,-2-2 1 16,-5 0 7-16,-1 0-2 15,-4 2 10-15,-4 0-10 16,-2 5 42-16,-3 0-10 16,-2 4-3-16,0 7 26 15,0 9-14-15,0 4-16 16,0 9-13-16,0 5-11 15,0 1-7-15,0 0 0 16,0 1-21-16,0 20 4 16,0 4 11-16,0 10 6 15,0 7 1-15,0 6 20 16,0 4-11-16,0 2-4 16,0 5-5-16,-5-2 10 0,-4 0-10 15,-2-3-1-15,0-4 0 16,-1-6 1-16,4-4-1 15,-1-9 0-15,3-4 0 16,0-6 2-16,6-6-2 16,0-5 0-16,0-3 0 15,0-6-17-15,0-1 2 16,6 0-21-16,9-6 28 16,3-14 7-16,-1-8 1 15,2-1 7-15,-4-6-7 16,-6 3-19-16,-7 4-10 15,-2 8 21-15,0 4 2 16,0 5 5-16,-7 4-1 16,1 3 0-16,3 0 2 15,3 2 0-15,0-2 0 0,0 0 0 16,0-2 12-16,14-2-12 16,8-3-5-16,5 0 4 15,8-3-6-15,4 0 7 16,1-2-2-16,-5 2 2 15,-4 0 1-15,-10 3 21 16,-8 5 53-16,-9 2 12 16,-4 4-2-16,0 0-8 15,0 0-23-15,0 0-35 0,0 0-19 16,0 0-16 0,0 7-5-16,0 7 16 15,0 5 4-15,-6 4 2 0,1 3-1 16,1 4 0-16,-4-2 0 15,2 2 0-15,-1-4 6 16,3-6-6-16,2-2-1 16,0-6 0-16,2-7-12 15,0 0-5-15,0-5-12 16,0 0 5-16,0 0 4 16,0-6-13-16,0-18-40 15,-3-1-136-15,-4 0-556 0</inkml:trace>
  <inkml:trace contextRef="#ctx0" brushRef="#br0" timeOffset="3116.77">14233 7684 1313 0,'0'0'349'15,"0"0"-133"-15,0 0-97 16,0 0-87-16,0 0-32 16,0 0-89-16,0 0-78 15,2 27-143-15,-4-10-397 0</inkml:trace>
  <inkml:trace contextRef="#ctx0" brushRef="#br0" timeOffset="3512.96">14485 7864 1054 0,'0'0'317'0,"0"0"-48"16,0 0 2-16,0 0-77 15,0 0-22-15,0 0-75 16,0 0-23-16,-5-4-35 16,-3 4-9-16,-3 0-14 15,-3 10-16-15,-5 11-1 0,-2 6-9 16,-1 5 10-16,4 4-2 16,7 2 1-16,6-7-5 15,5-4-11-15,0-4 16 16,9-6-5-16,14-10 6 15,3-5 31-15,8-2 11 16,-3 0-2-16,-4-2-25 16,-7-3 0-16,-9-1-15 15,-9 3-2-15,-2 3-51 16,-6 0-114-16,-34 0-1171 16</inkml:trace>
  <inkml:trace contextRef="#ctx0" brushRef="#br0" timeOffset="4435.67">14827 7922 998 0,'0'0'373'0,"0"0"-261"0,0 0 18 15,0 0-63-15,0 0-37 16,0 0 18 0,0 0 20-16,31 6 66 0,-16-6-3 15,1-6-31-15,3-12-8 16,4-5-29-16,-3-8 7 15,-2-5-43-15,-5-4-16 16,-2 2-2-16,-6 5-8 16,-3 6 20-16,-2 8-3 15,0 8 28-15,0 7-15 16,0 2-29-16,0 2-2 16,-7 0-6-16,-2 2-11 15,-2 13 6-15,-2 8-6 16,2 4 17-16,2 4-6 0,4 1 5 15,5 2-1-15,0-2-7 16,0-4 9-16,0-1-8 16,9-10 7-16,3 0-18 15,3-10 10-15,3-7 8 16,7 0 1-16,1 0 2 16,6-15 5-16,1-8-1 15,-2-3-4-15,-5 5 4 16,-6-2-6-16,-8 9 1 15,-1 4 1-15,-9 4 19 16,0 5-6-16,-2 1-10 16,0 0-5-16,0 0-27 15,0 0-1-15,0 10 10 16,0 3 0-16,0 1 2 16,0 0 4-16,0-4 1 0,0-1 4 15,5-5 0-15,3-4-10 16,6 0 2-16,7 0 10 15,0-9 5-15,3-5 7 16,2-2 2-16,-7-1-9 16,-5 5 6-16,-8 1 31 15,-1 3 12-15,-3 6-6 16,-2 0-9-16,0 2-4 16,0 0-30-16,0 0-13 15,0 0-6-15,0 6-2 0,0 9 20 16,0-2-5-1,0-1 6-15,0 0-1 16,4-2 1-16,4-4-2 0,5-3-12 16,5-2 14-16,3-1 14 15,6 0 1-15,0 0-4 16,2-4-10-16,-4-2 0 16,-8 0-1-16,-1 2-6 15,-7 2-12-15,-5 0-66 16,-4-4-75-16,0 0-145 15,0-1-773-15</inkml:trace>
  <inkml:trace contextRef="#ctx0" brushRef="#br0" timeOffset="4803.51">14935 7363 1375 0,'0'0'280'0,"0"0"10"16,0 0-89-16,0 0-117 16,0 0-84-16,0 0-44 15,0 0-177-15,0 15-77 16,0 4-429-16</inkml:trace>
  <inkml:trace contextRef="#ctx0" brushRef="#br0" timeOffset="6464.84">15568 7853 985 0,'0'0'262'0,"0"0"31"16,0 0-72-16,0 0-44 15,0 0-23-15,0 0-9 16,0 0-40-16,3 0-13 15,-1 0-6-15,0 0-19 16,2 0-5-16,3 0-2 16,1-10-26-16,4-5-23 15,-1-3-10-15,3-4 8 0,1-5-9 16,1-6 0-16,1-7 8 16,-1-8-8-16,-1 0-7 15,-3-1 7 1,-5 3 2-16,-5 8 8 0,-2 7-10 15,0 6 25-15,0 8-16 16,0 9 5-16,0 4-7 16,0 2-7-16,0 2 7 15,0 0-7-15,0 0-1 16,0 0 1-16,0 0-18 16,0 0 9-16,0 0-9 15,0 6-3-15,0 7 20 0,-2 7-5 16,2 4 6-16,0 4 0 15,0 2 0-15,0 2 0 16,0 3 0-16,0-2 1 16,-3 4 0-16,1-4 0 15,-2 0 1-15,1-1-1 16,-1-3-1-16,-1 0 0 16,3-5 0-16,2-2 2 15,0-5-2-15,0-8 0 16,0 0-1-16,0-8-6 15,0-1 7-15,7 0 0 16,9 0 12-16,3 0 4 16,6-10-4-16,2-4-6 15,-3-2-5-15,1-2 6 16,0 1-6-16,-6-4 5 0,-3 2 1 16,-1-4-5-16,-3 0 3 15,-5 4-4-15,-1 1-1 16,-4 2 1-16,0 4-1 15,-2 3 0-15,0 4-20 16,0 3 20-16,0 2 0 16,0 0-10-16,0 0-7 15,-2 0-9-15,-4 10 9 16,-1 4 11-16,-2-1 5 16,2 6-1-16,5-5-5 15,0 1 1-15,2 0-3 16,0-1 9-16,0-1 0 15,0-5 0-15,0 1-9 16,11-5 9-16,3-2 0 0,5-2 6 16,6 0 4-16,4-2-1 15,1-11-9-15,4-4 1 16,-3-1-1-16,-2-2 0 16,-6 4 0-16,-8 2 5 15,-3 6-4-15,-8 3 0 16,0 3-1-16,-4 2 0 15,0 0-17-15,0 0-5 16,0 5-21-16,0 9 35 16,0 5 7-16,3 0-9 15,-1-1 9-15,2-1-4 0,4-6 4 16,-2-3 0-16,3-6-14 16,1-2 14-1,2 0 1-15,3-2 9 0,4-14 0 16,1-2-7-16,-5 0 5 15,-1 1-6-15,-5 2 1 16,-5 5 11-16,-2 4-12 16,-2 4 0-16,0 2-1 15,0 0-12-15,0 0 0 16,0 0-6-16,0 8 11 16,0 4 1-16,0 1 6 15,0-3 0-15,2 3 0 16,7-3-2-16,5-2-8 0,3-2 8 15,6-6-35 1,10 0-64-16,-4-1-92 0,-4-12-483 0</inkml:trace>
  <inkml:trace contextRef="#ctx0" brushRef="#br0" timeOffset="6737.42">15660 7466 1721 0,'0'0'291'0,"0"0"-76"15,0 0-51-15,0 0-112 16,131-44-42-16,-58 37-10 16,-8 3-111-16,-12 2-385 0</inkml:trace>
  <inkml:trace contextRef="#ctx0" brushRef="#br0" timeOffset="8800.34">16479 7828 821 0,'0'0'294'16,"0"0"-12"-16,0 0-6 16,0 0-58-16,0 0-73 15,0 0-32-15,0 0 5 16,33-38-26-16,-21 28-21 15,3-4-16-15,4-3-15 16,2-6 2-16,4-4-6 16,4-6-24-16,0 0-11 15,-2 4 7-15,-7 3-8 16,-9 8 0-16,-5 5 1 16,-6 8 20-16,0 2 20 15,0 3-12-15,0 0-29 0,-10 0-20 16,-1 0 6-16,-3 4 13 15,1 3-9-15,3 0 9 16,6-1 0-16,2 0-7 16,2-1-11-16,0 0 11 15,0 2 0-15,8 0 8 16,11 4 0-16,3-2 1 16,1 4-1-16,3-1-7 15,-4 0 7-15,-6 1 1 16,-3 0-1-16,-8-1-7 15,-5 3-2-15,0-5 9 16,0 5 1-16,-15 0 0 16,-2-4 15-16,5-1-10 15,2-2-6-15,6-4 0 0,4-2-13 16,0-2-1-16,0 0 13 16,0 0-8-16,6 0 0 15,12 0 3-15,5-6 6 16,4-5-13-16,4 3 12 15,2-5-28-15,1 1 3 16,-1 0 3-16,-2-1 8 16,-8 0 15-16,-6 3-2 15,-5 0 2-15,-8 3 24 16,-4 4-11-16,0-1 10 16,0 0 1-16,0-2-10 15,0 2-6-15,0 0-7 16,0-1-2-16,0 5 1 0,0 0 0 15,0 0 1 1,0 0-1-16,0 0-10 0,-2 0-12 16,-2 5 10-16,-2 7 6 15,2 1 6-15,2 2 0 16,0-1-2-16,2 0-7 16,0-2 9-16,0 0 1 15,0-4-1-15,0-2-1 16,4-3 1-16,8-1 0 15,3-2 14-15,5 0 2 16,5 0-4-16,3-11-4 0,1-3-8 16,0-3-9-16,-2-2 9 15,-2-6 1 1,-5 0-1-16,-3-9 4 16,1-7-4-16,0-9-1 0,0-10-7 15,0-12-30-15,-3-6 19 16,-4-3-4-16,-6 9 23 15,-5 16 24-15,0 18 25 16,0 14-21-16,-2 14-17 16,-3 8-11-16,-2 2 0 15,-1 0-17-15,1 0 8 16,-3 14-2-16,2 6 3 16,2 4 8-16,1 8 1 15,-2 7 21-15,3 3-21 16,-3 5 5-16,1 6 0 0,-2-3 9 15,-1 0-14-15,1-2-1 16,1-6 1-16,3-4 0 16,2-5 1-16,2-7-2 15,0-4-1-15,0-9 1 16,0-4-1-16,4-5 1 16,7-4 1-16,9 0 8 15,5 0 3-15,8-13-12 16,5-7-16-16,0-4-22 15,-5 1-5-15,-4-1-32 16,-8 5 49-16,-13 8 3 16,-4 4 23-16,-4 5 8 15,0 2-8-15,0 0-15 16,-2 2-34-16,-11 12 43 0,2 0-10 16,2 5-19-16,0-4-2 15,7-1-14-15,2-3 20 16,0-4-4-16,0-4-5 15,7-3-10-15,11 0 42 16,5 0 8-16,7-8 0 16,1-5-8-16,-2-1-16 15,-4 0 9-15,-7 5 15 16,-7 2 57-16,-7 3 94 16,-4 2 8-16,0 2-29 15,0 0-27-15,0 0-30 16,0 0-45-16,0 0-27 15,0 0 7-15,0 0-8 0,0 11-13 16,0 2 13 0,0 9 0-16,0 7 1 0,-2 3 0 15,-5 6 7-15,-5 2 8 16,2 4-9-16,-5-2-7 16,-1 0 11-16,-2-6-10 15,-2-3 5-15,-3-9-6 16,-2-5 1-16,0-6 8 15,-10-5 3-15,0-4-1 16,-3 0 14-16,-2-2-19 16,2-2 3-16,4 1-8 0,5-1-2 15,6 3 0 1,4-2 1-16,9 2-23 16,3-2-4-16,4-1-3 15,3 0-10-15,0 0-23 16,5 0-38-16,8-8-129 0,0-2-370 15</inkml:trace>
  <inkml:trace contextRef="#ctx0" brushRef="#br0" timeOffset="9198.91">17499 7375 59 0,'0'0'1205'0,"0"0"-989"15,0 0 151-15,0 0-91 16,0 0-167-16,0 0 8 16,113-47-14-16,-47 32-22 15,8 1 12-15,-1 0-12 16,-8 0-27-16,-14 1-13 16,-17 4-12-16,-17 2-8 0,-10 3-11 15,-7 2-10-15,0 2-30 16,-11 0-40-16,-31 0-134 15,0 11-106-15,5-7-414 0</inkml:trace>
  <inkml:trace contextRef="#ctx0" brushRef="#br0" timeOffset="9503.94">16967 7338 1303 0,'0'0'794'16,"0"0"-624"-16,0 0 77 16,0 0-134-16,0 0-87 15,0 0-26-15,0 0-125 16,8 0-407-16,-5 3-669 0</inkml:trace>
  <inkml:trace contextRef="#ctx0" brushRef="#br0" timeOffset="10364.77">18139 7164 1128 0,'0'0'491'0,"0"0"-215"16,0 0-22-16,0 0-59 16,0 0-16-16,0 0-24 15,0 0-34-15,0-5-14 0,0 5 1 16,0 0-26-1,0 0-20-15,0 0-32 0,0 0-30 16,-4 18-8-16,-5 12 8 16,-7 12 5-16,-6 12 14 15,-6 15 17 1,-9 6 0-16,-7 11 6 0,-6 7-9 16,-4 1-23-16,-4-4 7 15,2-7-8-15,4-11-9 16,10-12 0-16,9-11-1 15,8-14 1-15,9-9-2 16,5-10 2-16,9-8 0 0,0-6 1 16,2-2 17-1,0 0 18-15,0 0 37 0,0 0 7 16,0 0 8-16,0 0 26 16,0 0 11-16,0 0-20 15,0 0-33-15,0 0-72 16,0 0 0-16,0 0 0 15,-2 0 0-15,0 0 0 16,-1 0 0-16,1 0 0 16,0 0 0-16,2 0 0 15,-3 0 0-15,3-2 0 16,-2-4 0-16,0-2 0 16,-3-5 0-16,-1 3 0 15,-1-3 0-15,3 3 0 16,-1 2 0-16,0 5 0 15,5 1 0-15,-2 2 0 16,2 0 0-16,0 0-69 0,-2 0-155 16,2 0-43-16,0 0-185 15,0 0 66-15,16-5-669 0</inkml:trace>
  <inkml:trace contextRef="#ctx0" brushRef="#br0" timeOffset="12257.76">18349 7492 312 0,'0'0'716'16,"0"0"-458"-16,0 0 47 15,0 0-31-15,0 0-95 16,0 0-17-16,0 0-25 0,0-11-12 16,0 11-29-16,0 0-3 15,0 0-22-15,0 0-23 16,0 0-3-16,0 0-8 15,0 0-37-15,0 0-5 16,0 8-4-16,-2 10 2 16,-3 7-1-16,3 3 8 15,0 4 6-15,-1 2-6 16,3-4-6-16,0 0 5 16,0-6-1-16,9-8-16 15,2-6 11-15,0-6-5 16,1-4-7-16,3 0 18 0,3-16 1 15,0-5 11 1,0-8-5-16,-2-1-5 0,-3 2-1 16,-5 2 0-16,0 5 0 15,-6 9 2-15,-2 5 4 16,0 3-6-16,0 4 0 16,0 0-6-16,0 0-11 15,0 0 2-15,0 0-6 16,0 7 4-16,0 9 16 15,0 3 1-15,0 0-1 16,0 4 0-16,0-3 0 16,4-4 1-16,1-2 0 15,1-4 0-15,-2-6-11 16,-2-2 4-16,3-2 7 16,2 0 16-16,0 0-2 15,6-8 2-15,3-12-4 0,4-4-1 16,2-7-11-16,0-3 12 15,-4 1-12-15,-2 3-1 16,-6 6-1-16,-4 6 2 16,-6 10-1-16,0 3 1 15,0 3 11-15,0 2-11 16,0 0-16-16,0 0-3 16,0 0 11-16,0 10-2 15,0 0-5-15,0 4 6 16,0 3 8-16,0-2-13 0,4 2 1 15,7 1 7 1,0-4 0-16,2 0-10 0,-4-2 4 16,-2-1 3-16,-5 2 0 15,-2 1-1-15,0 0 10 16,0-3 0-16,-2 4 0 16,-9-3-5-16,2-2 5 15,0-3 1-15,2-3-1 16,5 1-12-16,2-5 12 15,0 0 0-15,0 0 0 16,0 0 0-16,0 0-7 16,12 0-17-16,3 0 5 15,5-6 1-15,4-1-2 0,3-6 1 16,2-1 12-16,-2-2 7 16,0-4 4-16,-7-4-3 15,-5-2 9-15,-6-1 7 16,-2 2 0-16,-7 3-4 15,0 5 3-15,0 7 11 16,0 4-18-16,0 4-8 16,0 2-1-16,0 0-29 15,-2 0-21-15,-8 4 22 16,0 8 22-16,-3 7 6 16,-1 0-9-16,3 2 3 15,3-2 5-15,8 2-11 16,0-6 11-16,0 0-11 15,4-5 12-15,9-2 1 16,3-3 15-16,1-4 17 16,3-1-8-16,0 0-5 0,2 0-5 15,3-10 8-15,-3-6-21 16,0-4 4-16,-2-2-5 16,-1-4 11-16,-4 2-11 15,-8-1 0-15,0 6 4 16,-5 5 4-16,-2 3-2 15,0 5 5-15,0 2-1 16,0 4-11-16,0 0-6 16,0 0 5-16,0 0-24 15,0 0-2-15,0 0-6 16,0 0 2-16,6 0 1 0,3 2 23 16,0 4 1-1,0-1 6-15,1 1 4 0,2-3 10 16,-3 1 11-16,0 0-10 15,-3 1 3 1,-3-4 1-16,-1 2-3 0,-2-2 1 16,0 3-10-16,0 1 3 15,0 3-1-15,-5 4 8 16,-3 5-2-16,-3 1-2 16,-1 4-1-16,6-1-5 15,2-2 3-15,1 0-9 16,3-3 4-16,0-2 6 15,0-2-2-15,5-2 0 0,5-1-8 16,4-4 17-16,-1-2 7 16,1 0-16-16,-3-3-9 15,-7 0-16 1,-4 0-66-16,-2 0-138 16,-18 0-500-16</inkml:trace>
  <inkml:trace contextRef="#ctx0" brushRef="#br0" timeOffset="13206.02">14461 8646 578 0,'0'0'277'0,"0"0"-97"15,0 0 42-15,0 0 31 16,0 0 31-16,0 0-91 16,0 0-15-16,0 0-50 15,0 0-70-15,0 0-5 16,0 0-1-16,0 0-6 0,0 0-8 15,0 0 0-15,9 0-2 16,4 0-2-16,9-3-5 16,7-3 9-16,9-5-12 15,3-1-14-15,1-1-5 16,-3 3-1-16,-1-3-1 16,-1 1-5-16,-6 4-1 15,-8 0-14-15,-7 2-9 16,-5 5-37-16,-11-2-40 0,0 3-64 15,-15 0-154 1,-10 10-311-16,-1 0-269 0</inkml:trace>
  <inkml:trace contextRef="#ctx0" brushRef="#br0" timeOffset="13466">14578 8795 694 0,'0'0'169'0,"0"0"-9"15,0 0 41-15,0 0 11 0,0 0-63 16,0 0 16-16,0 0 27 16,48 12-31-16,-15-12-46 15,5-6-66-15,4-7-21 16,0 4-14-16,-4-1-14 15,-2 4-10-15,2 0-67 16,-7 4-142 0,-9 0-384-16</inkml:trace>
  <inkml:trace contextRef="#ctx0" brushRef="#br0" timeOffset="13939.84">15246 8369 1149 0,'0'0'253'16,"0"0"107"-16,0 0-99 15,0 0-103-15,0 0-46 16,0 0-66-16,0 0-10 16,3-7-18-16,-1 7-18 15,6 10 1-15,3 8 42 16,1 4-10-16,7 4-12 16,3 8 17-16,5 1-11 15,-1 7-9-15,1-3-3 16,0-1-6-16,-5 0-9 0,-1-3 1 15,-7-5 0-15,0-6-1 16,-5-3 12-16,-2-10-12 16,-3-3 0-16,-2-4-1 15,0-2-6-15,-2-2-8 16,3 0-32-16,-3 0-16 16,2-4 33-16,0-12-88 15,-2-2-68-15,0-5-49 16,0 2-73-16,-11-9-175 0,-4 6 230 15,-1 4-57-15</inkml:trace>
  <inkml:trace contextRef="#ctx0" brushRef="#br0" timeOffset="14333.59">15428 8591 413 0,'0'0'171'15,"0"0"6"1,0 0-26-16,0 0 5 16,0 0 34-16,0 0 75 0,0 0-8 15,-36-37-95-15,36 34-81 16,0 2-6-16,0 1-15 15,0-1-7-15,0 1-17 16,0 0 1-16,0 0 11 16,0 0 22-16,0 0-21 15,0 0 15-15,0 0-18 16,0 0-19-16,0 0-14 16,0 0 2-16,0 0 0 0,0 0-15 15,0 1 0 1,-4 15-13-16,-6 6 13 0,-3 7 4 15,0 4 14-15,-5 4-17 16,-2 1 7-16,2-5-7 16,2-3 0-16,1-3 5 15,3-10-6-15,5-4 1 16,4-5 3-16,1-4-4 16,2-4 0-16,0 0 15 15,0 0-9-15,0 0-6 16,2 0-5-16,1 0-16 15,2 0-28-15,5 0-95 16,-4-2-112-16,1-4-317 0</inkml:trace>
  <inkml:trace contextRef="#ctx0" brushRef="#br0" timeOffset="14806.81">16067 8454 1215 0,'0'0'344'0,"0"0"-46"15,0 0-34-15,0 0-108 16,0 0-27-16,0 0-38 16,0 0-17-16,0-5-15 15,0 5 5-15,0 0-19 16,0 0-10-16,-2 0-19 15,-10 2-9-15,-3 13-6 16,-7 5-1-16,-4 4 1 16,0 6 1-16,0 4-2 15,4 0 0-15,1-1 0 16,4-3 0-16,5-5-24 0,3-3-13 16,5-3-30-16,0-9-32 15,2-2-23-15,2-5-78 16,0-3-32-16,0 0-72 15,0 0-189-15</inkml:trace>
  <inkml:trace contextRef="#ctx0" brushRef="#br0" timeOffset="15135.39">15839 8436 1096 0,'0'0'366'16,"0"0"-51"0,0 0-27-16,0 0-99 0,0 0-78 15,0 0-59-15,0 0-37 16,25-4-15-16,-18 16 17 16,2 6-16-16,4 0 1 15,3 3 5-15,4 2-5 16,2 2 5-16,3-2-5 15,2 4-2-15,-3-4 2 16,0 1-2-16,-1-3-1 16,-5-6-12-16,-5-1-18 0,-4-3 0 15,-2-3-46 1,-5-5-62-16,-2 0-115 0,0-3-423 16</inkml:trace>
  <inkml:trace contextRef="#ctx0" brushRef="#br0" timeOffset="15616.33">16267 8283 1033 0,'0'0'324'15,"0"0"38"-15,0 0-43 16,0 0-107-16,0 0-52 16,0 0-29-16,0 0-31 15,6-4-21-15,-6 4-31 16,0 0-26-16,0 0-16 15,0 0-6-15,0 13-8 16,0 5 8-16,6 10 16 16,1 3 1-16,-1 7-5 15,0 5-3-15,0 0-2 16,-2-2-6-16,-3 1 0 16,2-1 0-16,-3-4 1 15,0-4 4-15,0-7-6 0,0-4 0 16,0-6-1-16,3-4 0 15,-1-6-18-15,0-1-38 16,-2-5-47-16,2 0-59 16,2 0-38-16,10-17-77 15,-1-8-5-15,-1-3-312 0</inkml:trace>
  <inkml:trace contextRef="#ctx0" brushRef="#br0" timeOffset="15976.84">16560 8239 550 0,'0'0'881'0,"0"0"-715"0,0 0 119 16,0 0-150-16,0 0-95 16,0 0-12-16,0 0-9 15,4-10 21-15,-4 10 37 16,0 0-8-16,2 0-32 15,0 9-17-15,3 4 26 16,-1 8 7-16,1 4 8 16,0 6-22-16,1 4-14 15,-2 6-13-15,0-1-3 0,1 0-8 16,-3-2 5 0,3-2 1-16,-5-6-6 15,3-4 0-15,-3-5 1 16,0-7-1-16,0-6 0 0,0-2-1 15,0-6-5-15,0 0-31 16,0 0-55-16,-8 0-48 16,-7-6-108-16,-1-7-475 15</inkml:trace>
  <inkml:trace contextRef="#ctx0" brushRef="#br0" timeOffset="16229.79">16203 8558 456 0,'0'0'557'0,"0"0"-447"16,0 0 173-16,0 0-59 15,0 0-1-15,0 0-54 16,0 0-61-16,93-42-27 15,-41 38 5-15,6-1-20 16,6 4-27-16,1-4-39 16,4 1-37-16,-18-3-177 15,-15-1-425-15</inkml:trace>
  <inkml:trace contextRef="#ctx0" brushRef="#br0" timeOffset="17625.58">14132 9603 925 0,'0'0'198'0,"0"0"82"16,0 0-61-16,0 0-57 16,0 0-14-16,0 0-52 15,0 0-12-15,101-18 6 16,-69 9-20-16,6 2-17 16,2-1-1-16,0 0-15 15,-3-1 12-15,-3 3 13 16,-10 0-14-16,-8 5-23 15,-9-1-8-15,-7 2-6 16,0 0-11-16,0 0-15 16,0 0-91-16,-11 0-69 0,-7 2-19 15,-16 10-100 1,5-2-310-16,3-2-393 0</inkml:trace>
  <inkml:trace contextRef="#ctx0" brushRef="#br0" timeOffset="18007.3">14053 9828 776 0,'0'0'230'0,"0"0"-1"16,0 0 136 0,0 0-225-16,0 0-34 15,0 0-8-15,78-15-9 16,-43 3 1-16,7-2 0 16,6 1 0-16,1-1-6 15,-5 1 17-15,-6 5-4 16,-11 0-57-16,-11 3-15 15,-8 4-24-15,-8 1 4 16,0 0-5-16,0 0-25 16,0 0-38-16,0 0-33 15,0 0-11-15,0 0-63 16,0 0-15-16,0 0-185 16,0 0-537-16</inkml:trace>
  <inkml:trace contextRef="#ctx0" brushRef="#br0" timeOffset="20826.75">15103 9519 882 0,'0'0'185'16,"0"0"-49"-16,0 0 60 15,0 0-96-15,0 0 59 16,0 0 16-16,0 0-24 16,0 0-52-16,0 0-12 15,0 0-1-15,0 0-37 16,0 0 11-16,0 0-17 15,0 0-13-15,0 0-8 16,0 0 5-16,0 0 9 16,0 0 4-16,0-4 0 15,0-3 12-15,0-2-32 16,2-3-19-16,4-4 10 16,1-1-10-16,2 3 1 0,0 0-2 15,0 5 0-15,-1 2-6 16,1 3-1-16,3 1-7 15,-1 0 4-15,-2 3 4 16,4 0 0-16,-2 0 4 16,1 0-4-16,-1 0-3 15,-3 0 8-15,2 0-12 16,-4 6 2-16,1 1-1 16,-1 1 11-16,1-1 0 15,-2 3-5-15,-1 1 5 16,-2-2 1-16,1 0-1 15,-3 0 1-15,0 3 5 16,0 1-3-16,-3 1 10 16,-13 2 3-16,1 0-4 0,-5 2 3 15,-1-1-13-15,0 0 5 16,0-3-6-16,1-1 1 16,-1 0 0-16,0 1-1 15,1 1 0-15,2-4-1 16,2 1 1-16,6-4 0 15,1-2 0-15,2-2-1 16,4-1 0-16,3-2 1 16,0-1 1-16,0 0 5 15,0 2-4-15,0-2 4 16,0 0-6-16,0 0 1 16,0 0 10-16,0 0-10 0,0 0 11 15,0 0 1-15,0 0 2 16,0 0 0-1,0 0 2-15,0 0-1 0,0 0-4 16,0 0 0-16,0 0-11 16,0 0 1-16,0 0-2 15,0 0 1-15,0 0-1 16,0 0-1-16,0 0 1 16,0 0 1-16,0 0 0 15,0 0 7-15,0 0-7 16,0 0 0-16,0 0 0 15,0 0-1-15,0 0 0 0,0 0 0 16,8 0 0-16,5 0 0 16,7 0 11-16,7 3 11 15,9-2-1-15,1 1-3 16,1-2 9-16,-5 3-15 16,-6-3-5-16,-11 0 7 15,-7 1 2-15,-8-1 5 16,-1 0 5-16,0 0 2 15,0 0-5-15,0 1-12 16,0-1-10-16,0 0-1 16,0 3-1-16,0-3-1 15,0 0-5-15,3 0 7 16,1 0-1-16,3 0-4 16,0 0 5-16,2 2 1 0,0 0 0 15,-3 0 0-15,4-2 7 16,-6 2-7-16,0-2 8 15,-4 0 2-15,2 0 4 16,-2 0-2-16,0 0-1 16,3 0-11-16,1 0 0 15,2 2 0-15,4-2 0 16,-1 0-1-16,-3 3 0 16,-2-3 2-16,0 0-1 15,-2 0 5-15,-2 0 0 16,0 0 0-16,0 0 6 15,0 0-1-15,0 0 1 16,0 0-5-16,0 0-1 16,0 0-5-16,0 0 0 15,0 0 0-15,0 0 0 0,0 0 5 16,0 0-5-16,0 0-1 16,0 0-1-16,0 0-1 15,0 0-28-15,0 0-36 16,0 0-52-16,0 0-12 15,0-9-101-15,0 0-336 16,-6-3-775-16</inkml:trace>
  <inkml:trace contextRef="#ctx0" brushRef="#br0" timeOffset="24107.46">14699 10118 1264 0,'0'0'246'16,"0"0"-14"-16,0 0-33 15,0 0-110-15,0 0-41 16,0 0-9-16,0 0 6 16,-2 0 1-16,2 0-15 15,0 0 12-15,0 0-6 0,0 2 13 16,-3-2-11-16,3 0-11 15,0 0 3-15,0 2 6 16,0-2-8-16,0 0 3 16,0 2-2-16,0-2-3 15,0 0-14-15,0 0 10 16,0 0 4-16,19 0 4 16,10 0-1-16,17-10-8 15,16-4 5-15,19-4-18 16,23-4 7-16,-3 0 5 15,1 0 6-15,-2 0 7 16,-23 6-8-16,-2 1-26 16,-17 6 0-16,-18 1 0 15,-13 4 1-15,-11 2 0 16,-10 2-1-16,-4 0-1 0,-2 0 0 16,0 0 0-16,0 0 1 15,0 0-2-15,0 0 1 16,0 0-10-16,0 0-2 15,0 0-20-15,0 0-15 16,0 0-28-16,0 0-73 16,-22 0-134-16,2 4-85 15,-4 2-491-15</inkml:trace>
  <inkml:trace contextRef="#ctx0" brushRef="#br0" timeOffset="25803.2">15138 10303 124 0,'0'0'721'15,"0"0"-588"-15,0 0-15 16,0 0 41-16,0 0-25 16,0 0-21-16,0 0-11 15,0-2 7-15,0 2 5 16,0 0-10-16,0 0-29 16,0 0 2-16,0 0 4 15,0 0 5-15,0 0-14 16,0 0-17-16,0 0-7 15,0 0-19-15,0 0-14 16,0 0-6-16,-2 0-1 0,2 0-7 16,0 0 7-1,0 0-1-15,0 0 5 0,-2 0 6 16,2 0 1-16,0 0-9 16,-3 0-8-16,3 0 5 15,0 0-7-15,-2 0 0 16,2 0 0-16,-2 0-1 15,-3 0 1-15,3 0 0 16,0-2-1-16,0 2 2 16,2 0-1-16,-2 0 0 15,-3 0 0-15,1 0 0 16,-1 0-1-16,-2 0 0 0,1 0-5 16,-1 0 4-16,-1 0 1 15,-3 2-1-15,6 2-4 16,-4 2 5-16,2-2 1 15,2-2 0-15,1 2-1 16,0 0 1-16,1 0-1 16,-3-1 0-16,2 3 0 15,-4 1 0-15,2-1 0 16,-1 4 1-16,1 0-2 16,-1 1 2-16,0 2-6 15,3-1 6-15,-1 0-1 16,3 1 2-16,0 4-1 15,0-1 9-15,2 2-9 0,0 0 0 16,0 2 1 0,0 2 5-16,0-2-5 0,0 0 0 15,0-2 1-15,2-4-1 16,4 0 0-16,3-1-1 16,3-2 7-16,1-1 7 15,1-1-8-15,-1-1-5 16,-3 0 10-16,4-2-10 15,-4-1 0-15,1-3-1 16,-3 0 1-16,1 1 0 16,0-3 10-16,-2 1-4 15,-1-1 15-15,3 0 2 16,0 0 7-16,0 0-1 16,2 0-4-16,0-4-13 15,-2 0 9-15,-2-3-2 0,-1 3 2 16,-3 0-1-1,-3 2 3-15,0-2 7 0,0 2-10 16,0-2-3-16,0 0-1 16,0-5 2-16,0 1-5 15,0-1 2-15,-5 0 5 16,-1 2-9-16,-3 0 0 16,0 1 7-16,-4 0-18 15,-3 2-1-15,0 1-1 16,0-1-5-16,3 1 5 15,0 2 0-15,-3 1-5 16,3 0 6-16,-5 0-6 16,0 0 6-16,-2 0-7 15,-2 0 5-15,0 0-10 0,0 8-6 16,2-1-4-16,1 5-4 16,6-2 4-16,5-2-42 15,2 1-53-15,6-6-105 16,0-3-270-16,10 0-697 0</inkml:trace>
  <inkml:trace contextRef="#ctx0" brushRef="#br0" timeOffset="26689.08">15487 10343 950 0,'0'0'158'15,"0"0"98"-15,0 0-22 16,0 0-126-16,0 0 36 16,0 0-31-16,0 0-21 15,-28-9-14-15,21 9-33 0,-1 0-4 16,-4 0-3-16,-1 3 2 15,1 7-4-15,-1 2-5 16,-1 3-7-16,4-4-4 16,-1 5-12-16,2-2-1 15,0 3-1-15,2 2-5 16,3 4-1-16,-1-2 1 16,3 3 0-16,2-1 0 15,0 0 0-15,0-2 7 16,0-1-1-16,2-2 5 15,5-2-3-15,4-3 6 16,-2-3-3-16,4-1-4 16,0-3 6-16,3-2-4 15,3 0-1-15,-4-4 5 0,3 0-4 16,-3 0 15-16,-1 0 5 16,1 0 9-16,-1 0-5 15,3-8-4-15,-1-2-2 16,1-2-2-16,0 2-1 15,-7-3 9-15,1 2 13 16,-3-2 5-16,-4 1 3 16,-2-2-1-16,-2-4-8 15,0-1-19-15,0-8-19 16,0-1 4-16,-6-1-11 16,-8-2 7-16,1 3-8 15,-3 1 0-15,-2 10-9 16,-4 3-33-16,-25 14-65 15,2 0-213-15,3 0-635 0</inkml:trace>
  <inkml:trace contextRef="#ctx0" brushRef="#br0" timeOffset="27483.1">16072 9681 317 0,'0'0'981'15,"0"0"-740"-15,0 0 99 16,0 0-142-16,0 0-93 15,0 0-15-15,0 0-21 16,0 4-15-16,0 0-22 16,0 4-16-16,-5 7-15 15,-9 4 19-15,-3 7 13 16,-5 6-7-16,-2 3-18 16,6 0-8-16,-1 2 0 15,4-5 1-15,1-3-1 16,6-4 6-16,-1-8-6 15,4-6 0-15,3-3-8 16,-1-4-43-16,3-4-48 16,0 0-67-16,0 0-65 15,0 0-147-15,0-12-474 0</inkml:trace>
  <inkml:trace contextRef="#ctx0" brushRef="#br0" timeOffset="28017.97">15860 9765 732 0,'0'0'505'0,"0"0"-282"16,0 0 104-16,0 0-124 15,0 0-53-15,0 0-34 16,0 0-55-16,0-3-14 15,0 3-20-15,0 0-12 16,0 0-3-16,0 0-3 16,0 0-8-16,0 0 9 15,0 0 0-15,0 0 8 16,4 6 21-16,3 0 0 16,2 1-19-16,0 1-6 15,2 3-7-15,5 1-7 16,4 1 1-16,4 2 7 15,5 1 1-15,2-3-8 0,2 4 0 16,-1-3 1 0,-6-2-1-16,-5 0 0 0,-8 0 0 15,-4-4-1-15,-2-1 6 16,-5-1-6-16,0-1 1 16,0-1-1-16,-2-2 0 15,2 0 0-15,1-2 0 16,-1 0 0-16,-2 2 0 15,0-2 1-15,0 0-1 16,0 0 2-16,0 0-2 16,0 0 0-16,0 0 0 15,0 0 0-15,0 0-6 16,0 0-40-16,0 0-52 16,0 0-133-16,0 0-356 0</inkml:trace>
  <inkml:trace contextRef="#ctx0" brushRef="#br0" timeOffset="28756.15">16244 9526 667 0,'0'0'400'15,"0"0"-122"-15,0 0 61 16,0 0-86-16,0 0-98 16,0 0 3-16,0 0-51 15,2-5-5-15,-2 5 2 16,0 0-16-16,0 0-5 15,0 0-22-15,2 0-22 16,-2 0-15-16,0 0-24 16,4 14-6-16,1 6 6 15,1 10 0-15,0 4 5 0,2 6-4 16,-2 0 0 0,-1 0 0-16,-1 0-1 0,-2-4-1 15,0-5 0-15,0-8 1 16,1-5 0-16,-3-6 0 15,0-7 0-15,0-3 0 16,0-2-1-16,0 0-18 16,0 0-29-16,0 0-42 15,0 0-51-15,0-10-105 16,0-6-346-16,-3-2-880 0</inkml:trace>
  <inkml:trace contextRef="#ctx0" brushRef="#br0" timeOffset="28994.41">16364 9685 1030 0,'0'0'831'0,"0"0"-641"16,0 0 53-16,0 0-114 15,0 0-59-15,0 0-42 16,0 0-19-16,6-3-9 15,-6 3 0-15,0 0-6 16,0 0-9-16,-2 0-13 16,-2 0-27-16,3 5-88 15,-1-1-180-15,2-2-553 0</inkml:trace>
  <inkml:trace contextRef="#ctx0" brushRef="#br0" timeOffset="29628.49">16595 9501 484 0,'0'0'408'0,"0"0"-142"0,0 0 16 15,0 0-70-15,0 0-81 16,0 0 21-16,0 0-60 16,0 2-19-16,-2 0-23 15,-2 0-24-15,-1 6-14 16,-4 2 3-16,-4 6-5 15,-1 4 0-15,-1 0-10 16,2 2 0-16,1-1 0 16,4-6-1-16,3-1 0 15,5-5 1-15,0-2-7 16,2-2 7-16,16-3 40 16,4 1 15-16,3-1-29 15,-5-1-14-15,-5 2-10 0,-4-3-1 16,-6 2-1-1,-2 0 6-15,-3 0-4 0,0 0-1 16,0 4-1-16,0 4 8 16,0 2-8-16,-8 2 9 15,0 4 12-15,-1 3-6 16,0-3 6-16,0 0-14 16,2 0-6-16,1-4 9 0,1-5-3 15,3 2-1 1,-2-4-5-16,3 0 0 0,-1-3 1 15,0-1 5 1,-3 0-7-16,-1-2-17 0,-3-1-72 16,-3 0 1-16,2 0-56 15,-1 0-143-15,1-9-215 16,6-6-353-16</inkml:trace>
  <inkml:trace contextRef="#ctx0" brushRef="#br0" timeOffset="29998.66">16601 9485 1071 0,'0'0'196'15,"0"0"34"-15,0 0-57 16,0 0-34-16,0 0 19 16,0 0-64-16,0 0 9 15,-8 12 40-15,21-12-17 16,16 0-1-16,16-9-9 16,20-4-19-16,8-4-31 15,3-1 13-15,-7 3 11 16,-18 3-17-16,-17 3-4 15,-19 5-15-15,-13 4-11 16,-2 0-43-16,0 0-13 0,-2 0-100 16,-9 3-90-1,-5 8 12-15,-15 10-71 0,6-3-290 16,-1-4-456-16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11:22:32.051"/>
    </inkml:context>
    <inkml:brush xml:id="br0">
      <inkml:brushProperty name="width" value="0.05292" units="cm"/>
      <inkml:brushProperty name="height" value="0.05292" units="cm"/>
      <inkml:brushProperty name="color" value="#FF0000"/>
    </inkml:brush>
  </inkml:definitions>
  <inkml:trace contextRef="#ctx0" brushRef="#br0">22168 8618 345 0,'0'0'14'15,"0"0"4"1,0 0 48-16,0 0 61 0,0 0 75 16,0 0-81-1,31-31-9-15,-29 28 31 0,2 1-27 16,1-4-6-16,4 0-17 15,0 0 13-15,-1-2-60 16,1 1-25-16,1 1-4 16,-4 1-4-16,-1 4 19 15,-3 1-8-15,0 0-18 16,2 0-6-16,4 0-27 16,2 0-76-16,11 0-105 15,-2 0-105-15,-3 0-756 0</inkml:trace>
  <inkml:trace contextRef="#ctx0" brushRef="#br0" timeOffset="269.89">22361 8540 940 0,'0'0'192'15,"0"0"-66"-15,0 0-13 16,0 0-44-16,0 0-32 16,0 0-25-16,0 0-11 15,-2 0-1-15,2 0 0 16,0 0 0-16,0 0 0 15,0 0 19-15,0 0-1 16,0 0-2-16,0 0-2 16,-2 0 5-16,2 0-1 15,0 0-4-15,0 0-4 16,0 0-9-16,0 0 0 16,0 0-1-16,0 0-1 15,0 0-6-15,0 0-21 0,0 0-76 16,-2 0-36-1,0 0-65-15,-1 0-193 0</inkml:trace>
  <inkml:trace contextRef="#ctx0" brushRef="#br0" timeOffset="673.79">22311 8635 201 0,'0'0'392'16,"0"0"-278"-16,0 0 74 0,0 0-67 15,0 0-59-15,0 0 15 16,0 0-28-16,-8 0-23 15,6 0-14 1,0 0-12-16,2 0-34 0,-2 0-184 16,2 0-746-16</inkml:trace>
  <inkml:trace contextRef="#ctx0" brushRef="#br0" timeOffset="891.51">22311 8635 510 0</inkml:trace>
  <inkml:trace contextRef="#ctx0" brushRef="#br0" timeOffset="1610.25">22311 8635 510 0,'-81'6'295'16,"81"-6"-180"-16,0 0-3 0,0 0-23 0,0 0-50 15,0 0-17-15,0 0-15 16,0 0-6-16,0 0-1 16,0 0 10-16,0 0 12 15,0 0 40-15,0 0 31 16,0 0-15-16,0 0-27 0,0 0-12 15,0 0-2-15,0 0 19 16,0 0 14-16,0 0 9 16,0 0-7-16,0 0-21 15,0 0-8-15,0-3-1 16,0-9 8-16,4-1-39 16,5-4-5-16,1-3-6 15,0 2 0-15,6 0-1 16,2 2-11-16,-1 4 10 15,3 1 1-15,1 4-5 0,-1 3 4 16,-4 0-7-16,1 2 9 16,-4 2-1-1,-1 0 0-15,-5 0 1 16,-3 0 0-16,-4 0 12 0,0 2 6 16,0 12-11-16,0 6 2 15,0 4 0-15,0 8-8 16,0 0 8-16,0-2-3 15,-4-1-6-15,-1-9 1 16,3-7-3-16,2-6 3 16,0-6-1-16,0-1 17 15,0 0 1-15,0 0 10 16,2-9 16-16,10-9-1 16,2-3-31-16,4 2-12 15,2 0 1-15,-4 5 0 0,0 7-1 16,-3 7-8-16,14 9-21 31,-14 13 29-31,1 6 1 16,-3 5 1-16,-2 0-1 0,-5 4 0 15,-4-1 1-15,0-3-1 16,0 0 7-16,-13-5-7 16,-5-3-1-16,-4-8 19 15,1-1 6-15,-2-5 18 16,0-4 12-16,0-1-4 15,1-2-7-15,3-2-13 16,0 0-23-16,8 0 8 16,2 1-4-16,5-3-10 0,4 0-2 15,0 0 4-15,0 0-4 16,0 0-16-16,0 0-38 16,0 0-88-16,0 0-164 15,0 0-736-15</inkml:trace>
  <inkml:trace contextRef="#ctx0" brushRef="#br0" timeOffset="2328.39">22589 8490 901 0,'0'0'144'16,"0"0"12"-16,0 0 72 16,0 0-90-16,0 0 18 15,0 0-45-15,0 0-23 16,0-110-31-16,0 93 7 16,0 0-9-16,0 3-27 0,7 0-14 15,6 3-13 1,-2 1 0-16,1 5 0 0,5 1-1 15,-4 1 0-15,0 3-7 16,1 0-3-16,-1 4-2 16,3 10 12-16,-3 2 36 15,3 5-20-15,-3 1 2 16,-1 4-17-16,-6 2 10 16,-4 5-1-16,-2 0-9 15,0 1 15-15,0 1-7 16,-2 1 2-16,-4-5-3 0,-4-3 10 15,2-2-9 1,1-4 16-16,-1-3-8 0,7-3 5 16,-2-4-21-16,3-4 12 15,0-4-1-15,0-2-5 16,0-2 4-16,0 0 18 16,0 0 8-16,12 0-10 15,3-12 6-15,8-6 13 16,6-4-16-16,0-5-23 15,2-3 4-15,-4 2-11 16,-4 3 0-16,-4 2-6 16,-8 9-15-16,-6 8-5 0,-5 3-47 15,-5 3-99 1,-15 0-176-16,0 0-690 0</inkml:trace>
  <inkml:trace contextRef="#ctx0" brushRef="#br0" timeOffset="3184.11">22878 8041 970 0,'0'0'171'0,"0"0"59"16,0 0-57-16,0 0-66 15,0 0-26-15,0 0-35 16,0 0 3-16,0 0 5 16,0 0-26-16,0 8-5 15,0 6 30-15,5 5-5 0,1 6-10 16,2 4-6-16,2 4-9 15,1 1-1-15,3-2-12 16,-1-4 0-16,3-3-2 16,-3-7-7-16,1-8-1 15,-3-4 1-15,0-6 23 16,5 0 13-16,1-3 40 16,1-16-39-16,3-9-14 15,-6-5 0-15,-5-1-10 16,-4 1-3-16,-6 0 1 15,0 7-2-15,0 4 17 16,0 6 23-16,0 6-8 16,0 2 0-16,0 4-14 0,0 2 0 15,0 2-1-15,0 0-6 16,0 0-6-16,0 0-15 16,0 0 0-1,0 0-10-15,0 8 1 0,0 7 9 16,4 2 9-16,5 10 4 15,4 2 7-15,5 3-2 16,-2 7 2-16,1-1-6 16,-1 2-1-16,-3 0-4 15,-2-2-1-15,-1-2-7 16,-7-4 11-16,2-6 4 16,0-6-8-16,-3-7-7 0,0-2 1 15,-2-7 8-15,2-2 0 16,-2-2 1-16,0 0 1 15,0 0 0-15,0 0-4 16,0 0-8-16,0 0-81 16,0 0-84-1,-2-8-306-15</inkml:trace>
  <inkml:trace contextRef="#ctx0" brushRef="#br0" timeOffset="5625.04">23384 7820 846 0,'0'0'716'0,"0"0"-616"15,0 0 146-15,0 0-94 16,0 0-101-16,0 0-37 16,0 0-14-16,11-2-10 15,-4 6-7-15,4 12 17 16,3 4 7-16,1 7 21 15,3 2 10-15,-1 1-16 16,-1-3-4-16,3-4-17 16,-4-6-1-16,-2-7 8 0,-2-10 0 15,2 0 57-15,3-6 34 16,2-18-37-16,-2-6-27 16,-3-4-16-16,-6-5-6 15,-7 4-12-15,0 2 4 16,0 7-4-16,0 8-2 15,0 8 2-15,-3 4 16 16,1 3-11-16,2 3-6 16,0 0-12-16,0 0-9 15,0 3-13-15,0 11 23 16,9 2 5-16,2 4 6 16,2 0 0-16,1 3-1 15,-1-6 1-15,1 1 1 16,-1-6 5-16,-3-4-6 0,-2-3 0 15,1-5 0-15,5 0 0 16,1 0 37-16,7-16-6 16,0-7-9-16,-2-7-7 15,-4-6 6-15,-5-2-6 16,-4-2-14-16,-5 4 6 16,-2 3-6-16,0 12 10 15,0 7 25-15,-2 7-11 16,-1 4-12-16,-1 3-13 15,2 0-5-15,0 0-13 16,-3 0-1-16,3 10 7 16,0 2-3-16,2 2 6 15,0-3-12-15,0 2 20 16,9-1-10-16,8-1-8 16,6-4 18-16,1 0 1 0,3 2 0 15,-2-3 1-15,-6 0-1 16,-5 3 0-16,-5 1-1 15,-5 1-5-15,-4 5-3 16,0 4-13-16,0 0 13 16,0 3 1-16,-4-6-7 15,2-5-11-15,2-3-3 16,0-8-3-16,0-1 1 16,0 0 11-16,0 0 14 15,4-4 5-15,9-10-9 16,3-6 10-16,-1-2-6 0,1-6 5 15,-3-5-19 1,-1 0 13-16,-6-7 6 0,-1 2-6 16,-5 1 5-1,0 6 2-15,0 6 2 0,-2 6 18 16,-7 5-5-16,3 6 9 16,-2 3-23-16,4 4-1 15,2 1-10-15,-1 0-8 16,1 1 3-16,2 12 14 15,0 2 0-15,0 2-14 16,0 2 9-16,0 2 6 16,7-4 0-16,1 3 14 15,2-3-14-15,-1-1 7 16,1-4-4-16,2-2-3 16,-1-2 0-16,1-5 5 0,1-3 10 15,2 0 29 1,3-5-10-16,2-13-7 15,-2-6-11-15,-2-6-3 0,-5-4-13 16,-3-2-7-16,-6 1-11 16,-2 3-4-16,0 4 13 15,0 10 6-15,0 4 3 16,-4 6 12-16,0 6-5 16,2 0-7-16,-1 2 0 15,3 0-7-15,0 0-10 16,0 0 16-16,0 0-15 15,0 0 0-15,0 0-4 0,7 0 9 16,2 0 9 0,0 0-1-16,0 0 3 0,1 0 2 15,-2 0 4-15,1 0-5 16,-1 0 14-16,0 0-2 16,0 0 2-16,-3 0-3 15,1 0-11-15,-4 0 0 16,0 0-1-16,-2 9-10 15,3 0 10-15,-1 5 10 16,1 4-4-16,-1 2-5 16,2 3 9-16,-2-1-10 15,3-3 0-15,-1-3 8 16,3-4-1-16,-3-4-7 16,3-3-6-16,0-5 6 15,1 0 7-15,6 0-6 0,4 0 42 16,2-13-9-16,0-5-6 15,-2-4-16-15,-4-3 3 16,-6-2-7-16,-6-3 1 16,1 2-2-16,-3-23-6 15,0 32-2 1,0 5 2-16,-3 4 10 16,1 3-8-16,0 2-2 15,0 3 8-15,0 2-8 16,0 0-1-16,-2 0-1 15,4 0 1-15,-2 0 0 16,2 0-1-16,0 0-6 16,0 0-12-16,0 0-1 15,0 0 1-15,0 0 4 16,12 11 6-16,5-1 3 0,6 3 3 16,1-1 3-1,1 0 1-15,-1-2 7 0,-1 0 15 16,-5 0-2-16,-7-2-7 15,-5-2-8-15,-6 3 3 16,0-1 8-16,0 5-6 16,-6 1 19-16,-7 2 2 15,-1 0-6-15,5-4-13 16,3-2-13-16,3-3-1 16,3-2-5-16,0-2-31 0,0-3-102 15,0-3-206 1,0-10-753-16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09:40:20.528"/>
    </inkml:context>
    <inkml:brush xml:id="br0">
      <inkml:brushProperty name="width" value="0.05292" units="cm"/>
      <inkml:brushProperty name="height" value="0.05292" units="cm"/>
      <inkml:brushProperty name="color" value="#FF0000"/>
    </inkml:brush>
  </inkml:definitions>
  <inkml:trace contextRef="#ctx0" brushRef="#br0">4499 7870 431 0,'0'0'407'15,"0"0"-270"-15,0 0-70 16,0 0-37-16,0 0-21 15,0 0-9-15,0 2 16 16,0-2 33-16,0 0 20 16,0 0 49-16,0 0-1 15,0 0-22-15,0 0-14 16,0 0-15-16,0 0-41 16,0 0-12-16,0 0-12 15,0 2 1-15,0-2 6 16,0 0 3-16,0 0 24 0,0 0 17 15,0 0-9-15,0 0-27 16,0 0-9-16,0 0-5 16,0 0 8-16,0 0-1 15,0 0 7-15,0 0 4 16,0 0-4-16,0 0 2 16,0 0-8-16,0-2-1 15,0 0-3-15,0 0 5 16,0 1 4-16,0-3-5 15,0-1-9-15,0 1-1 16,0-1 1-16,0-1-1 16,0-1 0-16,2 1 0 15,0-4 1-15,2 1-1 0,0 2 1 16,0 0 0 0,-2-2 8-16,-1 1-9 0,2 0 2 15,-1 0-1-15,-2 0 14 16,3 2-9-16,-3 0-5 15,2-2 12-15,-2 2 3 16,2 0-6-16,0 0-9 16,0-1 1-16,-2 3 7 15,0 1-3-15,2-1-5 16,-2 0 2-16,4 2-2 16,-2-2 0-16,-2 0 0 15,2 2 5-15,0-2-1 16,-2 0-4-16,2 0-1 15,0-2 2-15,1 1 4 0,-1 4-6 16,-2-3 1-16,0 2-1 16,2 0 1-1,-2 2 0-15,2-2 0 0,0 1 6 16,0-2-7-16,-2 1 0 16,2 0 0-16,1-2 1 15,2-1 0-15,-3 2 0 16,0-1 0-16,3 0 5 15,-1 0-4-15,0-1-1 16,-2 2 7-16,3-3-7 16,0 2 6-16,-3-3-6 15,2 2 0-15,1 0 0 16,-1 0 5-16,0 1-6 0,-1-3 0 16,1 3 1-16,1 1 0 15,-3 0 6-15,-2 2-6 16,2 1-1-16,-2-3 1 15,3 3-1-15,-1-1 1 16,0-1 0-16,0-2-1 16,2 0 1-16,-1 0 0 15,1-1 7-15,-2 4-8 16,0 1 0-16,1-3 0 16,-3 3 0-16,2 0 0 15,-2-1 1-15,0 1-1 16,3-3 1-16,-1 2-1 15,0-1 1-15,0-1 0 16,2 0-1-16,-1 0 2 0,-1 0-1 16,0 0 0-16,0 2-1 15,0-2 0-15,0 2 0 16,1-4 1-16,0 3 0 16,1-4 0-16,0 2 5 15,1 0-6-15,-1-2 0 16,0 3 1-16,2 0-1 15,-4 0 0-15,2 0-1 16,-2-1 1-16,2 2 0 16,-1-2 1-16,1 0 0 15,-2 0-1-15,2 0 0 16,-1-1 1-16,2 2-1 0,-3-1-1 16,0 3 1-1,0-2 0-15,0 0 6 0,1 0-6 16,-1-1 0-1,0 0 0-15,0 2 1 0,0-2 9 16,3 0-9-16,-3 0-2 16,3 0 1-16,-3-3 0 15,2 2 0-15,1-1 1 16,-1 0-1-16,0-2 0 16,1 2 0-16,-3 0 1 15,3 2 0-15,-3 0-1 16,-2-1 0-16,3 4 1 15,-3 1-1-15,2-4 0 16,0 2 0-16,0-3 1 16,0-4-1-16,1 3 0 15,1 0 0-15,0 0 0 0,1 4 0 16,-3-2 1 0,1 1-1-16,-1 1-2 0,0 1 2 15,0-3-1-15,0 0 0 16,2 1 1-16,-1-2 0 15,1 1 1-15,1 0-1 16,0 0 0-16,-3 0 0 16,1 0 1-16,0-1-1 15,1 2 0-15,-1-2-1 16,1 0 1-16,0-1 0 16,2 2 0-16,-4 0 0 0,2 0 0 15,-2 0 2-15,0-1-1 16,1 4 0-16,-1-3-1 15,0 2 2-15,0-1-1 16,-2 0 0-16,2 0 0 16,2 1-1-16,0 1 1 15,-2-2-1-15,0 2 0 16,2-2 0-16,-2 0 0 16,1 0-1-16,1-1 1 15,-2 3 0-15,2-3 0 16,-2 0 0-16,4-1 0 15,-2 1 1-15,3-2-1 16,-3 0 0-16,0 0 0 0,0 2 0 16,1 0 0-1,0 0 0-15,-1 2 0 0,1-3 0 16,-1 1 0-16,-1-2 0 16,5 0 0-16,-3 1 1 15,2-1-1-15,-3 0 1 16,0 4 0-16,1-2 0 15,-3 2 0-15,2-2 0 16,-1 2 0-16,-1-3 0 16,3 3 0-16,-3-3 5 15,2 1-5-15,3-2-1 16,-3-2 0-16,3 2 1 16,0-2-1-16,-1 0 1 15,1 3-1-15,-3-1 0 16,4 2 0-16,-5-3 0 0,4 1 0 15,0 0 1 1,-1-2-1-16,2 2 0 0,-2 1 0 16,-2 3-1-16,-1-3 1 15,-1 4 1-15,-2 1 12 16,2 0 1-16,-2-3-7 16,2 3 3-16,0-4 4 15,0 0-8-15,4 0 3 16,-2-2-2-16,-2 2 8 15,3-1 10-15,-3 4-6 0,-2 1-2 16,0 0 5 0,0 0 2-16,0 0 16 15,0 0-10-15,0 0-19 16,0 0-11-16,0 0-29 0,-19 6-63 16,2 0-170-16,-3-2-731 15</inkml:trace>
  <inkml:trace contextRef="#ctx0" brushRef="#br0" timeOffset="2291.94">4831 7638 965 0,'0'0'382'15,"0"0"-235"-15,0 0-10 16,0 0-54-16,0 0-47 15,0 0-20-15,0 0 16 16,0-5 59-16,0 5 7 0,0 0-22 16,0 0-20-16,0 0 5 15,0 0-13-15,0 0-23 16,0 0-4-16,0 0 10 16,0 0 3-16,0 0 2 15,0 0-5-15,0 0-12 16,0 0-11-16,0 0-8 15,0 0 0-15,0 0-1 16,0 3 0-16,11 13 0 16,5 0 1-16,4 4 0 15,0 2-1-15,-2 0-6 0,-1-1 6 16,-1-2 0 0,-3-1-5-16,-1-2-1 15,-3 0 6-15,-1-4 1 16,-4-2 0-16,1-4-11 0,0 0-1 15,-3-2 4-15,0 0 2 16,1 0 6-16,-1 0-1 16,0 1 0-16,0-4-5 15,-2 3 4-15,0-1-4 16,2-2 0-16,-2 1 5 16,1-2-7-16,-1 0 1 15,0 0 5-15,4 0 1 16,-4 0-5-16,0 0 4 15,0 0 2-15,0 0 0 0,0 0 0 16,0 0 0 0,0 0 3-16,0 0-2 0,0-6 8 15,-4-6-3-15,-3-2-6 16,-4-1 1-16,-1 1-1 16,-1-3 7-16,-1 6 2 15,4-2-9-15,-3 1 1 16,1 2 0-16,1 0 11 15,-1-1-11-15,1-2 5 16,3 1-5-16,-1-2 8 16,0 2-8-16,4 2 1 15,1 0 5-15,0 1-7 16,2 3 0-16,-1 1-1 0,1-1 1 16,-1-2-1-1,1 0 0-15,2 0 0 0,0-3-6 16,0 2-4-16,0-1 11 15,0 1-9-15,0 1 8 16,0 2 0-16,0 3 1 16,0-2 0-16,0 0 0 15,0 1-1-15,0-2-6 16,5-1 0-16,2 1 6 16,-1 1-1-16,1-1 1 15,-3 0-1-15,3 3-7 16,-2 1 3-16,-2 2-2 15,0 0 6-15,1 0-19 16,1 0 14-16,1 0 7 16,4 0 0-16,-1 2 0 0,-1 2 2 15,0 1-2 1,0 1 1-16,-1-1-1 0,-3 1 0 16,0 2-1-16,-2 2 1 15,-2 0 0-15,0 2 9 16,0 2-8-16,0 3 1 15,0-1-1-15,0 2 1 16,0-1-1-16,-2 4 1 16,-4-3-2-16,2 2 0 15,-3-4 1-15,3-3-1 16,-2-5 0-16,4-1 0 0,2-5 0 16,0-2 6-16,0 0-5 15,0 0 0-15,0 0 5 16,0 0-5-16,0 0-2 15,0 0 2-15,0 0-1 16,0 0 6-16,0 0-6 16,0 0 0-16,0 0-1 15,0 0 1-15,0 0-1 16,0 0 0-16,0 0 1 16,0 0-1-16,0 0 0 15,0 0 0-15,0 0-8 16,0 0 8-16,0 0-7 15,0-2 7-15,2-1 0 16,10-1 1-16,1 1 0 16,1-2 0-16,1-4 0 0,1 3 0 15,2 0 0-15,0 2 8 16,2-2-8-16,0 1 5 16,2-1-5-16,2-1-1 15,4 1 1-15,1-2 2 16,-1 0-2-16,-4 0 2 15,-3 4-2-15,-8-1 0 16,-6 5 1-16,-2 0 0 16,-5 0 15-16,0 0 9 15,0 0-14-15,0 0 1 16,0 0-6-16,0 0-5 16,0 0 0-16,0 0 1 15,0 0-1-15,0 0-1 16,0 0-35-16,0 0-81 15,0 0-73-15,-8 0-358 0</inkml:trace>
  <inkml:trace contextRef="#ctx0" brushRef="#br0" timeOffset="4970.92">4013 6816 209 0,'0'0'153'16,"0"0"-3"-16,0 0 9 16,0 0 33-16,0 0-29 15,0 0-48-15,0 0-68 16,-3-24 10-16,3 20 69 15,0 4-14-15,0 0-63 16,0 0-33-16,0 0-7 16,0 0-8-16,-1 0-1 0,-2 0 10 15,3 0 41-15,0 0 34 16,0 0 1-16,0 0-13 16,0 0-39-16,0 0-24 15,0 0-8-15,0 0 11 16,0 0-7-16,0 0-5 15,0 0 9-15,0 0 0 16,0 0 14-16,0 0-8 16,0 0-6-16,0 1-1 15,7 6 14-15,5 0-11 16,1 0 1-16,3 0-12 0,1-1 4 16,3-1-4-1,1-1 4-15,-2-2 5 0,-1 2-8 16,3-4-1-16,-6 0 5 15,3 0-5-15,-5 0-1 16,0 0 16-16,1-2 14 16,-1-9-15-16,-1-1-14 15,-3 1 24-15,1-3-17 16,0 4-8-16,-2-2 0 16,-1 3 1-16,1-1 0 15,2 1-1-15,1 0 0 16,-3 2 0-16,4-2 0 15,-3 3 0-15,-1 1-1 16,-2 0 1-16,2 1-2 16,-3 2-5-16,-1 0 5 15,-2-1 1-15,0 2 1 16,3 0 0-16,-3-2 1 0,0 1-1 16,-2 2 1-16,3 0 8 15,-3 0 13-15,0 0 17 16,0 0 21-16,0 0-24 15,0 0-21-15,0 0-7 16,0 0-2-16,0 0-5 16,0 0-1-16,0 0 1 15,0 0-1-15,0 0 0 16,0 0 0-16,0 5 0 16,0-3-1-16,4 5 0 15,1-1 1-15,1 0 0 16,1 0 0-16,2 0 0 0,0 0 0 15,-1-1-1-15,1-2 2 16,1 1 4-16,0 0-5 16,1 0-1-16,1-2 1 15,-1 0 0-15,1 0 0 16,-2 1 0-16,-1-2-1 16,0-1 2-16,0 0-2 15,0 3 1-15,-1-3 0 16,2 0 1-16,1 0-1 15,0 0 0-15,3 0-6 16,1 0 6-16,1 0 4 16,-3-3-4-16,1-1-1 15,-4-2-5-15,1 1 6 0,3 1 0 16,-5-2 0 0,2 1 0-16,-2-1-1 0,0 2 1 15,2 0 0-15,0 0 0 16,0 2 0-16,3-2 0 15,-1 0 0-15,0 2 0 16,1 0-1-16,-1 0 1 16,3 2-1-16,-3 0-5 15,3 0 6-15,-1 0 7 16,3 0-6-16,-1 0-1 16,4 0-1-16,1 0 1 15,1 0 1-15,1 0-1 16,0 0 0-16,-3 0 1 0,-4 0 0 15,-1 2-1 1,-3 2 0-16,-1 4-1 0,1 2 1 16,-2 0 0-16,3 2 0 15,-2 2 0-15,5-3 1 16,-5 1-1-16,2-5 0 16,-1 2 1-16,-2-4 0 15,-1 2-1-15,-6-5 0 16,0 2 0-16,-4-4 0 15,3 0 0-15,-3 0-1 16,0 0 0-16,0 0-6 16,0 0-17-16,0 0-17 15,-5 0-82-15,-6 0-104 16,-2 0-344-16</inkml:trace>
  <inkml:trace contextRef="#ctx0" brushRef="#br0" timeOffset="6449.36">4575 6561 153 0,'0'0'903'0,"0"0"-785"16,0 0-32-16,0 0 17 15,0 0-44-15,0 0 24 16,0 0-9-16,9 2 27 15,-7-2-17-15,-2 0-5 16,2 2-17-16,2 4-24 16,3 1-2-16,2 1-9 0,2 5-11 15,3 1-5-15,1 1-10 16,1 0 6-16,-1-1-6 16,4 2 0-16,-4 2 0 15,1-4 0-15,-3 0 1 16,-2-4-2-16,-4-4 0 15,-3-2 2-15,-2-1 6 16,-2-3-2-16,0 0 13 16,0 0 18-16,0 0 46 15,-4 0-37-15,-10-11-32 16,-5-3-13-16,-4-4 0 0,1-2-1 16,-1-2-7-16,6 1-6 15,-1 4 13-15,7-1 8 16,2 3-6-16,2 4-2 15,2-3 6-15,3 1-6 16,2 0 1-16,0-3 0 16,0 0 0-16,0-1-1 15,0 3 0-15,0 1-9 16,5 2-4-16,2 2-2 16,2 2-3-16,-1 2-1 15,-1 0 3-15,2 4 5 16,-2-2-9-16,2 3 1 0,-1 0 8 15,2 0-3 1,-2 0-3-16,-1 4 6 0,-3 6 9 16,1 2 1-16,-5 3-5 15,0 3 6-15,0 2 9 16,0 2 3-16,0-5-11 16,0-2 6-16,-3-3 2 15,-1-4 13-15,-2-1 0 16,-1-1-1-16,1 1-14 15,-4 1 4-15,1 2-11 16,3 0 1-16,2-4-1 16,1-2 0-16,3-2-1 15,0-2 1-15,0 0 0 0,0 0 1 16,0 0 0-16,0 0 5 16,0 0-6-16,0 0 0 15,0 0-1-15,0 0-6 16,0 0-5-16,0 0 12 15,0 0-1-15,5 0 1 16,1 0 6-16,1 0 5 16,-1 0-11-16,4 0 9 15,-2 0-8-15,3 0 0 16,2 0 0-16,9 0-1 16,1 0 7-16,8 0 1 15,5 0-7-15,5-9 11 16,1-4-5-16,1 1 8 15,-4 0-3-15,-3 2-12 16,-5 4 1-16,-8 2 0 16,-10 2-1-16,-5 2 0 0,-2 0 12 15,-6 0 34-15,2 0-15 16,-2 0-15 0,0 0-8-16,2 0-7 0,-2 0 1 15,0 0 4-15,0 0-6 16,0 0 1-16,0 0-1 15,0 0-16-15,0 0-37 16,0 0-59-16,0-4-42 16,0-2-192-16,0-2-387 0</inkml:trace>
  <inkml:trace contextRef="#ctx0" brushRef="#br0" timeOffset="14568.4">3782 7207 424 0,'0'0'308'16,"0"0"-161"-16,0 0-39 15,0 0-21-15,0 0-36 16,0 0-11-16,0 0 9 15,-3-10 40-15,3 5-27 16,-2 4 22-16,2-4-21 16,-3 4-20-16,2-3-8 15,-4 1-20-15,3-3-14 16,-3 2-1-16,1 0-1 0,2 0 0 16,0 3 1-16,-1 1 5 15,3 0 22-15,0 0 5 16,0 0-10-16,0 0-14 15,0 0-8-15,0 0-1 16,0 0-11-16,0 0 4 16,0 0 7-16,0 0-8 15,0 0 9-15,0 0 0 16,0 0 12-16,0 0 15 16,0 0 4-16,0 0-12 15,0 0-13-15,0 0-5 16,0 0 10-16,0 0-3 0,5 0 5 15,-1 0 6-15,0 1 13 16,4 2-7-16,-2-2 7 16,1-1-4-16,1 3 0 15,-1-2-12-15,0 2-9 16,0-2-5-16,-1-1-1 16,0 3 11-16,2-3-2 15,-1 2-9-15,-1-2 19 16,1 0-3-16,-1 0 15 15,2 0 3-15,-2-6 2 16,0-2-15-16,3-2-7 16,1-1-2-16,-2 1-11 15,-1 0 5-15,-1 2-6 16,2 3 0-16,0-1-1 16,1 0 0-16,0 0 0 0,0-3-1 15,2 4 0-15,1 0 0 16,-4 1-5-16,-1 2-2 15,-1 0 7-15,-2 2-10 16,2 0 11-16,-4 0 0 16,0 0 5-16,3 0-5 15,1 6-2-15,3 4 2 16,0 1 0-16,4 1 1 16,0-1 7-16,-1-1-8 15,-1-3 0-15,1-3 1 16,-6-4-1-16,0 0 8 15,1 0-8-15,-1-7-10 0,0-7 10 16,0-1 9-16,1-4 1 16,-3 3-3-16,2 1-6 15,0 4-1-15,-2 1-9 16,3 2 8-16,-1 2-1 16,3 1-5-16,2-1 6 15,0 2-12-15,3 4-8 16,-1 0 8-16,0 0-9 15,1 0 0-15,-3 0 3 16,-3 0 18-16,0 0 0 16,-2 0 1-16,-1 0-2 15,1 0 2-15,0 0 1 16,2 0-1-16,1 0 0 0,1 0 0 16,2 0 1-16,1 0-1 15,3 0 0-15,-1 0 0 16,-1 0 0-16,-3 0-2 15,-2 0 2-15,-3 0 0 16,-1 0-5-16,-2 0 5 16,-1-2 7-16,2-1-5 15,-1 1-2-15,5 0-1 16,-2-2-5-16,4-2 6 16,-2 0 7-16,1-1-7 15,1 1 0-15,-5 1 0 16,0 3 0-16,-2 1 0 15,-1 1 0-15,0 0 0 16,2 0-2-16,2 0-7 16,-2 0 9-16,2 3 0 0,1 2-1 15,-3 0 1-15,0-1 0 16,-1-4-6-16,-3 0 6 16,1 0 1-16,-1 0-1 15,0 0-8-15,0 0-1 16,0 2-25-16,0 0-91 15,0 2-45-15,0 0-10 16,0-4-18-16,0 0-9 16,0 0-154-16</inkml:trace>
  <inkml:trace contextRef="#ctx0" brushRef="#br0" timeOffset="17171.39">4210 7163 41 0,'0'0'849'0,"0"0"-673"16,0 0-89-16,0 0-1 15,0 0 34-15,0 0 2 16,0 0-19-16,0 0 19 15,0 0-33-15,0 0 31 16,0 0-20-16,0 0-58 16,0 0-18-16,0 0-2 0,0 0-6 15,0 4-14-15,0 7 9 16,2 5 1-16,6 11 1 16,6 5 8-16,1 6 7 15,4 6-15-15,-4 0-13 16,1-1 1-16,-3-2 7 15,-5-2-7-15,2-8 0 16,-4-3 7-16,-1-7-8 16,-1-10 0-16,-2-4 1 15,-2-5-1-15,2-2 6 16,-2 0-6-16,3 0 12 16,-3 0-12-16,0 0-16 15,0-2-7-15,0-2-13 16,0-4-41-16,0-2-73 15,0-8-95-15,0 0-151 0,-7 0-311 0</inkml:trace>
  <inkml:trace contextRef="#ctx0" brushRef="#br0" timeOffset="17613.4">4277 7265 502 0,'0'0'261'0,"0"0"-152"0,0 0-20 16,0 0-47 0,0 0-7-16,0 0 1 0,0 0 22 15,0 0 3-15,0 0 46 16,0 0-30-16,0 0-35 15,0 0 10-15,0 0-23 16,0 0-29-16,0 0 0 16,0 0-7-16,0 0-27 15,0 0-60-15,0 0-7 16,0 0-67-16,0 0-91 0</inkml:trace>
  <inkml:trace contextRef="#ctx0" brushRef="#br0" timeOffset="17949.68">4277 7265 332 0</inkml:trace>
  <inkml:trace contextRef="#ctx0" brushRef="#br0" timeOffset="18173.12">4277 7265 332 0,'124'2'189'0,"-124"-2"-115"0,0 0 38 0,0 0-47 0,0 0-29 16,0 0 45-16,0 0 27 15,0 0-24-15,0 0 22 16,0 0 18-16,0 0-16 15,0 0-21-15,0 0-35 16,0 0-12-16,0 0-20 16,0 0-10-16,0 0-3 0,0 0-5 15,0 0-1-15,0 0-1 16,0 0 2-16,0 0-2 16,0 0 0-16,0 0-16 15,0 0-2-15,-2 0-34 16,-5 0-59-16,3 0-93 15,-3 4-146-15</inkml:trace>
  <inkml:trace contextRef="#ctx0" brushRef="#br0" timeOffset="19169.09">3964 7479 332 0,'0'0'268'16,"0"0"-123"-16,0 0-14 16,0 0 5-16,0 0-7 15,0 0 28-15,0 0 6 16,0 0-34-16,0-4-2 15,0 4-22-15,0 0-33 16,0 0-59-16,0 0 9 16,0 0-6-16,0 0-1 15,7 0 4-15,1 0-3 16,6 0 3-16,3 3 13 16,2 8 9-16,-1 6-25 0,1-1-16 15,0 1 1 1,-4 0-1-16,-3-4 0 15,-6-4 0-15,-2-4-1 16,-4 0 0-16,3-5 1 0,-3 0 6 16,0 0 12-16,0 0 9 15,0-2-4-15,-5-10-10 16,-9-9-7-16,-3 0-6 16,-1-5 0-16,-2-2 0 15,4-1-7-15,3 2 7 16,1 4 0-16,8 5 14 15,0 4-14-15,4 2-2 16,0 4-4-16,0 2 0 16,0 0 6-16,8 2-21 15,2 4 7-15,1 0 6 0,0 0 2 16,1 0 0 0,-4 0-1-16,1 0 6 0,-2 1 0 15,-2 5-5-15,-1 1 0 16,-4 1 6-16,0 0 7 15,0 0 8-15,0 2 13 16,0 6 9 0,0-8-27-16,0 2-1 15,0 1-9-15,0 1-7 16,0 5 7-16,0-1 0 16,0-2-2-16,0-2 1 15,0-4 1-15,0-4-13 16,0-4 12-16,9 0 1 0,1 0 0 15,6-4 6-15,5-6 2 16,-2 2-7-16,4 1 11 16,-5-2-12-16,-1 6 0 15,-3 0-9-15,-1 1 16 16,-4 2-14-16,0-2 14 16,-4 2-14-16,-3 0 7 15,0 0 0-15,-2 0 0 16,0 0-45-16,-6 0-65 15,-13 4-209-15,2 2-1160 0</inkml:trace>
  <inkml:trace contextRef="#ctx0" brushRef="#br0" timeOffset="20242.16">4423 7255 918 0,'0'0'183'0,"0"0"-130"15,0 0-40-15,0 0-12 16,0 0 0-16,0 0 30 16,0 0 103-16,0 0 22 15,0 0 16-15,0 0-61 16,0 0 24-1,-2 0-105-15,0 0-6 16,0 0-18-16,-1 0 8 16,3 0 4-16,0 0 14 0,0 0-9 15,0-6-5 1,0-1-11-16,0 0-7 0,0 1-2 16,0-1 1-16,0 2-2 15,0-3-4-15,3-1-8 16,8 0 15-16,0-1 0 15,0 0-1-15,0 6 1 16,-2 1-9-16,0 3 4 16,-4 0 5-16,1 0 10 15,1 11 5-15,-1 0-9 16,2 3 8-16,-4 1 1 16,2-3-3-16,-1 2-2 0,-1 0-2 15,2 2 2-15,0 1 6 16,0 2 2-16,1-1-8 15,-3-1-8-15,-2-4-1 16,0-3 13-16,-2-3-13 16,0-5 8-16,2-2 14 15,-2 0 5-15,0 0 3 16,0 0-14-16,0 0 5 16,3 0-10-16,-3 0-5 15,0 0-7-15,0 0 0 16,1 0 1-16,7 0 5 15,1-11-5-15,4-5 7 16,9-6-8-16,3-2 11 16,4-3-11-16,-1 0 1 15,0 5-1-15,-6 4-1 0,-6 5 0 16,-12 7-90-16,-4 4-123 16,0 2-800-16</inkml:trace>
  <inkml:trace contextRef="#ctx0" brushRef="#br0" timeOffset="192886.94">6649 10632 816 0,'0'0'173'0,"0"0"-138"16,0 0 0-16,0 0-12 15,0 0-22-15,0 0 8 16,0 0 18-16,-2 0-21 15,0 0 6-15,-3 0-7 16,3 0-3-16,-2 0 4 16,1-3-5-16,3 3 43 15,0 0 60-15,-2-1 18 16,2 1-16-16,0 0 4 0,0 0-35 16,0 0-11-16,0 0-19 15,0 0-7-15,0 0 5 16,0 0 12-16,0-2 27 15,0 2 8-15,0 0-15 16,0 0-16-16,0 0-8 16,0 0 6-16,0 0-9 15,0 0-11-15,0 0-9 16,0 0-4-16,0 0-9 16,0 0-9-16,0 0-5 15,0 0 7-15,0 0-7 16,0 0 8-16,0 0 6 15,0 0 0-15,0 0-5 16,0 0-4-16,0 0-6 16,0 0 0-16,0 0-7 0,0 0-7 15,0 0 2-15,0 6 11 16,0 4 1-16,0 4 0 16,5 2 0-16,1 2-1 15,3 1 1-15,-2 2 0 16,2 0 0-16,-2 0 1 15,-1 0-1-15,1-4 0 16,-3-3-1-16,0 1 0 16,1-5 0-16,-2-3 0 15,1-1-6-15,-2-2 7 0,-2 0-1 16,0-2 0 0,2-2 1-16,-2 2-1 0,0-2 1 15,0 0 0 1,0 0 1-16,2 0-1 0,-2 0 10 15,5 0-1-15,-1 0 12 16,6-12 3-16,0-10-12 16,3-8-2-16,1-6-4 15,-1-6-6-15,1-4 0 16,-3 4-1-16,-2 1-5 16,0 6 5-16,-2 9-6 15,-1 3 7-15,-2 10 0 16,1 2-1-16,-3 7 1 15,1 0-1-15,-3 2 0 16,0 2-11-16,0 0 0 16,0 0 0-16,0 0-4 15,0 0-3-15,0 0 4 0,0 0 4 16,0 0 10-16,0 0 0 16,0 0 0-16,0 0 0 15,0 0-8-15,0 0-1 16,0 0-6-16,0 0 1 15,0 0 9-15,0 4 6 16,0 0 0-16,0-2-1 16,0 0 0-16,0 0 0 15,0 0-8-15,0 0 2 16,2 1 6-16,11 0 0 16,10 3 1-16,12-2 1 15,9-2 0-15,14-2 6 16,5 0-1-16,1 0 0 0,-4-6-6 15,-10-2 1 1,-15 2-1-16,-14 2 6 0,-13 2 0 16,-5 2-5-16,-3 0-1 15,0 0-4-15,0 0-16 16,-3 0-9-16,-3 0-31 16,-1 0-54-16,-1 6-49 15,3 0-194-15,-2-4-432 0</inkml:trace>
  <inkml:trace contextRef="#ctx0" brushRef="#br0" timeOffset="193757.73">7006 10730 1167 0,'0'0'335'16,"0"0"-175"-16,0 0-21 15,0 0-81-15,0 0-26 16,0 0 7-16,0 0 16 15,22-8 2-15,-13 6 3 16,0 0-12-16,2-3-22 16,2 4-17-16,0 1-6 15,1 0-3-15,-3 0-2 16,-2 0 1-16,-6 0-5 0,0 0 5 16,-3 6-10-1,0 6 1-15,0 2-3 0,-6 4 12 16,-5-2-18-16,-1 0 1 15,1-3 8-15,7-4-2 16,0-3-6-16,4-4 9 16,0 0-2-16,0-2 10 15,0 0 1-15,0 0 0 16,11 0 0-16,7 0 0 16,1 2 7-16,2 0-6 15,-1 2-1-15,-5 2 0 0,-5-2 0 16,-4 2-1-1,-4 2-8-15,-2 4 3 0,0 2 5 16,-6 5-5 0,-13 0 6-16,-3 3 7 0,-5 1-7 15,-2-1 0-15,1-4 1 16,3-1 0-16,1-7 13 16,3-1 25-16,4-5 28 15,1-3 10-15,3-1 9 16,1 0-16-16,2 0-11 15,1-7-4-15,2-6 1 16,2 2-20-16,1-2-19 16,4 3 0-16,0 3-6 15,0 1-11-15,0 3-2 0,0 1 1 16,0 2-39 0,0 0-94-16,0 0-103 0,0 5-99 15,0 3-240-15</inkml:trace>
  <inkml:trace contextRef="#ctx0" brushRef="#br0" timeOffset="194848.16">7632 10734 801 0,'0'0'233'16,"0"0"-118"-16,0 0 63 15,0 0-41-15,0 0-12 0,0 0 202 32,0-4-185-32,0 4-8 0,0 0-22 15,0 0-11-15,0 0-34 16,0 0-14-16,0 0-17 15,0 0-18-15,0 0-18 16,0 2-21-16,0 15 13 16,0 4 8-16,-2 8-1 15,-9 2 1-15,-1 5 0 16,-3 1-6-16,-1-3-7 16,1-3-7-16,-1-5-8 15,3-3 16-15,1-6 0 0,1-4 11 16,5-5-7-1,1-2 7-15,3-3-10 16,2-3 2-16,-3 0-2 0,0 0 10 16,2-5-5-1,-1-13 5-15,2-6-9 0,0-6 1 16,0-8 1 0,16-5-4-16,8-3 1 0,2 0 2 15,3 4 7-15,-2 6 1 16,-2 7 0-16,0 8 0 15,-6 7 1-15,1 4-1 16,3 4 0-16,-4 1-5 16,2 4 5-16,-3 1 1 15,-1 0-1-15,-4 0 1 16,-1 0 0-16,-3 3-1 0,-4 6-5 16,-5 3 5-16,0 2 2 15,0 1-1-15,-14 4 6 16,-1 2-5-16,-1-2 8 15,-1 1-8-15,-2-1 0 16,1 0 7-16,-1 1 2 16,0-4-4-16,4-2-5 15,4-2 7-15,2-4 1 16,5-2-2-16,1-3 8 16,3-3 6-16,0 0 13 15,0 0-4-15,0 0 4 16,0 0-6-16,0 0-10 15,0 0-12-15,0 1-6 16,7 5-4-16,6 5 4 16,7 3 1-16,9 4-1 0,7 1 9 15,4 6 24-15,3-3-12 16,-4 0-11-16,-6-4-9 16,-8-4-1-16,-6-7 1 15,-11-1-2-15,-3-4 2 16,-3-2 43-16,0 0 10 15,-2 0 19-15,0 0-34 16,0 0-8-16,0 0-31 16,0 0-21-16,0-2-64 15,0-4-63-15,-4 3-141 16,-9-3-599-16</inkml:trace>
  <inkml:trace contextRef="#ctx0" brushRef="#br0" timeOffset="196665.51">6691 12809 1039 0,'0'0'570'0,"0"0"-436"16,0 0 16-16,0 0 1 15,0 0-36-15,0 0-29 16,0 0 7-16,0-12 6 16,0 12 5-16,0 0-7 15,0 0-26-15,0 0-26 16,0 0-11-16,0 0-7 15,0 0-10-15,0 0-16 0,0 0 11 16,0 0-4 0,0 0-8-16,0 0-1 0,0 0-8 15,0 0-3-15,0 5-7 16,0 11 1-16,0 2 18 16,0 5 0-16,0 4 1 15,2-1-2-15,-1 2 0 16,8-4-8-16,-5 2 2 15,0-4-11-15,3-4 3 16,-3-1 5-16,2-2 2 16,-2-5 7-16,-2-4-5 15,2-1 0-15,-2-5 5 16,-2 0 0-16,3 0 1 0,-3 0 0 16,3 0 2-1,2-3 10-15,3-15-11 0,2-5 1 16,6-8 4-16,1-11-6 15,6-6 0-15,2-6-1 16,-3-2-9-16,0 4 9 16,-7 4 0-16,-1 11-5 15,-7 11 6-15,-5 9 0 16,-2 8-7-16,0 5 1 16,0 3-7-16,0 1-11 15,0 0-5-15,0 0 10 16,0 0 0-16,0 0 5 15,0 0-2-15,0 0-2 16,0 0 5-16,0 0 3 0,0 0 10 16,0 1 0-16,0 3-1 15,0-2 0-15,0 2 1 16,0-2-1-16,0-1-5 16,0 4 6-16,0-1-1 15,12 2 1-15,7 0 11 16,17 0 20-16,11-2 0 15,13 1-7-15,6-4-3 16,3-1-9-16,-5 1-11 16,-9 2 8-16,-10-1-7 15,-17-2-2-15,-12 1 0 16,-7-1 9-16,-9 0-8 16,0 0 8-16,0 0-9 0,0 0-13 15,0 0-35 1,0 0-43-16,0 0-69 0,-9 0-172 15,-2 0-671-15</inkml:trace>
  <inkml:trace contextRef="#ctx0" brushRef="#br0" timeOffset="197362.81">7063 12909 1315 0,'0'0'287'16,"0"0"-155"-16,0 0 28 16,0 0-83-16,0 0-48 15,0 0-10-15,0 0 0 16,57-40 10-16,-46 39-2 0,-7 1-17 16,0 0-10-16,-2 0-14 15,-2 0 13-15,0 14 0 16,0 1-10-16,0 6 3 15,-2 1-14-15,-12 0 2 16,-1 0 9-16,-1 0-5 16,3-6-13-16,2 1 21 15,7-9-17-15,4-1 0 16,0-5-13-16,0-2 9 16,4 0 26-16,9 0 3 15,1 0 15-15,-3 0-2 16,0 0-7-16,-1 0-5 15,-4 0-1-15,0 0 1 0,1 0 21 16,-3 8-22 0,2 2 1-16,-4 2-1 15,-2 2-13-15,0 2 7 0,0-2-3 16,-12 0 9-16,-5 0 1 16,-4 0 13-16,1-2 5 15,-2-2 16-15,0-1 9 16,1-5 8-16,2-3 13 15,-1 2 12-15,3-3 1 16,2 1-23-16,5-1-33 16,-2 0-12-16,3 0-10 15,3 0-10-15,1 0-51 16,5 0-101-16,0 0-96 16,3 0-306-16</inkml:trace>
  <inkml:trace contextRef="#ctx0" brushRef="#br0" timeOffset="198309.07">7507 12984 1073 0,'0'0'601'16,"0"0"-423"-16,0 0-46 16,0 0 6-16,0 0-93 15,0 0-31-15,0 0-14 16,2-2-9-16,-2 6-4 15,0 12 13-15,-2 6 2 16,-9 4-2-16,-3 4 1 16,-1 2-1-16,-3 2 1 15,0-2-1-15,0-2-5 16,2-2-11-16,1-6 10 16,4-3 5-16,4-7 0 0,3-7-11 15,1-1 11-15,3-4 1 16,0 0 8-1,0 0 20-15,0-11-10 0,0-11-12 16,5-10-4-16,9-7 8 16,5-7-10-16,6-5 1 15,6 1-1-15,2 3 0 16,1 6 0-16,-3 8 1 16,-2 9 5-16,-6 8 3 15,-3 6-8-15,-5 3 6 16,1 6-6-16,-3 1 0 15,3 0-1-15,-3 0-10 16,0 0 10-16,-1 5 0 16,-4 4 22-16,-4 0-6 15,-4 3-7-15,0 3-2 0,-1 1-7 16,-15 0 12-16,-2 2-6 16,-2 0 1-1,3-2-6-15,-2-2 6 16,2 0-6-16,3-3 0 0,1 0 12 15,-1-3 8-15,4 2-3 16,-1-4 8-16,3 2-12 16,1-3-7-16,6-3 2 15,-2 1-2-15,3-3 5 16,0 2 2-16,0-2 11 16,0 0 19-16,0 1-15 15,3 2-4-15,11 5-9 16,1 2-10-16,5 5 3 15,5 0-9-15,3 3 6 16,3 2-4-16,3-2-1 0,-2 0 0 16,-1-1 0-16,-10-3-1 15,-3-6 10-15,-7-3 6 16,-4 0 13-16,-4-4 5 16,-1-1-7-16,0 0 0 15,0 0-9-15,-2 0-4 16,3 0-3-16,-1 0-11 15,0 0-41-15,-2-18-71 16,0 4-111-16,0-1-376 0</inkml:trace>
  <inkml:trace contextRef="#ctx0" brushRef="#br0" timeOffset="200490.56">6845 14422 620 0,'0'0'860'0,"0"0"-631"15,0 0-20 1,0 0 2-16,0 0-97 0,0 0-45 16,0 0 11-16,0-7-7 15,0 7-11-15,0 0-11 16,0 0-11-16,0 0-6 15,0 0-4-15,0 0 0 16,0 0-9-16,0 0-14 16,0 0-7-16,0 4-8 15,0 13 8-15,0 2-1 16,0 8 1-16,0 3 0 16,0-3-6-16,0 0-15 0,0-2-7 15,0-6 1 1,0-5-1-16,2-5 4 15,1-6 12-15,-3 0 12 16,2-3 2-16,-2 0 11 0,2 0 17 16,3-12 10-16,1-11-20 15,5-7-19-15,3-8 6 16,1-5-5-16,3 3-1 16,3-4-1-16,-2 8 1 15,1 6 6-15,-2 3 5 16,-2 10-12-16,-1 1 0 15,3 8 0-15,2-2-1 16,7 3-1-16,1 2-10 16,9 1-7-16,-2 0-15 15,1 2-15-15,-11 0-9 0,-10 2-58 16,-15 0-25-16,-5 0-189 16,-17 0-413-16</inkml:trace>
  <inkml:trace contextRef="#ctx0" brushRef="#br0" timeOffset="201108.25">7006 14503 977 0,'0'0'707'0,"0"0"-502"16,0 0-58-16,0 0 2 16,0 0-87-16,0 0-47 15,0 0-14-15,51-14-1 16,-33 14-2-16,-3 0-4 15,3 0-1-15,-7 0 1 16,-1 8 5-16,-10 7 1 16,0 7 0-16,-6 0-1 15,-15 2 1-15,-8 0-1 16,2-4-22-16,2-3 6 0,8-4-33 16,7-5-10-1,10-6-10-15,0-2-11 0,0 0 43 16,16 0 38-16,2 0 0 15,0 0 37-15,-3 0 10 16,1 0-16-16,-5 0-21 16,-2 0 6-16,0 0-3 15,-3 8-6-15,-3 0 9 16,-3 2-5-16,0 8-2 16,0 1-2-16,-5 2 8 15,-15 2 8-15,-2 3 7 16,-7-2-8-16,-2-4 6 15,0-4-9-15,2-5-10 0,4-8-9 16,5-3-7 0,5 0-45-16,1-3-19 0,5-14-11 15,3-10-34-15,6-13-142 16,0 10-77-16,0 6-597 0</inkml:trace>
  <inkml:trace contextRef="#ctx0" brushRef="#br0" timeOffset="202246.37">7734 14534 1061 0,'0'0'323'0,"0"0"-118"16,0 0 59-16,0 0-94 15,0 0-67-15,0 0-2 16,0 0 1-16,16-22-13 16,-16 22-13-16,0 0 0 0,2 0-9 15,-2 0-15-15,0 0-13 16,0 0-14-16,0 0-11 15,0 0-14-15,0 0-11 16,0 10-15-16,-2 9 20 16,-10 6 6-16,-1 5 0 15,0 3-2-15,-1-4-19 16,1 3-5-16,0-8 12 16,2-4-1-16,2-2 0 15,2-8 8-15,2-1-2 16,1-8 8-16,4 1-1 15,0-2-7-15,0 0 1 16,0 0 8-16,0 0 11 16,0-3 11-16,0-16-22 0,0-6 1 15,9-11-1-15,11-3 0 16,7-7 0-16,8-2-8 16,5 2 7-16,-1 6-23 15,-1 9 15-15,-9 9-1 16,-8 11 8-16,-3 5-5 15,-7 3-1-15,-1 3-3 16,-6 0-6-16,0 0-1 16,-1 3-7-16,-1 9 13 15,-2-3 2-15,0 5 8 16,0 4 2-16,0 3 0 16,-11-4-1-16,-8 6 2 15,-3-3-1-15,-2 2 1 0,0-1 0 16,1-3 0-16,4 1-1 15,5-2 2 1,3-9-2-16,7 1 0 0,4-5-1 16,0-2 1-16,0 0 0 15,2 0 12-15,13 2 16 16,1 0-1-16,1 0-8 16,4 1-12-16,-3-2-6 15,1 3 1-15,0 2-1 16,-2 0 1-16,-1-2 4 15,-3 2-5-15,-1-3 0 0,-4 1 0 16,-1-3 1 0,-7-3-2-16,0 0 0 0,0 0-6 15,0 3-12-15,0-3-32 16,-7 1-67-16,-7-1-145 16,6 0-341-16</inkml:trace>
  <inkml:trace contextRef="#ctx0" brushRef="#br0" timeOffset="202675.18">8349 14414 1467 0,'0'0'499'0,"0"0"-297"16,0 0 29-16,0 0-45 15,0 0-89-15,0 0-29 16,0 0-14-16,2-15-17 16,-2 15-8-16,0 0-29 15,-4 15-2-15,-11 8 2 16,-8 12 9-16,-6 5 6 16,-4 8-14-16,-5 6 8 15,-5 9-8-15,-5 3 9 16,-4 2-9-16,-2 2 13 15,4-2-14-15,3-2 1 0,2-6-1 16,7-3-1 0,4-7 1-16,9-10 0 0,6-13-1 15,9 0-13 1,2-16 1-16,3-5-3 16,5-6-4-16,0 0-5 15,0 0-2-15,0-13-7 0,0-5-20 16,7-1-64-16,1-6-60 15,-4 0-112-15,-2 5-402 0</inkml:trace>
  <inkml:trace contextRef="#ctx0" brushRef="#br0" timeOffset="203476.05">8293 14865 188 0,'0'0'1111'15,"0"0"-835"-15,0 0-29 16,0 0-60-16,0 0-49 16,0 0-52-16,0 0-3 15,23-63-23-15,-10 50-17 16,3-2-1-16,0 3-5 16,1 2-12-16,1 1-14 15,-1 2 2-15,2 1 5 16,-4 6-9-16,-3 0 7 15,-2 0-15-15,-1 0 6 16,-2 0-6-16,-2 10 9 0,-5 7 6 16,0 5-1-16,0 1-2 15,-12 5-5-15,-7 3-1 16,-4-4 1-16,-2 3-7 16,1-3 0-16,2-4 1 15,2 2-1-15,1-6 0 16,4 0 1-16,4-3 5 15,0-8 11-15,4 2 7 16,5-6 1-16,0-2-3 16,2-2-2-16,0 2 0 0,0-2 3 15,0 0 8 1,0 0 3-16,6 0 12 16,10 0 2-16,10 0 17 15,5 0-6-15,10 0 3 0,1 0-9 16,1 0-6-16,-1 0-2 15,-6 0-27-15,-5 0-8 16,-9 0-11-16,-4 0 0 16,-7 0-35-16,-4 0-77 15,-7-4-85-15,0-4-71 16,0 1-359-16</inkml:trace>
  <inkml:trace contextRef="#ctx0" brushRef="#br0" timeOffset="-166420.72">1282 15119 1237 0,'0'0'187'0,"0"0"-62"15,0 0-14-15,0 0-43 16,0 0 20-16,0 0-3 16,-25 4-3-16,23-4 14 15,2 0-15-15,0 0-17 0,-2 0-20 16,0 0-13-16,2 0-14 16,0 0-4-16,0 0-6 15,0 0 1-15,0 0 4 16,0 0 4-16,0 0 0 15,0 0 5-15,0 0-6 16,0 0-2-16,0 0 0 16,0 0-5-16,0 0-7 15,0 0 1-15,0 0-1 16,0 0 7-16,0 0-7 16,0 0 5-16,0 0 6 15,0 0 4-15,0 0 5 16,0 0-3-16,0 0-4 15,0 0-3-15,0 0-10 0,0 0 5 16,0 0-6-16,0 0 0 16,0 0-12-16,0 0 3 15,0 0-6-15,4 0 2 16,11 0 6-16,6 6 7 16,3 2 0-16,3 2-1 15,2 2 1-15,-2 2 0 16,-1 0 1-16,-1 3 5 15,-3-3-6-15,-1-2 0 16,-9-2 1-16,-1-2-1 16,-1-2 0-16,-8-2 0 15,0-4-2-15,-2 0 2 16,0 0 6-16,0 0 11 16,0-10 9-16,-18-11 4 0,-7-7-19 15,-8-3-4-15,-3-10-7 16,-3 1 0-16,-4-4 2 15,3 0-1-15,4 7 0 16,9 8 1-16,7 9-2 16,9 8 11-16,7 6-11 15,2 6-1-15,2 0 0 16,0 0-14-16,0 0-1 16,0 0 15-16,0 0-9 15,0 0 2-15,0 0 2 0,0 0 5 16,0 0-7-1,0-4-5-15,0-8-9 0,11-6 6 16,9-9 16-16,5-9 9 16,-1 0-7-16,-2 4-2 15,-4 2 0-15,-7 13 0 16,-7 6 6-16,-2 7-5 16,-2 0 1-16,0 4 5 15,0 0-5-15,0 0-2 16,0 0-6-16,0 0 0 15,0 0-17-15,0 0-33 16,0 0-46-16,0 0-67 16,-4 8-108-16,-2-3-381 0</inkml:trace>
  <inkml:trace contextRef="#ctx0" brushRef="#br0" timeOffset="-165673.15">1488 14802 765 0,'0'0'302'0,"0"0"-134"16,0 0 19-16,0 0-51 16,0 0 4-16,0 0 0 15,0 0-36-15,4-19-48 16,-4 13-14-16,0-5-27 15,0-3-15-15,0-2 1 16,2 2 5-16,2 0-6 16,2 6 0-16,3 2-6 15,1 6-12-15,1 0-6 16,1 2 0-16,2 18 21 16,1 7 3-16,-1 2 2 0,-1 6 8 15,-4-5-6 1,-2-6-4-16,-2-6-20 0,-1-9-1 15,-2-6-17-15,0-3-12 16,3-3 34-16,-3-11 16 16,2-1 9-16,1-1 0 15,0 6-2-15,-1 6-6 16,3-1-1-16,1 5-12 16,2 0 12-16,1 0 15 15,-1 0-14-15,4 10-1 16,-4 8 12-16,5 7 17 15,-6 3-16-15,-1 2 15 16,-6 1-18-16,-2 0 14 16,0-3 9-16,0-6 7 15,0-8 22-15,-8-6 23 16,-5-6 3-16,-5-2-28 0,-3 0-21 16,2 0-8-16,1-2-9 15,4-2-2-15,5 0-8 16,5 4-11-16,2 0-1 15,2 0-27-15,0 0-49 16,0 0-57-16,0 4-54 16,6 8-42-16,1-2-303 0</inkml:trace>
  <inkml:trace contextRef="#ctx0" brushRef="#br0" timeOffset="-164692.12">1669 14441 1162 0,'0'0'174'0,"0"0"-10"15,0 0-45-15,0 0-33 0,0 0 2 16,0 0 10-16,0 0-22 16,-2-1-10-16,2 1-22 15,0 0-24-15,0 0-20 16,0 0-6-16,14 0 6 15,3 13 22-15,6 2-5 16,1 3-8-16,5 8-9 16,3-2 9-16,-1 4-8 15,2 1 0-15,-4 5 6 16,0-5-7-16,-4-2 1 16,-4-2 0-16,-5-6-1 0,-5-7-11 15,-4-3 0-15,-3-5 11 16,-4-4 0-1,0 0 22-15,0 0 13 0,-13-4 19 16,-12-14-29-16,-10-4-19 16,-7-12-6-16,-3-1 1 15,1-8 0-15,1 3 1 16,7 4-2-16,7 2 6 16,8 6-6-16,5 6-7 15,7 0 7-15,7 4 0 16,2 1 0-16,0 2-9 15,0-2 1-15,4 3 7 16,7 4-5-16,5 2 0 16,-3 2-7-16,3 2 4 0,-2 4-7 15,1 0 15-15,-4 0 0 16,-3 0-8-16,2 4 3 16,-4 10 6-16,0 4 13 15,1 5 4-15,-4 0 11 16,-1 4-1-16,0-1-12 15,-2-7-6-15,0-1-2 16,3-5-5-16,-1-6 9 16,-2-2-5-16,2-4 3 15,1-1-3-15,-1 0 0 16,4 0-6-16,1 0 0 16,6 0 0-16,7 0 22 15,7-6-9-15,6-1 6 16,3-6 1-16,4 4-5 0,-2-1-2 15,0 1-7-15,-7 3-5 16,-2 3 0-16,-9 0 1 16,-7 2-2-1,-3 1 1-15,-8 0 11 16,0 0-1-16,-2 0 17 0,0 0 12 16,0-4 5-16,0 4-4 15,0-2-15-15,0 2-14 16,0-3-12-16,-7 3-34 15,-2 0-90-15,0 0-95 16,1 0-403-16</inkml:trace>
  <inkml:trace contextRef="#ctx0" brushRef="#br0" timeOffset="-164286.75">1990 14141 874 0,'0'0'526'0,"0"0"-385"0,0 0 16 15,0 0-39 1,0 0-40-16,0 0-25 0,0 0-15 16,0 2-6-16,0-2-7 15,0 0 1-15,0 0-5 16,0-10 1-16,11-8 21 16,7-8-14-16,2-2-11 15,0-9-17-15,1 6-1 16,-4 2-10-16,-3 4-6 15,-8 4-6-15,-1 7 6 16,-5 6-11-16,0 6-20 16,-5 2-57-16,-13 4-258 15,-1 10-207-15</inkml:trace>
  <inkml:trace contextRef="#ctx0" brushRef="#br0" timeOffset="-163974.28">1947 13954 952 0,'0'0'550'0,"0"0"-325"16,0 0-14-16,0 0-44 16,0 0-56-16,0 0-14 15,0 0-1-15,-12-2-21 16,12 2-23-16,0 0-8 16,0 0-26-16,0 0-18 15,0 0-4-15,10 0-22 16,11 10 15-16,6 5 11 15,6 6 0-15,5 3 1 0,1 2 10 16,2 3-11 0,-3-1 0-16,-7 0-1 15,-4-2-9-15,-8-7-12 0,-7-2-17 16,-3-7-10-16,-7-7-33 16,-2-3-8-16,0 0-4 15,-9-21-5-15,-11-2-213 16,-5-4-236-16</inkml:trace>
  <inkml:trace contextRef="#ctx0" brushRef="#br0" timeOffset="-163336.93">2024 13684 1525 0,'0'0'201'15,"0"0"-59"-15,0 0-91 16,0 0-29-16,0 0 6 16,0 0 19-16,0 0-11 15,6 0 14-15,7 0 28 16,5 0-19-16,7 7-14 16,4 10-16-16,4 1-10 15,3 2-5-15,-3 2-14 16,1 1 6-16,-3 0-6 15,-4-4 1-15,-3-2 9 0,-6-3-4 16,-7-8-6-16,-2-2 1 16,-7-4-1-16,-2 0 14 15,0 0 9-15,0-10 26 16,-17-15-7-16,-10-12-26 16,-12-7-10-16,-2-6-5 15,-6 0-1-15,0 3-6 16,7 7 5-16,7 8 1 15,6 12 0-15,9 6 0 16,7 8-6-16,4 4-4 16,5 0 9-16,2 2 1 15,0 0 0-15,0-2 1 16,0 0 6-16,0-2-7 16,0-2 0-16,0-6-1 15,0-6-11-15,9-8 11 0,6-10 0 16,8-6 1-1,3-8-1-15,6 0 1 0,-3-1 0 16,-5 9 6-16,-4 10 12 16,-8 12 0-16,-8 12 0 15,-4 5-8-15,0 3-10 16,0 0-12-16,0 0-32 16,0 5-31-16,0 9-10 15,0 3-39-15,0 14-28 16,-2-3-114-16,-3-2-332 0</inkml:trace>
  <inkml:trace contextRef="#ctx0" brushRef="#br0" timeOffset="-162827.49">2333 13475 1124 0,'0'0'297'0,"0"0"-23"15,0 0-117-15,0 0-80 16,0 0-35-16,0 0 8 16,0 0 0-16,-4-92-17 15,4 75 0-15,0 8-21 16,4 1-12-16,7 4-8 0,5 4-13 15,-1 0-4-15,3 0 25 16,0 10 7-16,0 1-6 16,-5 6-1-16,-1-3-1 15,-6 0 1-15,-1-4-8 16,-3-4-4-16,0-4-10 16,-2-2 4-16,1 0 9 15,2 0-3-15,3-8-7 16,0-5 17-16,5-2 4 15,1 3-2-15,0 2 6 16,1 4-5-16,1 6 5 16,-1 0 11-16,1 6 2 15,1 16-11-15,-1 4 11 0,-3 4-7 16,-4 0-3 0,-1-4 5-16,-1-4-8 0,-3-3 0 15,-2-7-6-15,0-5-8 16,0-3-39-16,0-4-54 15,-2 0-144-15,-7-4-744 0</inkml:trace>
  <inkml:trace contextRef="#ctx0" brushRef="#br0" timeOffset="-162091.78">2498 12989 1452 0,'0'0'257'0,"0"0"-62"16,0 0-110-16,0 0-51 15,0 0-22-15,0 0-6 16,0 0-6-16,20 8 13 16,3 13 10-16,6 7-2 15,4 2-12-15,3 6 1 16,-1 2-2-16,1-2-7 15,-3-1 6-15,-8-8-6 16,-5-4-1-16,-7-7-8 16,-4-9 7-16,-7-3 1 15,1-4 1-15,-3 0 23 16,0 0 14-16,-3-1 20 0,-14-16-36 16,-12-9-16-16,-5-6-6 15,-6-12-10-15,-2-7-15 16,2-8-6-16,2-3-30 15,7 6 23-15,8 6 32 16,13 14 6-16,4 8 9 16,6 10-2-16,0 6-6 15,6 2-1-15,6 1-6 16,4 7-6-16,2 2 12 16,0 0 12-16,-3 4-12 15,1 15-1-15,-3 2 1 16,-2 9 2-16,-4 1 18 15,-2 1-3-15,-3-2-16 0,-2-4 15 16,0-4-9 0,0-8 8-16,0-4 3 0,0-4-7 15,2-2-2-15,0-2-8 16,3-2-1-16,1 3 0 16,4-3-22-16,7 0 22 15,8 0 4-15,6 0 32 16,9 0-13-16,5-3 5 15,1-5-3-15,3 0-4 16,1-2-2-16,-8 3-4 16,-7 1-13-16,-10 3-2 15,-10 0 6-15,-7 3-6 0,-6 0 1 16,-2 0 15 0,0 0 2-16,0 0 4 15,0 0-22-15,-2 0-37 0,-17 0-90 16,1 0-109-16,1 0-519 15</inkml:trace>
  <inkml:trace contextRef="#ctx0" brushRef="#br0" timeOffset="-161750.9799">2940 12695 1169 0,'0'0'297'16,"0"0"-77"-16,0 0-84 15,0 0-35-15,0 0-34 16,0 0 14-16,0 0 8 16,0 0-19-16,0 0-10 15,4-12-24-15,9-7 2 16,7-10-12-16,7-5-14 15,-2-2-5-15,3-1-7 16,-4 6-20-16,-1 5-20 16,-4 5-9-16,-9 5-37 15,-3 9-29-15,-7 7-8 16,0 0-111-16,-7 4-24 16,-11 9-133-16,-3 0-561 0</inkml:trace>
  <inkml:trace contextRef="#ctx0" brushRef="#br0" timeOffset="-161505.41">2926 12458 1273 0,'0'0'342'15,"0"0"-58"-15,0 0-87 16,0 0-71-16,0 0-41 16,0 0-31-16,0 0-25 15,0-4-18-15,14 4-10 16,7 10 20-16,11 4 21 15,4 5-20-15,6 0-4 16,-2 6-9-16,-3 0-8 16,-5 2-1-16,-3-1-6 15,-7-4-46-15,-6-2-35 0,-3-6-20 16,-11-10-64-16,-2-4-116 16,0 0-263-16</inkml:trace>
  <inkml:trace contextRef="#ctx0" brushRef="#br0" timeOffset="-160941.75">3042 12123 1340 0,'0'0'382'0,"0"0"-158"0,0 0-89 16,0 0-36-16,0 0-67 15,0 0-22-15,0 0-1 16,42 0 30-16,-17 10 4 16,6 3-18-16,2 0-15 15,3 4-2-15,-1 1-8 16,-1 0 7-16,-2-2-6 16,-7 0 0-16,-4-7 0 15,-7 0-1-15,-6-5 1 16,-5-4 0-16,-3 0 20 15,0 0 52-15,0-4 46 16,-11-17-27-16,-14-8-52 16,-8-10-25-16,-8-6-14 0,-7-5-1 15,-4-3 0 1,4 3 0-16,2 10 0 16,15 10 1-16,9 12 0 0,13 7 0 15,5 7-1-15,4 4 0 16,0-1-7-16,0 1-2 15,0-5-2-15,0-2 1 16,11-7-8-16,7-9 18 16,9-8 0-16,2-9 0 15,2-7 1-15,2-1 0 16,-2 2 0-16,-4 6-1 16,-7 9 0-16,-6 10 2 15,-8 9-2-15,-4 9 0 16,-2 3-42-16,0 0-108 15,0 7-98-15,0 27 11 0,-11-4-68 16,0 0-201-16</inkml:trace>
  <inkml:trace contextRef="#ctx0" brushRef="#br0" timeOffset="-160446.37">3287 11834 1156 0,'0'0'393'0,"0"0"-78"16,0 0-115-16,0 0-51 15,0 0-45-15,0 0-30 16,0 0-21-16,0-33-32 16,0 21-20-16,0 1 1 15,0 2-2-15,2 2 0 16,11 2-14-16,5-1 0 15,1 6 5-15,-2 0-3 16,1 0 0-16,-3 10-9 16,-1 5 6-16,-5 2 2 15,-3-1 12-15,-1-4 0 16,-3-7-11-16,-2 0 10 16,2-5 2-16,-2 0 6 0,2 0 9 15,1 0 0 1,-1 0-5-16,1-3 1 0,3 0-10 15,0-1-1 1,5-1 0-16,5 4-1 0,-1 1-11 16,4 0 0-16,-3 6 4 15,-3 14 0-15,-3 4 8 16,-2 8 0-16,-6 4 10 16,-2 2-4-16,0-3 7 15,-2-6-5-15,-10-5-8 16,4-8 0-16,-1-8-18 15,-9-8-56-15,5-1-100 16,-3-13-386-16</inkml:trace>
  <inkml:trace contextRef="#ctx0" brushRef="#br0" timeOffset="-160095.4499">3472 11486 1538 0,'0'0'321'0,"0"0"-26"16,0 0-132-16,0 0-52 16,0 0-55-16,0 0-37 15,0 0-19-15,19 22 0 16,2 4 20-16,6 10 17 0,4 6-15 15,4 8-8 1,-1 6-7-16,-1 4-7 0,-2 3 8 16,-2-5-8-16,-4-6 0 15,-5-8-17-15,-5-10-5 16,-3-10-8-16,-3-8-1 16,-3-6-24-16,-4-6-27 15,-2-1-42-15,0-3-75 16,-6 0-66-16,-7-15-404 0</inkml:trace>
  <inkml:trace contextRef="#ctx0" brushRef="#br0" timeOffset="-159704.0799">3686 11671 1174 0,'0'0'278'0,"0"0"-9"16,0 0-117-16,0 0-50 15,0 0-6-15,0 0-49 16,0 0 2-16,0-87 5 16,6 81 0-16,3 4-25 15,3 2-17-15,3 0 4 16,5 11 4-16,3 8-13 16,1 6 0-16,2 4-7 15,-1 1 23-15,-4 5-3 0,-2-3 3 16,-3-2-3-1,-5-2-2-15,-3-9-3 16,-2-6-6-16,0-7 3 16,1-6-5-16,1-8 19 0,6-25 32 15,9-12 30 1,2-11-42-16,7-2-9 0,4 2-17 16,0 10-20-16,-3 11 0 15,-2 8-8-15,-6 8-36 16,-6 13-59-16,-16 10-153 15,-3 22-136-15,0 8-330 0</inkml:trace>
  <inkml:trace contextRef="#ctx0" brushRef="#br0" timeOffset="-158766.65">1754 17034 1128 0,'0'0'198'0,"0"0"-12"16,0 0-47-16,0 0 0 15,0 0-25-15,0 0 5 16,0 0 16-16,-13 4-30 15,13-4-12-15,0 0-10 16,0 0-26-16,0 0-16 16,0 0-16-16,0 0-4 15,0 0-21-15,0-8 9 16,0-5 9-16,9-10 15 0,6-3-8 16,2-6-13-1,9-2-11-15,0-2-1 0,0 0 0 16,1-1 0-16,-2 6 0 15,-5 5 0-15,-5 3-1 16,-5 9-20-16,-3 7-10 16,-4 1-29-16,-3 6-51 15,0 0-45-15,0 0-15 16,0 13-65-16,0 1-315 0</inkml:trace>
  <inkml:trace contextRef="#ctx0" brushRef="#br0" timeOffset="-158396.75">2019 17205 1255 0,'0'0'206'16,"0"0"-135"-16,0 0-36 15,0 0-16-15,0 0 23 16,0 0 32-16,0 0 46 16,20-14 13-16,-6-9 38 15,5-7-18-15,4-6-55 16,1 1-33-16,1-2-41 15,-3 7-17-15,-2 6-7 0,-2 6 0 16,-3 0 0-16,-1 9-7 16,-1-2-64-16,-4 5-23 15,1-8-76-15,-6 6-32 16,-4 0-327-16</inkml:trace>
  <inkml:trace contextRef="#ctx0" brushRef="#br0" timeOffset="-154641.22">2132 15913 134 0,'0'0'688'16,"0"0"-605"-16,0 0-12 15,0 0 43-15,0 0 15 16,0 0 67-16,0 0-3 15,3 0-21-15,-3 0-46 16,0 0-14-16,0 0-5 16,0 0-12-16,0 0-13 15,0 0-4-15,0 0-18 16,0 0-1-16,0 0-8 0,0 0-13 16,0 0-15-16,0 0-9 15,0 0-3 1,0 0-11-16,0 0-7 0,0 5-9 15,0 8 2-15,0 2 14 16,0 2-1-16,0 6 1 16,0-5-1-16,9-6-7 15,-1-2-1-15,4-2-1 16,-1-8-2-16,4 0 0 16,6 0 9-16,4-4 3 15,1-13 8-15,-3 2-8 16,1 3 1-16,-6 2 8 15,-5 6-9-15,-4 0-1 0,2 4 0 16,-2 0-9 0,2 0 4-16,0 4 5 0,2 5-8 15,-1 3 8-15,-5 3 0 16,-1 3-5-16,-6-4 6 16,0 8 1-16,0 3 12 15,0 4 3-15,-2-3-7 16,-7 0-8-16,2-8 0 15,3-4 5-15,1-10-4 16,3 0-2-16,0-4 0 16,0 0-13-16,0 0-18 0,0 0-45 15,-6-4-53 1,-1-6-112-16,-2 2-501 0</inkml:trace>
  <inkml:trace contextRef="#ctx0" brushRef="#br0" timeOffset="-154215.25">2022 15873 514 0,'0'0'218'0,"0"0"-109"0,0 0 16 16,0 0 37-16,0 0 14 16,0 0-15-16,0 0 2 15,-21 10-51-15,21-10-24 16,0 0-37-16,0 0-17 16,0 0 3-16,0 0 2 15,0-4 5-15,9-14-19 16,7-8 43-16,9-10 26 15,-2-4-23-15,3-3 7 16,0 6-17-16,-6 9-28 16,-7 6-12-16,-6 8-4 15,-2 10-6-15,-5 4-4 16,0 0-7-16,0 0 1 16,0 0 0-16,0 0-1 0,0 0-52 15,0 0-80 1,0 0-108-16,0 0-286 0,0 0-387 0</inkml:trace>
  <inkml:trace contextRef="#ctx0" brushRef="#br0" timeOffset="-153553.3289">2228 15488 1039 0,'0'0'348'0,"0"0"-149"16,0 0-39-16,0 0-69 0,0 0-22 15,0 0 4-15,0 0-12 16,23 0-30-16,-9 0 7 16,5 0-11-16,8 0-18 15,4 0 4-15,5 0-3 16,4 12 1-16,0 4-4 15,-2-3-5-15,-8-2-1 16,-2 1 1-16,-10-3-1 16,-3-4 0-16,-8 0 0 15,-3-5-1-15,-1 0 15 16,-3 0-2-16,0 0 15 16,0 0 33-16,0-9 28 15,-16-6-28-15,-7-9-48 16,-6-5-4-16,-6-11-7 0,-5-6-2 15,-5 0 0-15,5 0 0 16,4 10 1-16,10 4 0 16,11 16 20-16,3 6 18 15,8 10-26-15,2 0-13 16,2 0-8-16,0 0-3 16,0 0 10-16,0 0-8 15,0 0 9-15,0 0-1 16,0 0-9-16,0 0 8 15,0-4 1-15,0 4-8 16,0 0 7-16,0-5-6 16,6 1 2-16,8-6 0 0,3-12 6 15,10-6 8 1,4-12 6-16,5-8-6 0,-3-2 2 16,-5 5 2-16,-7 14-4 15,-8 11-7-15,-5 10 9 16,-6 10-9-16,-2 0-1 15,0 0-62-15,0 0-92 16,0 22-172-16,-14 0-162 16,1 1-829-16</inkml:trace>
  <inkml:trace contextRef="#ctx0" brushRef="#br0" timeOffset="-153025.8589">2581 15146 882 0,'0'0'398'16,"0"0"-225"-16,0 0 29 16,0 0-37-16,0 0-47 15,0 0 1-15,0 0-25 16,4-14-13-16,-2 1-25 15,5-4-33-15,-3-2-22 16,6 1 0-16,-2 0-1 16,3 8 0-16,-1 4-14 0,3 6-5 15,0 0 0 1,3 0 4-16,0 16 14 0,-1 2 1 16,-1 0 6-16,-4 1-5 15,-3-12-1-15,-3 3 1 16,-2-10 0-16,1 0 1 15,-1 0-2-15,1 0-1 16,-1 0-18-16,4-4 10 16,3-6-2-16,3-4 11 15,3-2 0-15,3 2 3 16,2 0 9-16,-2 0 3 16,-1 8-1-16,1 6-13 15,-3 0 27-15,2 4-27 16,-7 14 11-16,2 8-2 15,-5 4 0-15,-5-2 2 16,-2 2-4-16,0-7-1 16,0-1-1-16,0-4-6 0,-19-4-75 15,2-8-129-15,-1-4-398 16</inkml:trace>
  <inkml:trace contextRef="#ctx0" brushRef="#br0" timeOffset="-152087.75">2824 14464 1126 0,'0'0'570'0,"0"0"-386"16,0 0-43-16,0 0-42 15,0 0-37-15,0 0-6 16,0 0-10-16,-2-2-31 16,4 2-15-16,17 10 0 15,8 8 16-15,6 8 1 16,10 1-3-16,-1 6-13 15,3 5 7-15,-3-2-7 16,-4 0 0-16,-7-4-1 16,-6-6-11-16,-7-4-2 15,-7-9 5-15,-3-3 7 16,-5-9 1-16,-3 2 0 0,0-3 10 16,0 0 17-16,-5-3-4 15,-17-13-23-15,-9-6-11 16,-7-9-8-16,-6-7 3 15,-3-6-5-15,2-4-1 16,6 3 10-16,6 1 3 16,14 8 9-16,7 6 6 15,10 8-5-15,2 4 0 16,0-1-1-16,8 10-6 16,8-1-2-16,5 4 8 15,4 1-1-15,-1 5 0 16,-2 0 0-16,-4 0-6 15,-5 8 0-15,-4 10 7 0,-4 11 0 16,-5 5 15 0,0 2-6-16,0-5 2 0,0 0-3 15,0-9-8-15,0-4 1 16,0-9 4-16,9-3-5 16,4-4 0-16,5-2 10 15,5 0 9-15,4 0 3 16,4 0-4-16,2-11 3 15,-2-5-1-15,0-1-5 16,-2 4 0-16,-5-3 18 16,-4 4 1-16,-1 3 0 15,-6 2-7-15,-2 3-14 0,-2 0-7 16,0 2-6 0,-3-1 1-16,1 2-1 15,-3 1-15-15,1 0-74 0,-5 0-59 16,0 0-166-16,0 0-376 0</inkml:trace>
  <inkml:trace contextRef="#ctx0" brushRef="#br0" timeOffset="-151326.78">2687 16598 808 0,'0'0'261'16,"0"0"-165"-16,0 0 25 15,0 0-74-15,0 0 48 16,0 0 35-16,0 0 17 15,-100 48 14-15,96-48-2 16,2 0-29-16,2 0-40 0,0 0-34 16,0 0-7-1,0 0 8-15,0 0-9 0,0 0 8 16,0-9-14-16,4-13-26 16,12-22 7-16,20-32 12 15,26-54 9-15,36-56 5 16,20-30 18-16,5 2 15 15,-21 26 24-15,-36 60-27 16,-23 36-7-16,-19 35-40 16,-6 9-19-16,1 3 1 15,-4 6-13-15,-1 6 5 16,-6 16-6-16,-7 6-9 16,-1 11-29-16,0 0-49 15,0 0-35-15,0 14-45 0,-3 10-6 16,-22 33-69-16,3-11-125 15,-1 2-450-15</inkml:trace>
  <inkml:trace contextRef="#ctx0" brushRef="#br0" timeOffset="-150744.78">3148 16204 1255 0,'0'0'292'15,"0"0"7"-15,0 0-141 16,0 0-32-16,0 0-9 16,0 0-36-16,0 0-13 15,-4-117 9-15,18 92-19 0,-1 0-3 16,1 6 9-1,-3 9-19-15,-1 6-41 0,-3 4-4 16,3 4-17-16,-2 18 17 16,3 14 12-16,-1 10 3 15,-2 6 1-15,1-6-8 16,-3-2-7-16,2-5 5 16,-2-11-5-16,3-6-1 15,-3-14-1-15,2-3-11 16,-2-5-1-16,7 0 13 15,4-23 6-15,11-12 48 16,3-13 22-16,3-8-24 16,-1-1-15-16,-6 7 1 15,-4 11-2-15,-10 13-18 16,-5 8-18-16,-6 12-11 0,-2 6-135 16,0 0-162-16,-2 6-498 15</inkml:trace>
  <inkml:trace contextRef="#ctx0" brushRef="#br0" timeOffset="-149829.65">2708 17726 405 0,'0'0'1454'16,"0"0"-1297"-16,0 0-14 15,0 0-81-15,0 0-16 16,0 0 9-16,0 0 15 15,0-30 17-15,0 8-1 16,10-6-35-16,9-6-6 16,1-2-8-16,-1-1-6 15,4 2-31-15,-3 8-1 16,-2 5 1-16,-4 9-2 16,-4 2-13-16,-3 7-23 15,-3 4-40-15,-2 0-29 16,-2 0-22-16,0 6-62 15,0 15-76-15,0-2-269 0</inkml:trace>
  <inkml:trace contextRef="#ctx0" brushRef="#br0" timeOffset="-149521.1">2872 17650 1249 0,'0'0'326'15,"0"0"-205"-15,0 0 15 16,0 0-97-16,0 0 26 16,0 0 92-16,0 0 23 15,5 0-32-15,-5 0-12 16,0 0-34-16,0 0-34 0,3 0-13 16,-3 0-29-1,4 0-14-15,2-4-11 0,5-13 8 16,7-6 27-16,7-11 19 15,2-2-19-15,2-5-16 16,-1 1-11-16,-3 8-9 16,-7 7-1-16,-5 10-78 15,-9 15-88-15,-4 0-149 16,0 0-446-16</inkml:trace>
  <inkml:trace contextRef="#ctx0" brushRef="#br0" timeOffset="-77817.77">4698 9735 704 0,'0'0'409'16,"0"0"-215"-16,0 0-52 0,0 0-19 16,0 0-50-16,0 0-1 15,-3 0-16-15,3 0-20 16,0 0-4-16,0 0 25 15,0 0-3-15,0 0 22 16,0 0-7-16,0 0 12 16,0 0-29-16,0 0 5 15,0 0 0-15,0 0 5 16,0 0-15-16,0 0-9 16,0 0-4-16,0 0-10 0,0 0-23 15,0 0-1 1,0 0-7-16,0 0-8 0,5 4 9 15,3 10-2-15,5 2 8 16,6 4 0-16,-1 1 5 16,-1 2-4-16,3 0-2 15,-2 1-3-15,0-4 3 16,-3-2-5-16,-1 0-6 16,-1-3 11-16,-1 2 0 15,-4-1-7-15,-1-1 8 16,-3-2 0-16,1-1-10 15,0-2-2-15,-5-4 12 16,2-2-8-16,-2-4 8 16,0 0 7-16,0 0 17 15,0-1-3-15,-4-16-20 0,-8-5 14 16,-1-4-15-16,-1-6 0 16,3-2 0-16,5-2-2 15,-1-3 1-15,4 2-8 16,1 2 0-16,2 3 0 15,0 8 0-15,0 6 3 16,0 6 5-16,0 2-1 16,0 4-10-16,2 0 2 15,8-2-6-15,0 2 1 16,2 0 7-16,-2 0 1 16,-3 6-2-16,-2 0-3 15,-3 0-1-15,-2 0-23 16,0 6 11-16,0 8-6 15,0 3 12-15,0 0 17 16,0 3-6-16,0 4 8 0,-7 0 16 16,0 2-15-1,2 1 7-15,-3-1-2 0,2-2-6 16,1-4 0-16,3-9-1 16,2-2 0-16,0-9-3 15,0 0 4-15,0 0 26 16,0 0 5-16,0 0-10 15,0-2 0-15,0-2 0 16,0 1-7-16,0 3 3 16,-2 0-10-16,2 0-6 15,0 0 4-15,0 0-4 0,0 0 11 16,0 0-7-16,0 0-4 16,0 0 9-16,0 0-10 15,0 0 1-15,0 0 0 16,0 0-1-16,0 0 0 15,0 0 0-15,0 0 0 16,0 0 0-16,0 0-4 16,0 0 3-16,2 0-4 15,14 0 4-15,6-1 1 16,7-3 0-16,4-2 1 16,3-1-1-16,2 1-1 15,-1 2 1-15,-1 2 5 0,-7 1-4 16,-2 1 0-1,-6 0-1-15,-8 0 0 0,-6 0 1 16,-1 0 6 0,-4 0 13-16,1 0 11 0,-3 0 4 15,0 0 1-15,0 0 0 16,0 0-12-16,0 0-15 16,0-2 6-16,0 2-8 15,0 0-7-15,0 0 0 16,0-3-6-16,0 3-41 15,0-9-82-15,-3 0-133 16,-5 0-741-16</inkml:trace>
  <inkml:trace contextRef="#ctx0" brushRef="#br0" timeOffset="-76415.0399">5978 9651 909 0,'0'0'386'0,"0"0"-138"16,0 0-53-16,0 0-66 15,0 0-67-15,0 0-5 16,0 0-15-16,0-8-1 16,0 8-17-16,0 0-24 15,0 0 0-15,7 12-6 16,4 7 5-16,2 0 0 0,3 6 1 15,0 0 1-15,-3 0 5 16,0-1-6-16,1-4 0 16,-5 0-1-16,0-6 1 15,-3-3 0-15,-1-3 0 16,-2-1 0-16,-1-3 0 16,-2-4 0-16,0 2 0 15,0-2 0-15,0 0 9 16,0 0 8-16,0 0 20 15,0-9-3-15,-5-9-15 0,-4-5-18 16,-4-5-1 0,3-7-1-16,2-1-6 0,3 2-1 15,5 7 0 1,0 4 7-16,0 4-7 0,0 6 2 16,11 1-1-16,3 2-3 15,1 1 4-15,3 2-3 16,1 1 4-16,-2 4 4 15,-3 2-8-15,-1 0-2 16,-8 0 5-16,-2 15-1 16,-3 6-12-16,0 1 19 15,0 0 7-15,-6 2 2 16,-3-4-9-16,3-2 0 0,0-3 1 16,4-4 9-1,2-1-10-15,0-2-1 16,0-4-1-16,0 1 1 0,0-5 1 15,2 1 12-15,10-1 19 16,3 0 1-16,8 0 5 16,3 0-12-16,4-6-3 15,-1-2-8-15,0 1 6 16,-6 0 0-16,-2 1-19 16,-5 3 14-16,-5 2-14 15,-5 1 7-15,-4 0-8 16,-2 0 0-16,0 0 0 15,0 0-13-15,0 0-9 16,0 0-24-16,0 0-1 16,-15 0-68-16,-1 0-108 0,3 0-388 15</inkml:trace>
  <inkml:trace contextRef="#ctx0" brushRef="#br0" timeOffset="-76075.4">6337 9551 1405 0,'0'0'405'0,"0"0"-121"15,0 0-122-15,0 0-51 0,0 0-56 16,0 0-8 0,0 0-10-16,0-4-13 0,0 6-15 15,0 12 30 1,2 5 1-16,1 6-1 0,-1 7-15 15,0 3-2-15,0 4-10 16,0 5-11-16,0 0-1 16,-2 2 0-16,2-3 1 15,-2-3-2-15,0-8 1 16,0-10-6-16,4-6-4 16,-2-9 4-16,0-2-1 15,-2-5-28-15,2 0-12 16,-2-2-34-16,4-20-63 15,-1 2-120-15,-1 1-327 0</inkml:trace>
  <inkml:trace contextRef="#ctx0" brushRef="#br0" timeOffset="-75616.58">6444 9735 801 0,'0'0'562'0,"0"0"-367"16,0 0-25-16,0 0-43 15,0 0-75-15,0 0-4 16,0 0 17-16,20-56 25 16,-16 51 2-16,1 2 2 15,-1 1-36-15,-1 2-10 16,-1 0-25-16,3 0-12 0,1 2 2 15,3 9 6 1,3 6 1-16,-4 3-7 0,-1 4-1 16,-3 2 7-16,-2 2 12 15,-2 3-2-15,0-3 2 16,0-2-18-16,0-4-1 16,0-4-11-16,0-6-1 15,0-6-5-15,0-4 5 16,0-2 13-16,4 0 7 15,17-16 11-15,8-9-4 16,8-7 20-16,4-4 1 16,-1 0-7-16,-9 8-18 0,-6 6-12 15,-8 8-11-15,-9 6-28 16,-6 7-105-16,-2 1-89 16,-10 0-244-16,-5 2-466 15</inkml:trace>
  <inkml:trace contextRef="#ctx0" brushRef="#br0" timeOffset="-73730.11">281 12416 1401 0,'0'0'277'0,"0"0"-118"16,0 0-86-16,0 0-14 15,0 0-28-15,0 0 0 0,0 0-17 16,10 0-13 0,-4 0 12-16,5 12 22 0,5 6 15 15,-1 4 3-15,5 4-20 16,0 5-8-16,2-1-15 16,3-2-8-16,0-2-1 15,0-2-1-15,-2-4 1 16,0-2-1-16,-3-4 0 15,-5-4 0-15,-3-4 0 16,-5-2 0-16,-3-4-6 16,-4 0 5-16,0 0 1 15,0-2 33-15,-7-16 7 16,-15-12-30-16,-9-9-1 0,-7-6-8 16,-3-4-1-1,1 2 0-15,5 6 2 0,8 7-1 16,7 8 2-16,7 6-2 15,6 6 0-15,7 4-1 16,0-2-1-16,0-2-21 16,2-1 6-16,11-2 9 15,1 5 7-15,-1 4 0 16,1 6-8-16,-1 2-1 16,1 0 3-16,-3 14 0 15,2 6-2-15,-4 0-1 16,0 0 8-16,-6 0-4 15,3 0 5-15,-4 0 1 16,-2 2 6-16,0 5-5 16,0-2 5-16,0 1 2 0,0-2-9 15,0-5 0 1,2-9 2-16,0-6-2 0,3-4-11 16,2 0 11-1,4-16 7-15,3-8 3 0,5-5 4 16,1 3 9-16,3 7-6 15,1 4-11-15,-2 7-6 16,1 4-1-16,-4 4 0 16,-1 0 0-16,-5 0-10 15,-3 0 4-15,-6 0-1 16,-2 0 1-16,-2 0-6 16,0 0-11-16,0 0-38 15,-4 0-86-15,-8 0-340 0</inkml:trace>
  <inkml:trace contextRef="#ctx0" brushRef="#br0" timeOffset="-73394.11">638 12306 1041 0,'0'0'361'0,"0"0"-133"0,0 0-95 16,0 0-28-1,0 0-42-15,0 0-1 0,0 0-33 16,0 0-10-16,6-6 1 16,7-10 17-16,6-6 6 15,-1-4-11-15,1-4-16 16,2 2 1-16,-3 3-11 15,-5 4-5-15,-2 4-1 16,-2 5-6-16,-7 5-55 16,1 2-43-16,-3 3-40 15,0 2-139-15,-10 0-275 16,-5 0 50-16</inkml:trace>
  <inkml:trace contextRef="#ctx0" brushRef="#br0" timeOffset="-73135.83">676 12115 803 0,'0'0'392'0,"0"0"-49"16,0 0-96-1,0 0-47-15,0 0-43 0,0 0-34 16,0 0-36-16,0 0-19 16,0 0-23-16,0 0-29 15,0 3-16-15,0 2 0 16,8 5 0-16,8 3 0 15,2 0 2-15,4 4 5 16,1-2-7-16,-1 3-3 16,-2 1-49-16,0-3-35 15,-5-2-45-15,-1-4-65 0,-10-8-67 16,-2-2-117 0,-2 0-845-16</inkml:trace>
  <inkml:trace contextRef="#ctx0" brushRef="#br0" timeOffset="-72446.2399">758 11739 1285 0,'0'0'395'0,"0"0"-179"16,0 0-125-1,0 0-44-15,0 0-35 0,0 0-1 16,0 0 8-16,42 18 5 16,-23-3-2-16,2 7-6 15,2 3-8-15,1 3-8 16,-1 1 6-16,-4 3-6 16,0-5 0-16,-7-3-3 15,-2-2-13-15,-3-6-18 16,-3-4 24-16,-3-5 9 15,-1-4 1-15,0-3 20 16,0 0 13-16,0 0 8 16,-10-13-17-16,-10-8-7 15,-5-2-15-15,-4-6 5 16,-2-3-7-16,0-5 0 0,4-2-2 16,5-2-5-16,8 1-3 15,8 4 4-15,6 2 0 16,0 8-2-16,0 4-2 15,6 8-2-15,8 6 3 16,-1 1 1-16,1 6 2 16,3 1 5-16,0 0 1 15,-5 0 1-15,1 0 0 16,-3 5 12-16,-6 14-1 16,-1 4-12-16,-3 6 12 15,0 3-1-15,0 1 0 16,0-3-4-16,0-6 2 15,0-4-9-15,6-6-1 16,0-5-22-16,4 0 23 0,1-5 1 16,3-2 8-16,3 0 3 15,3-2 3 1,5 0 7-16,3 0-3 0,3-12-4 16,1-5-3-16,-7 2 0 15,1-1-4-15,-10 3-8 16,-5 6-16-16,-8 3-49 15,-3-5-99-15,0 5-140 16,-9-2-1289-16</inkml:trace>
  <inkml:trace contextRef="#ctx0" brushRef="#br0" timeOffset="-72096.9899">1056 11484 818 0,'0'0'905'16,"0"0"-705"-16,0 0-61 15,0 0-58-15,0 0-38 16,0 0-13-16,0 0 1 16,14 0 3-16,-5 9 32 15,5 1-7-15,-1 9-24 16,5 2-1-16,1 2-15 15,4 7-4-15,-3 5-9 16,2 1-5-16,-4-3 0 0,0 0 1 16,-5-5-1-1,-2-8-1-15,-1-8-6 16,-6-4-14-16,-2-6-7 0,0-2-9 16,-2 0-10-16,0 0-9 15,0-9-50-15,0-4-146 16,0-6-610-16</inkml:trace>
  <inkml:trace contextRef="#ctx0" brushRef="#br0" timeOffset="-71682.7">1257 11526 937 0,'0'0'372'15,"0"0"-188"-15,0 0-66 16,0 0-19-16,0 0-4 16,0 0 1-16,0 0-12 15,15-73-1-15,-7 70-12 16,0 0-15-16,5 3-19 16,3 0-21-16,5 6 8 15,-4 15 1-15,1 5 3 16,-3 7-3-16,-3-2-1 15,-4 5-8-15,-1-2-1 16,0-4-2-16,0-4-2 16,-2-8-10-16,1-8 0 15,0-6 1-15,1-4-1 0,4-1 36 16,5-22 20-16,4-13 10 16,5-6-24-16,-1-4-27 15,0 0-10-15,-1 7-5 16,-5 8-1-16,-7 10-18 15,-5 10-54-15,-6 11-97 16,0 8-169-16,0 11-495 0</inkml:trace>
  <inkml:trace contextRef="#ctx0" brushRef="#br0" timeOffset="-71056.8">790 13377 955 0,'0'0'317'0,"0"0"-214"15,0 0 0-15,0 0 13 16,0 0-14-16,75-126-52 16,-55 96-27-16,-1 2-8 15,-2 6-14-15,-8 5 8 16,2 7-9-16,-2 7-1 15,-5 3-104-15,-2 12-57 16,0 7-113-16,-2 3-639 0</inkml:trace>
  <inkml:trace contextRef="#ctx0" brushRef="#br0" timeOffset="-70892.26">952 13403 149 0,'0'0'1441'0,"0"0"-1184"15,0 0-55-15,0 0-97 16,0 0-67-16,0 0-28 16,69-106-10-16,-45 70-22 15,1 2-96-15,2-9-84 16,-9 12-163-16,-3 5-424 0</inkml:trace>
  <inkml:trace contextRef="#ctx0" brushRef="#br0" timeOffset="-70337.13">1079 12733 1045 0,'0'0'401'0,"0"0"-122"16,0 0-70-16,0 0-36 15,0 0-77-15,0 0-20 16,0 0-25-16,-9-17 0 16,9 17-16-16,0 11-6 15,2 1 27-15,11 1-17 0,-1 0-19 16,3 3-12-1,3 0 2-15,0 2-9 0,4 3 0 16,-1-1 5-16,0 0-5 16,-3 0 0-16,-2-4-1 15,-3-2-9-15,-4-3-11 16,1-2-20-16,-6-5-31 16,-2-2-40-16,-2-2-62 15,0-5-50-15,0-10-97 16,0-5-614-16</inkml:trace>
  <inkml:trace contextRef="#ctx0" brushRef="#br0" timeOffset="-70130.55">1270 12661 1313 0,'0'0'372'0,"0"0"-94"16,0 0-99-16,0 0-64 15,0 0-60-15,0 0-24 16,0 0-17-16,-6 0-14 16,6 0-7-16,0 0-12 15,0 0-43-15,0 4-64 16,6 6-67-16,4 0-148 16,-4-4-657-16</inkml:trace>
  <inkml:trace contextRef="#ctx0" brushRef="#br0" timeOffset="-69648.69">1362 12443 1058 0,'0'0'282'0,"0"0"-70"0,0 0-34 16,0 0-31-16,0 0-34 15,0 0-3-15,0 0-29 16,0 0-29-16,0 5-12 16,0 5-2-16,0 4-29 15,4 3-2-15,5-2-6 0,0 3-1 16,2-3 1 0,1-1-1-16,1-3-1 0,1-2-7 15,-2-5-4 1,2-4 11-16,1 0-4 15,4 0 5-15,-4-6 9 0,-1-2-8 16,-3 2 11-16,-5 4-11 16,0 2 0-16,-3 0-1 15,0 0 1-15,-1 8 11 16,2 6-10-16,-2 0 14 16,1 2-7-16,-1 1 1 15,-2 2 2-15,0 1 10 16,0-2-4-16,0 0-9 15,0-4-7-15,-2-3-2 16,-1-2-26-16,1-3-36 0,0-2-18 16,0-2-28-1,-11-2-43-15,6 0-200 0,-7 0-310 0</inkml:trace>
  <inkml:trace contextRef="#ctx0" brushRef="#br0" timeOffset="-69296.31">1288 12461 960 0,'0'0'351'16,"0"0"-155"-16,0 0-60 16,0 0-34-16,0 0-3 15,0 0-48-15,0 0 27 16,54-34 11-16,-34 15-21 16,0 1-19-16,-4 2 5 15,-3 4-12-15,-7 2-23 16,-1 4-4-16,-3 4-14 15,-2 2-1-15,0 0-3 16,0-3-63-16,0 2-136 0,2-2-200 16,-2-1-822-16</inkml:trace>
  <inkml:trace contextRef="#ctx0" brushRef="#br0" timeOffset="-68481.52">1511 12197 1283 0,'0'0'317'0,"0"0"-92"16,0 0-129-16,0 0-31 16,0 0-37-16,0 0 2 15,0 0 38-15,25 9 14 0,-15 3-12 16,4 4-14-16,1 2-20 15,4 4-13-15,-2 1-9 16,3 4-13-16,1-1 5 16,-4 1-4-16,3-4 0 15,-3-1-2-15,-2-4-15 16,-5-5-6-16,0-4 7 16,-4-5 0-16,-3-2-1 15,-1-2-5-15,-2 0 15 16,0 0 5-16,0-10 14 15,-2-8-13-15,-11-4 0 16,-6-6 9-16,-1-6-10 16,-4-2 0-16,4 0 1 0,-3-2 0 15,3 4-1-15,7 6-1 16,2 6 1-16,2 6 0 16,6 6 0-1,1 2-8-15,2 2 2 0,0 2-5 16,0 0 2-16,12-1 3 15,1 5-1-15,3 0 0 16,-1 0 5-16,3 0 1 16,-2 0 1-16,-5 0 0 15,4 6-1-15,-6 5 1 16,-1 3 9-16,-4 4-9 16,-2 2-21-16,-2 4 21 15,0-2 5-15,0 0-4 0,0-4 6 16,0-4 4-1,0-6-3-15,0-4-2 0,0-4 15 16,0 0 15-16,2 0 13 16,0 0-21-16,3 0-18 15,0 0-9-15,8 0 0 16,0 0 10-16,7 0 7 16,4 0 18-16,5-4 17 15,4-10 6-15,4-5 9 16,-2 2-20-16,-1 1-29 15,-8 4-5-15,-4 4-4 16,-8 4-9-16,-5 2 1 0,-5 2-2 16,-4 0 11-1,2 0 16-15,-2-3 56 16,0 2-35-16,0-2-12 16,0 2-36-16,0-12-31 15,-11 4-201-15,-7-5-644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11:47:21.267"/>
    </inkml:context>
    <inkml:brush xml:id="br0">
      <inkml:brushProperty name="width" value="0.05292" units="cm"/>
      <inkml:brushProperty name="height" value="0.05292" units="cm"/>
      <inkml:brushProperty name="color" value="#FF0000"/>
    </inkml:brush>
  </inkml:definitions>
  <inkml:trace contextRef="#ctx0" brushRef="#br0">2418 13790 439 0,'0'0'87'0,"0"0"-86"16,0 0-1-16,0 0-3 0,0 0-4 15,0 0 2 1,-43 18-35-16,37-16-24 16,2 0-228-16</inkml:trace>
  <inkml:trace contextRef="#ctx0" brushRef="#br0" timeOffset="2797.27">3329 11551 408 0,'0'0'197'0,"0"0"-50"16,0 0 23-16,0 0-79 15,0 0-39-15,0 0 9 0,0 0-2 16,2-4-30-1,-2 4-23-15,0 0-6 16,0 0-28-16,0 0 4 16,0 0-17-16,0 0 15 0,0 0 13 15,0 0 3-15,0 0-2 16,0 0 2-16,0 0-1 16,0 0-40-16,0 0-80 15,0 0-17-15,0 0-65 16,0 0 8-16</inkml:trace>
  <inkml:trace contextRef="#ctx0" brushRef="#br0" timeOffset="2894.89">3329 11551 49 0,'4'-4'101'0,"-4"4"-42"16,0 0 9-16,0 0-35 16,0 0-5-16,0 0-1 15,0 0-27-15,0 0-265 0</inkml:trace>
  <inkml:trace contextRef="#ctx0" brushRef="#br0" timeOffset="3128.56">3329 11547 479 0,'0'0'140'15,"0"0"-101"-15,0 0-23 16,0 0-16-16,0 0-1 16,0 0-1-16,0 0 0 15,-4 0 1-15,4 0 1 16,-3 0-10-16,1 4-35 16,-2 3-117-16</inkml:trace>
  <inkml:trace contextRef="#ctx0" brushRef="#br0" timeOffset="4011.71">3327 11596 586 0,'0'0'191'16,"0"0"-117"-1,0 0 19-15,0 0-30 0,0 0-32 16,0 0 4-1,0 0 37-15,0 0-15 0,0 0-9 16,0 0 14-16,0 0-14 16,0 0-8-16,0 0 0 15,0 0-4-15,0 0 10 16,0 0-5-16,0 0-12 16,0 0-10-16,0 0-18 15,0 0 0-15,0 0-1 16,0 0 0-16,0 0 1 15,0 0-1-15,0 0 0 0,0 0 1 16,0 0-2 0,0 0 2-16,0 0-1 0,0 0 0 15,0 0-1-15,0 0 1 16,0 0 0-16,0 0 3 16,0 0 3-1,0 0-6-15,0 0 2 0,0 0-2 16,0 0 1-16,0 0-1 15,0 0 0-15,0 0 0 16,0 0 0-16,0 0 0 16,0 0 0-16,0 0 0 15,0 0 0-15,0 0 0 16,0 0-7-16,0 0-48 16,0 0-101-16,4 0-100 15,0 0-442-15</inkml:trace>
  <inkml:trace contextRef="#ctx0" brushRef="#br0" timeOffset="12618.33">3478 11712 629 0,'0'0'185'15,"0"0"-130"-15,0 0-3 16,0 0-32-16,0 0-17 15,0 0-2 1,0 0-1-16,3-25 2 0,-3 16-1 16,-5 2-1-16,-3-2-19 15,-8 3-26-15,3 3-73 16,-1 0-384-16</inkml:trace>
  <inkml:trace contextRef="#ctx0" brushRef="#br0" timeOffset="13166.34">3296 11537 434 0,'0'0'188'0,"0"0"-38"16,0 0-17-16,0 0-67 16,0 0-24-16,0 0-10 15,0 0-6-15,0-15-4 16,0 15-8-16,0 0-1 16,0 0 3-16,0 0 6 15,0 0-5-15,0 0 9 16,0 0 44-16,0 0-11 15,0 0-34-15,0 0-5 0,0 0-20 16,0 0 5 0,0 0-5-16,0 0 0 15,0 0-2-15,0 0 2 16,0 0-1-16,0 0 1 0,0 0 0 16,0 0-20-1,0 0-34-15,0 0-54 0,0 0-117 16,-2 0-408-16</inkml:trace>
  <inkml:trace contextRef="#ctx0" brushRef="#br0" timeOffset="14102.87">3281 11518 618 0,'0'0'210'16,"0"0"-156"-1,0 0-21-15,0 0 25 0,0 0 4 16,0 0-13-16,0 0 15 16,0 0-5-16,0 0-1 15,0 0 4-15,0 0 2 16,0 0-10-16,0 0-9 15,0 0-7-15,0 0 2 16,0 0-10-16,0 0-14 16,0 0 1-16,0 0-4 15,0 0-11-15,0 0-1 16,0 0-1-16,0 2 0 16,0 0-6-16,4 4 6 15,0 0 0-15,3 3 2 16,-1-1 9-16,4 3-9 15,-4-3 14-15,3 2-10 16,-1-1 4-16,2-2-9 0,-3 1 13 16,1-2-5-16,-1 2 7 15,-2 0-7-15,1-1-9 16,-1-1 8-16,-1-2-8 16,0 1 1-16,1-3 0 15,-1 2 1-15,1 0 5 16,4 0 5-16,0 2-4 15,0 0 6-15,0 1-13 16,2-1 6-16,-5 1-6 16,4-1-1-16,-4 1 2 15,1-3-2-15,-3-1 12 16,2 1-12-16,0 3 0 16,-2-1 0-16,-2 0 0 0,2 0 2 15,1 2 10-15,-3-2-12 16,0-2 0-16,2 2 2 15,0-4-2-15,-2 1 2 16,0 0 4-16,0-2-6 16,1 1 0-16,1 1 0 15,-2-1 0-15,2-1 8 16,-2 2-1-16,2-1-1 16,-1 0 0-16,2 0 10 15,-3-1-16-15,0-1 11 0,-2 0 1 16,0 3 15-16,0-3 6 15,0 0 10-15,0 0-2 16,0 0-5-16,0 0-36 16,-4 0-22-16,-27-10-112 15,4-1-221-15,-2-3-802 0</inkml:trace>
  <inkml:trace contextRef="#ctx0" brushRef="#br0" timeOffset="15451.69">3354 11546 548 0,'0'0'185'15,"0"0"-82"-15,0 0-44 0,0 0 4 16,0 0 14 0,0 0 3-16,0 0-44 15,0-64-26-15,2 54 20 16,4 0-18-16,4-2-11 15,-1 2-1-15,1-2 9 0,4 3-8 16,-3 2 6-16,-2 3-5 16,0-1 32-16,-2 2-6 15,-1 3-14-15,1 0-13 16,2 0 0-16,2 0-1 16,2 0 1-16,-1-3 5 15,-1 3 14-15,-5 0 13 16,2 0 14-16,-6 0-18 15,0 0-16-15,-2 0-7 16,0 0-6-16,0 0 3 0,0 0 9 16,0 4-4-16,0 1 7 15,0 3-4-15,0 0 7 16,0 2 2-16,-10 4-5 16,2-1-5-16,-5 4 3 15,1 1-6-15,-1 0-5 16,-1 3 11-16,3 0-12 15,3 1 5-15,1-4 4 16,0-2-10-16,5-4-7 16,2-6 7-16,0-3 0 15,0-3 39-15,0 0 50 16,0 0 20-16,0 0-15 16,0 0-31-16,0 0-32 0,-3 0-30 15,3 0 5-15,-2-3-4 16,2 1 0-16,0 2 4 15,-2 0-6-15,2 0 1 16,0 0 5-16,-2 0-6 16,2 0 1-16,0 0-1 15,0 0 0-15,0 0 0 16,0 0 0-16,0 0-2 16,0 0 1-16,0 0 0 15,0 0 0-15,0 0 1 16,0 0 0-16,0 0 1 15,0 0-1-15,0 0 0 16,0 0-1-16,0 0 0 16,2 0-6-16,14-6 7 15,10-2 0-15,13-4 1 0,7-4 5 16,10-4 1-16,4 0 5 16,5-2-5-16,-3 1 7 15,-6 4-1-15,-10 5-7 16,-13 4-6-16,-10 3 6 15,-9 4-6-15,-8 1 1 16,-1 0-1-16,-5 0 1 16,2 0 5-16,-2 0-6 15,0 0 0-15,0 0 1 16,0 0 14-16,0 0 5 16,0 0 8-16,0 0-4 15,0 0-12-15,0 0-6 0,0 0-5 16,0 0 5-16,0 0-6 15,0 0-1-15,0 0-74 16,-4 0-65-16,-7 12-163 16,-3-2-54-16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11-27T09:41:58.168"/>
    </inkml:context>
    <inkml:brush xml:id="br0">
      <inkml:brushProperty name="width" value="0.05292" units="cm"/>
      <inkml:brushProperty name="height" value="0.05292" units="cm"/>
      <inkml:brushProperty name="color" value="#FF0000"/>
    </inkml:brush>
  </inkml:definitions>
  <inkml:trace contextRef="#ctx0" brushRef="#br0">11617 11093 794 0,'0'0'127'15,"0"0"-106"-15,0 0-1 16,0 0-20-16,0 0 1 15,0 0 27-15,0-18 68 16,0 18 19-16,0 0 14 16,0 0-20-16,0 0-46 15,0 0-21-15,0 0 1 16,0 0 0-16,0 0-3 16,0 0 0-16,0 0-7 15,0 0 20-15,0 0-2 16,0 0-14-16,0 0-7 15,0 0-15-15,0 0-2 0,0 0-4 16,0 0 9-16,0 3 1 16,0 3 3-16,0 3-4 15,0 3-7-15,0 4 2 16,0 6 5-16,2 3-1 16,6 2 13-16,1 0-4 15,-1 7-2-15,4-1-6 16,-1 1-1-16,0 0-5 15,0 1 6-15,0-4-8 16,0 2 6-16,3 0-2 16,-1-2-14-16,3-1 6 15,1 3-4-15,-1-2-2 0,-3 1 9 16,1 0-8-16,-3 2 11 16,-5-3 9-16,2-2-2 15,-6-4-1-15,0-6-9 16,0-7-9-16,-2-3 1 15,2-5 6-15,-2 0-1 16,3-2-4-16,-3 0 8 16,2 0-4-16,-2 0-6 15,2-2 2-15,-2 0-1 16,0 0-1-16,0 0-20 16,0-4-29-16,-11-33-72 15,-10 1-211-15,1-1-254 0</inkml:trace>
  <inkml:trace contextRef="#ctx0" brushRef="#br0" timeOffset="1127.52">11515 11269 1064 0,'0'0'238'0,"0"0"-124"15,0 0 11-15,0 0-45 16,0 0-11-16,0 0-4 15,0 0-12-15,-8-88 25 16,8 76-15-16,0-2-27 16,0 0-5-16,2-1 10 15,4 3-13-15,3-5-18 16,3 2 2-16,-2 2-5 16,3-1 5-16,1 2 7 15,1 0 0-15,-1 0-13 0,1 1 0 16,-1 2 6-16,1-1 6 15,-1 2-1-15,-3 2 1 16,-2 2-11-16,0 1-7 16,-2 3 0-16,1 0-1 15,2 0 1-15,3 0 1 16,2 0 1-16,1 0-2 16,-1 0 1-16,-3 0 7 15,-3 0-2-15,-3 0-5 16,2 0 0-16,-4 0 0 15,2 0 19-15,1 7 6 16,1 0 3-16,2 0-10 16,-1-2-8-16,-1 4-2 0,-1-4-3 15,0 6 4 1,0-2 20-16,-3 6-4 0,2 1 1 16,-1 1-3-16,-3 6-8 15,3-3-7-15,0 0-8 16,-3-2 5-16,2-3-6 15,-2 2 1-15,0-3-1 16,-2 2 2-16,0 2 7 16,0 2 13-16,0 2-9 15,-10 5 7-15,-4-1-4 16,1-1-3-16,-1 0-5 16,1-4-7-16,4-1 8 15,0-3-8-15,2-6 0 16,3-3 1-16,1-3-2 15,3-5 0-15,0 0 0 0,0 0 0 16,0 0 0 0,0 0-1-16,0 0 1 0,0 0-1 15,0 0 0-15,0 0 1 16,0 0-6-16,0 0 5 16,0 0 1-16,0 0 9 15,0 0 0-15,0 0 3 16,0 0-11-16,0 0 0 15,5 0 0-15,7-5 5 16,3 2 8-16,7-2 4 16,5 0-6-16,11-4-1 0,6 0-4 15,12-3 14 1,4-3 3-16,2 1 9 0,-3 3-11 16,-7 0-14-1,-9 5-7-15,-12 3 0 16,-8 0 0-16,-10 3 0 0,-1 0-1 15,-6 0 6-15,1 0 13 16,-3 0-3-16,0 0-7 16,-2 0 2-16,-2 0-10 15,0 0 5-15,0 0 4 16,0 0-8-16,0 0-2 16,0 0-69-16,0 0-55 15,0-2-101-15,0-2-261 16,-6 0-1035-16</inkml:trace>
  <inkml:trace contextRef="#ctx0" brushRef="#br0" timeOffset="2928.91">12647 12028 995 0,'0'0'205'0,"0"0"-110"0,0 0 47 15,0 0-83-15,0 0-30 16,0 0-3-16,0 0 1 16,20-14 32-16,-17 14 17 15,-3 0-15-15,0 0 7 16,0 0-5-16,0 0-19 15,0 0-9-15,0 0-1 16,0 0 14-16,0 0 0 16,0 0 1-16,0 0 4 15,0 0-3-15,0 0-14 16,0 0-2-16,0 0 3 16,0 0 4-16,0 5-24 15,0 15-11-15,8 14 1 16,5 12 11-16,8 15-3 15,3 11-9-15,6 9 4 0,-1 2-9 16,0 4 6-16,2-3-6 16,-3-5-1-16,-4-6 0 15,1-9 0-15,-7-14 0 16,-2-12 2-16,-6-10-2 16,-2-11 1-16,-4-9-1 15,-4-6 0-15,0-2-2 16,0 0-18-16,0-20 14 15,-4-10-3-15,-14-8-9 16,-5-9-24-16,-3-5 7 0,-3-6-7 16,2-2-1-1,0-3-1-15,7 0 29 0,5 2 9 16,3 1 5-16,8 7 1 16,4 8 0-16,0 5 5 15,0 6-5-15,0 3 0 16,14 6 1-16,1 3 0 15,1 1-1-15,-1 7 0 16,3 2 1-16,-5 4 10 16,1 5-10-16,-3 0 5 15,0 3-6-15,-2 0-6 16,2 6 6-16,0 11 6 16,3 6 22-16,-1 7-8 15,1 2-3-15,1 5-16 16,-1 1 0-16,-1-2 0 15,-3 1 6-15,-2-4-6 0,-6-2 0 16,-2-3 8-16,0-5 1 16,-10 0 5-16,-6-6 0 15,-1 0-3-15,2-7-3 16,1-4 1-16,3 0-1 16,5-5 9-16,1-1 7 15,3 0-7-15,2 0-5 16,0 0 0-16,0 0-5 15,0 0-7-15,0 0 0 16,0 0 8-16,0 0-8 0,0 0-1 16,0 0 0-1,0 0 9-15,0 0-1 0,0 0-2 16,0 0 0 0,5 3 4-16,8 1 5 0,11-2 15 15,7-1-1-15,11-1-3 16,10 0 1-16,10 0-8 15,9 0-9-15,6-3 10 16,-2-4-4-16,-3 0-7 16,-10 1 0-16,-13 1 16 15,-12 1 4-15,-12 3 14 16,-9 1 21-16,-9-3 4 16,-3 3-16-16,-2 0-10 15,0 0-17-15,-2 0-16 16,0 0-3-16,0 0-6 15,0 0 0-15,0 0-23 0,0-1-62 16,0-16-93-16,0-1-162 16,-4-4-703-16</inkml:trace>
  <inkml:trace contextRef="#ctx0" brushRef="#br0" timeOffset="10056.76">11083 6334 823 0,'0'0'225'16,"0"0"-92"-16,0 0 37 0,0 0-30 16,0 0-41-16,0 0-11 15,0 0 17-15,-2 0-3 16,2 0-37-16,0 0-27 15,0 0-15-15,0 0 19 16,0 0-6-16,0 0 1 16,0 0 14-16,0-2-15 15,-3-6-22-15,1-5-7 16,-2 0-7-16,2-3 0 16,2-2-2-16,0-2-4 15,0-2 0-15,0 3-1 0,0-2 1 16,2 3 0-1,4 4-7-15,3 2 5 0,-2 2 8 16,2 1 0-16,-2 4-9 16,4 0 0-16,0 0-1 15,2 1 1-15,3 1 7 16,-1 3-7-16,2 0 8 16,-2 0-1-16,-2 0-14 15,-2 0-9-15,-4 3 0 16,-3 7 6-16,-2 3 7 15,0 6 5-15,-2 5 7 16,0 2 0-16,0 2 2 16,3 0-2-16,-1-2 0 15,1 3 0-15,1-4 0 16,0 1 0-16,1-2 0 0,-1 2-9 16,0-3 9-16,-1-2 1 15,2-1 0-15,-1-4-1 16,1-8-1-16,-3-2-1 15,2-3-13-15,-2-3 7 16,3 0 8-16,1 0 0 16,4-7 9-16,3-8 6 15,5-7-4-15,-1-3-5 16,3-4 1-16,3 0-7 16,-6-1 8-16,1 4 6 0,-2 5 0 15,-7 2-13 1,-2 9 1-16,-5 6-2 15,0 1-12-15,-2 3-36 0,0 0-80 16,0 3-140-16,-6 5-74 16,-8 0-485-16</inkml:trace>
  <inkml:trace contextRef="#ctx0" brushRef="#br0" timeOffset="11018.16">11308 5907 907 0,'0'0'199'0,"0"0"-86"16,0 0 28-16,0 0-101 16,0 0-33-16,0 0-7 15,0 0-10-15,0-4 10 16,0 6 10-16,9 9 33 16,2 1 8-16,2 3-4 15,3 3-2-15,1 5-15 16,4 3-11-16,-1 2-6 15,3 1-5-15,-4 1-1 0,2-4 0 16,-4 1-7-16,-1-7 1 16,-3-2 0-1,-4-6 0-15,-2-6 0 0,-3-2 2 16,-4-4 7-16,0 0 19 16,0 0 50-16,0-1 38 15,-4-16-62-15,-12-5-35 16,-6-4-18-16,0-2-2 15,-1-2 0-15,4 0 7 16,0-1-7-16,3 3 0 16,8 1-8-16,3 0 7 15,3 1 1-15,2 0 0 16,0 0-1-16,0 2 0 16,7 2-1-16,4 0-4 0,5 6 6 15,2 2-12 1,-3 4 6-16,-1 4-4 0,-3 3-2 15,-3 3-10-15,-3 0-6 16,-3 3-16-16,-2 9 32 16,0 6 12-16,0 2 8 15,0 0 6-15,0 1-4 16,0 2-9-16,0-3-1 16,0 2 0-16,0-4 1 15,0 2 5-15,0-2 19 16,0-3 11-16,0-4-3 15,0-3-7-15,0-3-11 0,0-4-5 16,0-1 3 0,0 0 0-16,0 0 3 0,5-6-8 15,8-3 2-15,3-6 0 16,8 3-9-16,1 0 5 16,6 2-4-16,0 2 6 15,7 2-2-15,-2 3 0 16,6 0 8-16,-7 3 11 15,-1 0 8-15,-7 0 4 16,-7 0-11-16,-5 0-3 16,-6 0-7-16,-5 0-9 15,-1 0 5-15,-3 0 10 16,0 0 3-16,0 0 2 0,0 0-9 16,0 0-6-1,0 0-12-15,0-3-6 0,-5 0-89 16,-8-1-267-16</inkml:trace>
  <inkml:trace contextRef="#ctx0" brushRef="#br0" timeOffset="15191.76">12506 3934 871 0,'0'0'167'15,"0"0"-102"-15,0 0 1 16,0 0 26-16,0 0-2 16,0 0 31-16,0 0-5 0,0-20 12 15,0 20-2-15,0 0-33 16,0 0-24-16,0 0-12 15,0 0 4-15,0 0 8 16,0 0-19-16,0 0 9 16,0 0-19-16,0 0-25 15,0 0-6-15,0 0-9 16,0 0 0-16,0 0-1 16,0 0-17-16,3-1 11 15,11 1 1-15,-2 0 5 0,7 0 0 16,0 0 1-16,4 0 0 15,-1 0-1-15,3 1 1 16,-1 6-1-16,-2 0-1 16,-1 1 1-16,-2-2-6 15,-1-2-4-15,-2 0 1 16,-2 0 4-16,-2-1 4 16,-2-3-5-16,-4 0 0 15,1 2-4-15,-3-2 5 16,0 0 0-16,0 0 5 15,-2 0 0-15,0 0-5 16,0 0 6-16,0 0 1 16,-2-6 9-16,0-7 4 15,0-1 12-15,0-6-8 16,-14-4 4-16,-5-2-4 0,-6-4-9 16,0 0-8-16,-1 0 0 15,-1-2-1-15,3 1 0 16,1 4 8-16,5 0-7 15,3 5 0-15,1 6 0 16,8 1 0-16,-1 7 0 16,3 2-1-16,0-1 0 15,1 1 0-15,-2 2 0 16,3-2 0-16,0 2 0 16,-1 0 0-16,2-2 0 15,-2 2-1-15,1 2 1 16,2 1 0-16,0-2 0 15,0 3-1-15,0 0 0 0,0-4-10 16,0-6-12 0,21-9-7-16,4-6 12 0,13-11 8 15,5-9 1-15,2-3 8 16,-1 1 0-16,-6 0 1 16,-9 12 0-16,-11 6 2 15,-7 13 4-15,-9 8 29 16,-2 5-1-16,0 3-15 15,0 0-19-15,0 0-19 16,0 0-29-16,0 0-67 16,0 0-58-16,0 11-181 15,0 1-254-15</inkml:trace>
  <inkml:trace contextRef="#ctx0" brushRef="#br0" timeOffset="16284.97">12921 3609 851 0,'0'0'249'15,"0"0"-47"-15,0 0-42 16,0 0-47-16,0 0 1 16,0 0 4-16,0 0-21 15,0-21-28-15,0 10-22 16,0-3-30-16,0 0 2 15,0-1-7-15,5 0 2 16,-3 3-12-16,2 1 4 16,3 4-6-16,-1 2 0 15,2-2-10-15,0 5-2 0,1 0 12 16,0 2-9-16,2 0 0 16,-2 0-1-16,-1 6-27 15,0 10 7-15,-6 4 12 16,-2 6-13-16,0 0 6 15,0-1-1-15,0 0-22 16,-4-4 5-16,2-10 10 16,-2-5 1-16,4-4 10 15,0-2 14-15,0 0 8 16,0 0 11-16,0-8 6 0,8 0-7 16,1-1-10-1,1 0 1-15,2 3-1 0,-1 2 0 16,1 2-11-16,3 2 11 15,-2 0 0-15,-2 0 0 16,0 2 1-16,0 8-1 16,-3 5 1-16,0 2 1 15,-4 4 4-15,-1 1-5 16,-3 0 10-16,0 1-9 16,0 0-2-16,0-3 1 15,0-2 6-15,-9-2-7 16,3-2 0-16,-2 0 13 15,-1-3 12-15,1-3 30 16,1-2 14-16,-2 1 6 0,-2-1 4 16,2-4-13-16,-2 2-6 15,2-4-8 1,2 0-5-16,5 0-7 0,0 0-16 16,2 0-9-1,0 0-14-15,0 0-1 0,0 0 0 16,0 0-19-16,0 0-41 15,0-2-133-15,0 0-279 16,0 0-519-16</inkml:trace>
  <inkml:trace contextRef="#ctx0" brushRef="#br0" timeOffset="17617.84">13242 2999 781 0,'0'0'227'0,"0"0"-121"16,0 0-28-16,0 0-25 16,0 0-28-16,0 0 20 15,0 0 42-15,0 0-3 16,0 0 3-16,0 0 1 15,0 0-11-15,0 0-11 16,0 0 4-16,0 0-13 16,0 0-17-16,0 0-15 15,0 0 1-15,0 0-6 16,0 0-5-16,0 0 7 0,0 0-7 16,0 0-7-16,4 0-8 15,0 7-7-15,8 1 7 16,1 4 0-16,5 4 0 15,2 2 0-15,2 4 0 16,3 0 0-16,0 4 12 16,2 2-12-16,-1 2 0 15,0 2 0-15,1 2 1 16,0 0 0-16,-2 1 1 16,-3-1 7-16,0-2-9 15,-4-4-1-15,-1-2 1 16,-3-4-1-16,-3-8 1 15,-4-2 1-15,0-7-1 0,-5-3 1 16,-2-2 9-16,0 0 5 16,0 0 15-16,0 0-1 15,0 0-29-15,-6-9-38 16,-8-1-46-16,-17-4-30 16,2 3-233-16,2 2-356 0</inkml:trace>
  <inkml:trace contextRef="#ctx0" brushRef="#br0" timeOffset="18449.91">13271 2999 796 0,'0'0'210'16,"0"0"-87"-16,0 0 21 16,0 0-61-16,0 0-32 0,0 0-2 15,0 0-14 1,54-100 1-16,-44 92 5 15,4 0 8-15,-3 1-30 16,2 0 31-16,1 1 4 0,-1 4-31 16,-1 2 5-16,1 0-21 15,-3 0-6-15,4 10 7 16,-3 4-7-16,3 6 8 16,-5 2-8-16,-3 3-1 15,0-1 1-15,-3-1 17 16,-3-2-17-16,0-2-1 15,0 2 26-15,-5-4 17 16,-5 2 1-16,-1-1-8 16,-1 0 0-16,1-2-8 15,3-1 6-15,0-7-12 16,6 1-21-16,0-7 0 16,2-2 5-16,0 0 3 0,0 0 8 15,0 0 16-15,0 0-5 16,0 0-11-16,0 0 4 15,0 0-6-15,0 0-8 16,0 0-6-16,0 0 1 16,0 0-2-16,0 0 1 15,0 0-1-15,0 0 1 16,0 0-1-16,0 0 2 16,0 0-2-16,4 0-1 15,8 0 0-15,7 0 1 16,8-2 1-16,9-4 13 15,10-4-1-15,9-2 0 16,7 0 8-16,5 2 1 0,-1 1 14 16,-1 7-27-1,-9 2 1-15,-8 0-9 0,-11 0-1 16,-10 2 0-16,-10 7 6 16,-6-5 11-16,-6-2-11 15,-1 0 8-15,-4-2 4 16,0 0-16-16,2 0 4 15,-2 0 1-15,0 0-1 16,0 0 2-16,0 0-8 16,0 0-28-16,0 0-76 15,-8 0-183-15,-6 0-824 0</inkml:trace>
  <inkml:trace contextRef="#ctx0" brushRef="#br0" timeOffset="69305.03">11247 13068 456 0,'0'0'238'0,"0"0"-63"15,0 0-39-15,0 0-76 16,0 0-44-16,0 0-14 16,0 4 6-16,0-2 5 15,0-2 3-15,0 0-7 16,0 2-7-16,0-2-2 15,0 2 0-15,0-2-33 16,0 2-36-16,0 2-100 16,0-2-195-16</inkml:trace>
  <inkml:trace contextRef="#ctx0" brushRef="#br0" timeOffset="69843.28">11247 13068 504 0,'-26'26'101'0,"26"-26"-63"15,0 0-38-15,-3 0-16 16,3 0-13-16,-2 0 29 16,2-3 10-16,-2 1 58 15,2-1 114-15,-3 0-67 16,3-2-28-16,-1 3 1 15,1 2-25-15,-2 0 29 16,2 0 0-16,-2-2 3 16,2 2 12-16,0 0 5 15,0 0-7-15,0 0-19 0,0 0-12 16,-3 0-1-16,3 0 9 16,0 0-16-16,0 0-21 15,0 0-11-15,0 0-20 16,0 0-8-16,0 9-5 15,0 10-1-15,5 9 12 16,11 8-6-16,3 9 0 16,8 5-6-16,2 4 0 15,4 2 5-15,1 2-3 16,1-4-2-16,-1-6 0 16,-3-6-1-16,-2-10-15 15,-5-8 16-15,-5-7-2 0,-9-8-4 16,-3-5 6-1,-3-4 1-15,-4 0 6 0,0 0 11 16,0 0 1-16,0-1-10 16,-6-7-9-16,-7-2-31 15,-3-1-43-15,-8-3-82 16,2 2-164-16,1 0-358 0</inkml:trace>
  <inkml:trace contextRef="#ctx0" brushRef="#br0" timeOffset="71038.23">11183 13160 899 0,'0'0'199'0,"0"0"-6"16,0 0-13 0,0 0-34-16,0 0-3 0,0 0-40 15,0 0-36-15,-40-60-32 16,40 54-8-16,0 1 1 16,0-6-8-16,0-1-6 15,0-4-3-15,0 2-10 16,9-2 0-16,3-1 1 15,-2 4-1-15,1 1 8 16,3 2-9-16,-3 1 0 16,3 3 0-16,-3 0-2 15,1 5 2-15,2-4 1 0,-1 5 12 16,-1 0-1 0,1 0-6-16,-2 0-5 15,1 0 7-15,-4 0-2 0,1 0-5 16,0 0 1-1,0 6 17-15,0 3-10 0,-1-1 8 16,4 2 11-16,-2 2-20 16,3-1 2-16,-3 2 3 15,1-1-11-15,1 2-1 16,-3-3 11-16,-1 2-3 16,-1-1-2-16,-2 0 13 15,-1 0 2-15,-4 0 6 16,0 2-6-16,0 3 2 0,0 0-12 15,0 4 4-15,-9 2 5 16,0 7-2-16,-2 2 6 16,0 4-7-16,2-1-16 15,0-3 8-15,3-4 4 16,-2-7-13-16,6-8-1 16,2-5 6-16,0-4-6 15,0 0 0-15,0-2 1 16,0 0 0-16,0-2-1 15,0 2-1-15,0-2 1 16,0 0 6-16,0 0-4 16,0 0 5-16,0 0-6 15,0 0 1-15,0 0 17 16,0 0-4-16,0 0-6 16,0 0 1-16,0 0-8 0,0 0 4 15,0 0-5-15,0 0 0 16,0 0 6-16,0 0-1 15,0 0 15-15,0 0-6 16,0-2 0-16,2-6-9 16,10-4 4-16,5-1-9 15,10-6 5-15,7-1-3 16,6 0-2-16,8-1 1 16,7 3 4-16,0 3-5 15,1 5 0-15,-3 6 0 16,-6 4-1-16,-5 0 0 15,-8 0-1-15,-5 11-5 16,-7 3 5-16,-7-4 1 16,-1 1 1-16,-5-5 0 0,-5-2-1 15,1-4 1-15,-5 0 1 16,3 0 5-16,-3 0 2 16,0 0-1-16,0 0-1 15,0 0 2-15,0 0-7 16,0 0-2-16,0 0 0 15,0 0-54-15,-6 0-90 16,-5 0-203-16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8-30T15:57:35.473"/>
    </inkml:context>
    <inkml:brush xml:id="br0">
      <inkml:brushProperty name="width" value="0.05292" units="cm"/>
      <inkml:brushProperty name="height" value="0.05292" units="cm"/>
    </inkml:brush>
  </inkml:definitions>
  <inkml:trace contextRef="#ctx0" brushRef="#br0">5652 5160 55,'0'0'588,"0"0"-441,0 0 63,0 0-73,0 0 11,0 0-16,8-61 13,-8 51-15,0 0-16,3 4-6,-3 0-30,0 3-26,0 0-20,0 3-17,0 0-13,0 0 4,0 0-6,0 0 1,0 0 1,0 0 6,-3-1 1,-2-3-8,-3 0 5,-1 0-6,-2 1 1,1-2-1,1 1 0,-2 2 2,1-3-2,-2 2 1,1 0-1,0 0 0,-3 2 0,1-1 0,1 1 0,0 1 0,-3 0-1,3 0 1,0 0-6,0 0 6,-4 0 1,5 0-1,-2 1 0,-5 2-1,3 0 1,-4 2 1,1-1 0,6 2-1,0-2 0,0 2 0,3-1-1,0 1 0,-1-1-1,1 4 1,-2-3 1,-2 4 0,2-1-1,2 2 1,-1-4 0,1 3-1,3 2-5,0-2 5,0 2 1,2 1-1,-1-1 1,1 1-1,1 0 1,-2 1 0,-1-1 0,2 0-1,1-3 1,1 2 0,-1 1 0,2-2 1,-1 1-1,2 0-1,0 1 1,0 0 0,0 0 0,0 2 0,0-4 1,0 5-2,0-4 1,0 2 0,0-1 0,3 0 0,2-1 0,2 1 0,1-1 0,1 0-1,0-1 1,2 3 0,0-2 0,0-1 0,-1-1 0,-1 1 1,0-2-1,1-1 1,2 0-1,0-1 1,0 2-1,2-2 0,-1 2 0,-1-2 1,1-1-1,1 2 1,-1-2 0,-1 1 0,3-2 0,0 0-1,0 1 2,1 0-2,1 1 2,-1-1-1,-1-1 0,0 1 1,0-2-2,0-1 1,-2 0 8,3-2-8,-2 1 0,2-1 0,1-1 0,-1 2 7,-1-2-7,0 0 0,2 0 7,-3 0-8,-2 0 3,0 0-2,2 0 0,-4 0 7,3 0-1,-2 0 2,4-3 4,-3 0-1,0-1 0,0-1-2,-2 1-1,-1 1 7,1-2-2,-2 0 2,-2 1 3,0-1 5,1-1 0,-1-1 10,0-1-11,0-1-14,-1-1 2,2 2-11,-1-4 14,-1 2-6,-1-2 12,-1-2-10,0-2-4,0-1-5,-1 2 0,-2-2 7,0-2-7,0 3 7,0-1-8,0 0 0,0-1 0,0 4 0,-3-4 1,-2 3-1,1 1 1,-1-1 0,-1 3 0,3-1 0,-1 1 1,-2-1-1,3 0 0,-3 2 5,1-2-6,-1 1 2,-1 3-1,1-1 0,3 2 0,0-1 1,-3 1 4,0 0-6,-3-3 0,0 3 0,-3-1 6,0 1-6,2-1 0,-2 2 0,0 2 0,6-1 0,-2 1 0,0-1 0,2 0 6,-3 0-6,-2 0 0,-2-2 0,-1 0-1,-2-1 1,4-1-2,-3 2 2,2 0 1,-2-1-1,4 0 1,-2 3-2,-5-2 1,0 2 0,-3-2 0,-3 4-11,-1 1 4,4 0-97,5 2-89,1-3-335,9 0-366</inkml:trace>
  <inkml:trace contextRef="#ctx0" brushRef="#br0" timeOffset="1219.6317">5324 5329 82,'0'0'29,"0"0"-16,0 0-4,0 0-8,0 0 211,0 0-57,0 0-51,-4 0-18,2-1 2,2-1-14,0-1 4,0 0-3,0-1-10,0 1 2,0-1-8,0-1 29,0 1-12,0 0-18,0-1 26,0 0-7,-1 0-22,1 2-4,0-1 5,0 3-1,0 0-5,0 1-13,0 0-17,0 0-8,0 0-12,0 0 0,0 0 0,0 1-8,0 6 7,0 5-1,0 3 2,0 4 1,0 0-1,3 2 1,0-1-1,-2 4 1,2-3-1,-1 1 1,-1-3-1,1 1 1,-1-2-1,-1 0 1,2-5-1,-2 0 0,1-3 2,-1-2-2,0-1 1,0-2-1,0-3 0,0 1 1,0-3 0,0 0 0,0 0 1,0 0-2,0 0-1,0-8-110,2-6-180,-2-3-498</inkml:trace>
  <inkml:trace contextRef="#ctx0" brushRef="#br0" timeOffset="1855.1429">5310 5291 88,'0'0'548,"0"0"-412,0 0 42,0 0-61,0 0-3,0 0 45,0 0-25,10-34-35,-4 30-41,1 2-22,5-1-24,3 2-11,4-1 0,-2 2 0,4 0 1,-3 0-1,-2 0 5,-2 7-4,-1 2-1,-4 3 0,0 1 0,-3 2 0,-5 1 0,-1 1 0,0-2 7,-10 2-7,-8-1 8,0-2-6,-4-1-2,5-2 5,0-4-5,3-2 0,8-2 0,1-3 6,1 0 0,4-4-7,0-10 0,0-11-132,0 3-144,0 0-367</inkml:trace>
  <inkml:trace contextRef="#ctx0" brushRef="#br0" timeOffset="2617.8371">5563 5523 277,'0'0'50,"0"0"-38,0 0 395,0 0-165,0 0-90,0 0-59,0 0-35,37-7-6,-32 7-19,1 0-12,-3 0-13,3 0 2,-2 0-9,-1 0 1,2 6-1,-5 0 1,0 4 6,0 2-6,-8-2 4,-5 0-5,-2-3 1,-3-3 5,3-3-6,0-1 0,6 0 5,3-10-6,6-5 0,0-1-10,9 3-21,18-1-54,-3 7-43,-5 2-96</inkml:trace>
  <inkml:trace contextRef="#ctx0" brushRef="#br0" timeOffset="7644.2023">9189 5197 25,'0'0'34,"0"0"-19,0 0-5,0 0 16,0 0 0,0 0-20,0 0-6,69-36 10,-64 29 148,-2 1-97,-3-3-35,0 2-15,0 0-9,0 3 4,0-1-5,0 0 0,-5 0 27,1 0 36,0-1 18,-1 0-5,1 1 15,-1-1 8,2 1 15,0-1-21,0 0-4,0 1-26,-4 1-17,4-2-3,-2 2 7,-2 0-11,-2 0-5,-6-1 0,0 1-16,-4-1 4,-2 1 18,3-1 11,-3 3 15,6-1-23,-3 3-19,2 0-5,1 0-4,1 0-16,-2 0 6,2 3-4,-3 1 6,-1 2 3,3 1 2,-4 2 9,-1 2-3,-1 2-8,-1 1-2,4 2-8,-3 1 0,2 0 0,2 1 1,-1-3 0,6 1-1,-1-3 0,1 2 0,4-1-1,-2 1 2,3 1-2,1-1 0,0 4 0,-2 0 1,4 1 0,-2 0 0,4 1-1,-1 0 1,3 1-1,-1-2 0,1-3 1,0 0-1,0 0-1,0 1 1,0-3 1,1 1 0,4-2-1,1 3 0,4 0 1,-1-1-1,2 1 1,2 2 0,4-2-1,0 0 1,1 0 6,2-4-1,-1 1-5,-1-1 1,1 0 5,-1-3 2,3 2-8,0-1 1,0-2 3,0 0-4,0-2 0,1-2 7,-2 1 6,0-3 9,3 0 12,-2-1-1,3-1-9,-2 0-18,0-1 6,1 1-12,-4-1 5,5 0 0,-6 0 4,1 0 18,-4 0 4,3-2-6,-2-3 9,1 0-11,1-1-5,-2-1-4,0 0-5,-2 0 2,1-1 15,-3 1 4,0-3 3,3 2 0,-5-3-13,3-1-3,0 4-7,-3-4 3,2-1-1,-3 2 1,0-3-6,4 0 6,-4-2-7,3 0-7,-5 2 10,1-1-4,0-2 3,-4 1 10,3 1-4,-4-4-6,0 3 3,0-3 0,-1 2-4,-2-1-1,0 1 3,0 0-2,0 2-7,0 1 8,0-3-3,0 3-5,-6-2 0,0-1 0,-1 1 5,-1 2-5,-1-1 0,3 0-1,-3 2 1,0-1-1,2 0 1,-5-1-1,3 2 1,-3 1-1,-4-1 0,-1 1 1,-4 0-2,-1-1 1,-1-1-1,1 2 1,0-3 0,-2 1 0,6 2 0,-3 1 0,-3 0 0,-1-1-6,-2 1 6,-5 3-2,1 4-25,6 4-47,1 6-100,6 11-140,8-3-389</inkml:trace>
  <inkml:trace contextRef="#ctx0" brushRef="#br0" timeOffset="8414.1746">8874 5379 91,'0'0'755,"0"0"-561,0 0 32,0 0-51,0 0-37,0 0-17,0 0-20,6-30 6,-6 30-16,0 0-11,0 0-42,0 0-13,0 0-19,0 7-6,0 7 0,0 2 1,-2 7-1,-1 2 1,2 2-1,1 3 1,0 1-1,-2-2 2,2-2-1,-1-3-1,-1-6 1,2-4 1,0-4-1,0-3 0,0-1-1,0-2 0,0-1-10,0-1-41,0-2-92,0 0-69,2-6-44,4-6-266</inkml:trace>
  <inkml:trace contextRef="#ctx0" brushRef="#br0" timeOffset="8794.9917">8875 5329 26,'0'0'613,"0"0"-450,0 0 32,0 0-58,0 0 1,0 0-29,0 0-12,93-75-6,-68 72 4,0 3-22,-5 0-42,4 2-18,-7 15-12,-1 3 7,-8 4-7,-6 0 1,-2-1 5,-13 1 1,-13-6 5,-8-1-6,-5-5 3,0 0-10,5-2 0,5-5-149,10-5-146,12 0-319</inkml:trace>
  <inkml:trace contextRef="#ctx0" brushRef="#br0" timeOffset="9507.3547">9087 5553 170,'0'0'21,"0"0"6,0 0 367,0 0-68,0 0-132,0 0-23,0 0-54,28-28 11,-17 17-10,1 1-25,-2-1-15,1 2-36,-1-2 7,-4 2 11,0 1-26,-3 3 2,-3 2-11,0 2-13,0 1-5,0 0-7,0 0 7,0 0-7,0 0-18,0 1 8,0 7 10,0 5 0,0 2 1,-1 1 0,-4 2-1,2 2 0,0 1 1,3-2-1,0 0 0,0-2-1,0 3 1,0-6-1,0-1 0,0-3-7,0-2 0,0-2-11,0-3-14,0 0-7,0-2-27,0 2-46,0-1-46,0 0-27,0-1-39,0-1-278</inkml:trace>
  <inkml:trace contextRef="#ctx0" brushRef="#br0" timeOffset="9704.9337">9109 5717 658,'0'0'231,"0"0"13,0 0-78,0 0-70,0 0-41,91-26-24,-56 21-17,14 3-14,-7 0-29,-11-1-327</inkml:trace>
  <inkml:trace contextRef="#ctx0" brushRef="#br0" timeOffset="13037.4231">13029 4992 45,'0'0'59,"0"0"-40,0 0 274,0 0-140,0 0 20,0 0-35,-84 1-12,71-5-15,-5 1-51,-2 1-15,1 0 26,-3 1-22,-1 1-10,-1 0 12,1 0-31,-1 0 19,1 5-15,-1 4-3,-1-1-13,1 2 8,-1 3-16,4 0 15,-3 2-14,3 1 7,2 2-7,-4-1 0,1 0 8,1 0-2,0 1-7,0-1 8,1 1-3,3 3-3,1-3-2,2 2 2,4-1-1,-1 1 0,5 1 1,0 2-1,3-1 0,0 2 0,0 2 0,3-1 6,0 3-6,0-3 0,0 0 0,0-3 0,0 0 5,0-3-6,2 0 1,5-1 8,2 1-8,3-3 11,0 0-6,0-3 0,1 0-5,0-1 12,0-3-4,0 1-2,1 1-5,4-3 25,1 3-12,1-1-2,0 0 0,3-2 2,-2 1-9,0-4 1,-2 1 11,-3 0-8,1-2 0,-2 0 3,1 1-7,1-3 1,2 1 7,2 0-3,-2-2-3,-1-1 12,0 0 7,-2 0 8,-2 0-3,1 0-12,0 0-7,1 0-11,5 0 5,-2 0-1,2-2 6,-3-4-5,0 0 15,-2 1 11,-4-2 1,2-2-5,1 2-5,-2-2-12,3 0-12,-2-1 11,2-1-11,-4 4 12,2-3 3,-5 1 11,0-1 11,-2-1-7,0 0 10,1-2-13,0-1-13,-1-1-3,2 1-4,0-3 1,-2 3 4,-2-4-2,4 3 0,-5-1 2,-1 0 6,2 1 9,-2-2-12,0-1-3,1-3-6,0 4-5,-2-3 10,-1 0 2,1 1 3,-2 0-1,0 2-6,0 0 0,0 2-1,0 1-1,0-3-5,0 4 6,0-3 0,-5 1-2,-3 0 0,0-1-6,-1 2 1,-1 1 1,4-3-1,-2 2 8,-1-1-8,-2-3 0,-3-4 0,-1 1 0,-3-3 1,-4 0-1,-2 3 0,-1-2-1,-1 4 0,-2 2 1,1 3-1,0 4 0,0 4-6,2 5-32,-14 1-79,6 3-170,2 4-493</inkml:trace>
  <inkml:trace contextRef="#ctx0" brushRef="#br0" timeOffset="14242.1157">12675 5396 72,'0'0'762,"0"0"-531,0 0-8,0 0-81,0 0-12,0 0 26,0 0-13,-3-24-22,3 24-39,0 0-45,-1 0-22,1 1-15,0 12-1,-2 4 0,2 7 1,-1 4 1,-1 3 0,1 3 8,-1 0-9,-1 0 0,0-2 1,2-1 0,-2-4-1,0-2 1,0-8-1,1-1-14,-2-4-55,4-1-23,0-3-89,0-5-38,7-3-38,4 0-267</inkml:trace>
  <inkml:trace contextRef="#ctx0" brushRef="#br0" timeOffset="14851.7741">12617 5379 28,'0'0'96,"0"0"479,0 0-416,0 0-3,0 0-62,0 0-10,0 0-2,36-72 15,-23 61-14,3 1-9,0 3-13,0 2-13,-1 4-17,4 1-21,-1 0 0,0 7-9,1 7-1,-4 6 1,-3 1 0,-7 3 1,-5-3-1,-3 1 8,-20-1-3,-5-5 4,-6 0-4,-4-4-6,1-3 0,3-3-55,-2-6-82,9 0-75,6 0-281</inkml:trace>
  <inkml:trace contextRef="#ctx0" brushRef="#br0" timeOffset="15753.8274">12839 5553 129,'0'0'82,"0"0"43,0 0 525,0 0-490,0 0-28,0 0-36,0 0-19,35-33-5,-29 27-11,1 3 5,2 1-14,0 0-15,0 2-11,4 0-10,-1 0-3,-3 9-11,1 3-1,-5 1 7,-2 1-7,-3 1 0,0 0 0,0 0 5,0-1-5,-6 1 6,-2-2-6,0-1 0,0-2 1,1-1-1,-1-3-1,-1 1 7,2-1-6,-2 1 0,0-3 3,3 2-4,0-2-2,3-1 1,0 0 0,1 0 0,1-2 1,1 1-1,0-1 1,0 2-1,0-2 0,0 3 0,0-3 1,1-1-2,9 0 2,4 0 2,3 0-1,5 0 7,3-5-7,2 0 15,-1-1 3,1-2 5,-2 3-7,-3 2-9,-2-1-8,-5 3 0,-5 1 0,-1 0-6,-9 0-70,0 1-265,-6 0-958</inkml:trace>
  <inkml:trace contextRef="#ctx0" brushRef="#br0" timeOffset="19033.0706">13912 5126 332,'0'0'124,"0"0"251,0 0-240,0 0-5,0 0-46,0 0-29,0 0-6,40-15-27,-32 15-11,0 0-10,3 0-1,10 3-23,-5 2-117,2-2-442</inkml:trace>
  <inkml:trace contextRef="#ctx0" brushRef="#br0" timeOffset="19380.9987">14435 5111 426,'0'0'237,"0"0"-32,0 0-97,0 0-67,0 0-27,0 0-12,0 0-1,45-2-1,-31 2-30,-2 0-226</inkml:trace>
  <inkml:trace contextRef="#ctx0" brushRef="#br0" timeOffset="19607.8782">14708 5097 476,'0'0'213,"0"0"-48,0 0-91,0 0-50,0 0-15,0 0-9,0 0-2,68 0-55,-58 0-170</inkml:trace>
  <inkml:trace contextRef="#ctx0" brushRef="#br0" timeOffset="19816.7808">14980 5061 466,'0'0'280,"0"0"-10,0 0-133,0 0-79,0 0-39,0 0-19,0 0 0,60-7-6,-29 7-69,-5 0-204,-4 0-564</inkml:trace>
  <inkml:trace contextRef="#ctx0" brushRef="#br0" timeOffset="20050.9368">15419 5036 912,'0'0'279,"0"0"-34,0 0-97,0 0-88,0 0-60,0 0 0,0 0-42,4 0-186,7 4-485</inkml:trace>
  <inkml:trace contextRef="#ctx0" brushRef="#br0" timeOffset="21482.8041">14033 5905 133,'0'0'46,"0"0"-46,0 0 529,0 0-401,0 0-11,0 0-20,0 0-46,37 0-41,-29-1 0,1 0-10,1 1-43,-3-3-166</inkml:trace>
  <inkml:trace contextRef="#ctx0" brushRef="#br0" timeOffset="21723.2538">14321 5866 222,'0'0'199,"0"0"318,0 0-363,0 0-54,0 0-48,0 0-52,0 0 0,19 0-14,-1 0-48,0 0-174,-3 0-466</inkml:trace>
  <inkml:trace contextRef="#ctx0" brushRef="#br0" timeOffset="21897.2067">14528 5848 653,'0'0'250,"0"0"-167,0 0-65,0 0-18,0 0-97,0 0-148</inkml:trace>
  <inkml:trace contextRef="#ctx0" brushRef="#br0" timeOffset="22059.1017">14719 5828 15,'0'0'111,"0"0"431,0 0-473,0 0-68,0 0-1,0 0-58,0 0-88,78 8-248</inkml:trace>
  <inkml:trace contextRef="#ctx0" brushRef="#br0" timeOffset="22217.472">14882 5826 120,'0'0'62,"0"0"215,0 0-23,0 0-157,0 0-63,0 0-32,0 0-2,55 13 0,-37-10-51,-3 0-154</inkml:trace>
  <inkml:trace contextRef="#ctx0" brushRef="#br0" timeOffset="22338.3042">15144 5850 199,'0'0'33,"0"0"-33</inkml:trace>
  <inkml:trace contextRef="#ctx0" brushRef="#br0" timeOffset="22504.0081">15266 5852 637,'0'0'246,"0"0"-87,0 0-84,0 0-55,0 0-19,0 0-1,0 0-6,35 12-71,-22-6-223</inkml:trace>
  <inkml:trace contextRef="#ctx0" brushRef="#br0" timeOffset="22631.9458">15422 5875 692,'0'0'262,"0"0"-148,0 0-77,0 0-37,0 0-42,0 0-166</inkml:trace>
  <inkml:trace contextRef="#ctx0" brushRef="#br0" timeOffset="23187.9275">15663 5878 664,'0'0'287,"0"0"-90,0 0-74,0 0-61,0 0-62,0 0-88,0 0-249</inkml:trace>
  <inkml:trace contextRef="#ctx0" brushRef="#br0" timeOffset="25388.5962">16721 4807 38,'0'0'108,"0"0"420,0 0-351,0 0-27,0 0-43,0 0-13,0 0-10,-50-56-12,38 50-11,-3 0 9,-2 2-15,-4 3-2,0 1-23,-4 0-11,-2 0-4,-1 0-7,1 5 3,-1 5 3,1 0-2,2 3-5,0 3-5,0-1 5,0 2-6,-3 1 8,1 1-2,2 1-5,0 1 4,3 0-6,1 2 1,3 3 0,-1 1 6,1 1-7,2 2 1,-1 1 0,2-1-1,2-1 0,1 0 1,3-1 0,0-1 0,3 0 0,3 3-1,2-1 0,1 0 1,0 1 5,0 0-5,4-1-1,6-1 1,-2 1-1,2-3 0,4 0 2,-2-1-1,4-2 5,-1-1-5,3-1-1,-3 1 1,3-4 0,-2-1 0,3-2 0,0-2 0,1 0-1,1-2 8,3-1-8,-1 0 6,3-3 3,3 0 7,1 0 0,1-3 2,2 0 1,1-2 10,1-1 0,0-1-4,-2 0-1,-2 0-7,-1-1 3,-3-5 7,3 0 1,1-1-2,-1-2-2,2-1-8,-1-3 2,0 1-8,-2-5 18,-4 1-4,-1 0 7,-4 1-7,0 1-11,-2 0-7,-2 1 0,1 0 3,-2 0 4,1 0 0,-2-4 4,-1 4 12,-1-3 4,-5 1-8,3-2-4,-3 2-8,-1-3 1,-2 1-8,1-1 7,-1 0-1,-1 0 1,0-2 5,-2-1-2,-1 2 2,0-2 0,0 0 1,0 0-2,0-1-11,0 0 1,0 1-1,0-2-4,-4 0 4,-3 0-5,-1-1 1,-1 0 4,-3-1-5,-4-2 6,-3-2-6,-6-1 0,-6-2-1,-9-2 0,-8-2 1,-9-1-1,-5 3 1,-3 5-1,1 9-1,3 11-5,6 9-36,-8 27-143,16 7-279,8-3-499</inkml:trace>
  <inkml:trace contextRef="#ctx0" brushRef="#br0" timeOffset="26435.1008">16302 5281 671,'0'0'301,"0"0"-52,0 0-47,0 0-48,0 0-39,0 0-50,0 0-24,0-2-30,-1 2-11,-1 10-2,-1 4 2,0 6-1,-1 5 1,-1 3 0,0 3 7,-2 1-7,0 1 1,-1-2 1,-1-3 3,0-2-5,5-4-69,2-4-83,2-8-47,5-4-14,5-5-86</inkml:trace>
  <inkml:trace contextRef="#ctx0" brushRef="#br0" timeOffset="26872.9609">16329 5247 588,'0'0'242,"0"0"-68,0 0-57,0 0-33,0 0-16,0 0 7,91-79 9,-67 70 14,-4 2-21,0 1-28,-2 5-17,-3 1-10,-2 0-22,-2 14 6,-2 5-6,-1 3 0,-1 5 0,-7-2 7,0 2-6,-7-3 4,-16-4 3,-9-1 0,-5-2-7,-3-6-1,3-1 0,2-6-13,7-4-48,6 0-31,10-19-27,7-1-70,5-2-295</inkml:trace>
  <inkml:trace contextRef="#ctx0" brushRef="#br0" timeOffset="27893.0602">16517 5478 51,'0'0'652,"0"0"-418,0 0-73,0 0-57,0 0-7,0 0-12,0 0-24,12-22-17,-11 22-27,2 0-15,0 9 12,2 4-13,-2 2 0,0 2 12,-2 3-13,-1 0 7,0 0-6,0-4-1,0-2 1,0-3 0,0-3 0,0-3 0,0-1-1,0-4 3,0 0 4,0 0 6,0 0-12,0-5 8,0-7-9,0-1 0,9-4 0,-1-3 0,2 1 0,5-1 2,-2-2 5,5 4 5,-4 3-5,0 4-5,-4 4 5,-3 5-7,-1 2 0,0 0 0,-2 0 0,1 2 0,-1 8 1,1 0-1,-2 3 0,0 0 0,-1 1 1,-2 0 0,0-2-1,0 1 1,0 0-1,0-1 6,0 0-6,0 0 1,0-3-1,0-1 0,0 0 0,0-4-1,0-1 0,0-2 1,0-1 0,5 0 24,7-1 77,7-9-41,6-3-32,5 0-22,2-1-5,14-6-1,-8 2-150,-10 0-896</inkml:trace>
  <inkml:trace contextRef="#ctx0" brushRef="#br0" timeOffset="34502.2239">5848 5159 136,'0'0'127,"0"0"-113,0 0-14,0 0 12,0 0 11,0 0 4,0 0 2,0 0-13,0 0-2,0 1-4,0 2-8,0 0-2,0-1-20,0 0-320</inkml:trace>
  <inkml:trace contextRef="#ctx0" brushRef="#br0" timeOffset="34783.4229">5848 5159 201</inkml:trace>
  <inkml:trace contextRef="#ctx0" brushRef="#br0" timeOffset="36382.1178">5848 5159 201,'-70'38'140,"70"-38"92,0 0-65,0-3-76,0 1 6,0 2-19,0-1-26,0-2-6,0 0-8,0 2 0,0-5-12,0-2-9,1 1 22,5-2-14,0 3 1,0-4-6,-1 1-4,7-1 4,-3-3-9,1-1-3,5-2-2,2-3 9,0-2-2,1 0 3,0-1 0,-2 2-6,-2 0 6,2 1 11,-2-2-2,-1 3 17,-1 0-18,0 1-7,3-1-8,0 0 1,0 1-1,0 1-8,-2 0 15,2 0-3,1 2 9,1-2-9,4 3-4,1-3-7,6 1 4,0-1-5,3 2 0,-1 1 9,0 0-4,-2 4 6,-1-1-5,-2 2 2,2 0-6,0 3 10,2-2-12,1-2 6,0 2-5,0 0 4,-4 1-6,-3 0 13,1 0-4,-3 0 7,-1 2 2,-1 0-7,0 0-2,2-2 0,0 3-9,4 0 10,-2-1-9,5 1 0,-2-1 7,0 0-7,1-1 11,0 0-2,0 3 3,-2 0 9,1-2-9,1 2-7,1 0-4,0 2-1,2 0 5,1 0-5,-2 0 0,-1 0 0,-1 0 1,-2-1 5,1 1 6,-1 0 1,0 0-13,2 0 11,0 0-5,0 0-6,-3 0 4,4 1-4,-2 3 0,0 2 4,-2-4-4,1 2-1,-2-2 0,-1 3 1,2-2 7,-2 0-8,0 0 1,0 0 0,2 1-1,1 0 1,-1 0-1,1 0 7,-1 0-7,-2-1 1,0 1-1,-2 1 0,3 1 6,-1 0-6,4-2 1,0 2 0,1 0-1,0-1 1,-2 0 1,-1 0 5,-3-3-6,0 2 6,-4-2-6,0 3 5,1 1-6,-1 0 0,0-1 0,0 1 1,1 1-1,-3-2 1,3 1-1,-2-1 1,-1 1-1,3 0 1,-3-1-1,1 2 0,-1 1 0,1-1 0,-2-1 0,4 1 9,-3-2-8,1 1-1,-1-1 1,0 1 0,0 1-1,-3-2 0,3 2 0,-3-1-1,1 1 1,-1 1 0,3-1 1,-3 0-1,3 0 1,0-1 5,-3 1-6,0 0 0,-2-1-4,-1 1 4,1-1 2,-2 0-1,-2-1 0,2 1-1,-1-2-1,0 2 1,1 0 0,1 1 1,1 0 0,-1 0-1,-1 0 1,2-1-1,-4-1 0,3 1 1,-3 0 0,1-1-1,1-1 0,-2 2 1,0 0-1,0 0 0,1 0-5,-1 2 5,2 0 1,-1 1 0,2 0 0,-2 1-1,1-2 0,0 1 0,-1-3 1,-3-1-1,-1 0 0,0-1 1,0-2 0,-1 0 0,-1-1 0,1-1 1,-1 2-1,1 1 0,-1 0 1,1-1-1,5 3-1,-2-1-1,-1 2 1,1-3 0,-2 1 1,-2-2-1,1 0 1,-2-1-1,0-1 0,0 2 1,0 0-1,0 3-9,-8 2-59,-4-1-79,5 3-82,1 1-52,3-2-22,0-3-190</inkml:trace>
  <inkml:trace contextRef="#ctx0" brushRef="#br0" timeOffset="37945.5879">6790 3892 674,'0'0'316,"0"0"-84,0 0-90,0 0-29,0 0-27,0 0-24,0 0-36,0 0-18,0-16-7,0 16 1,5 2-2,7 8 12,2 4 2,8 5 2,5 3 3,1 6-8,4-1-4,-4 1-1,2 0 0,-5-3-6,-4 0 0,-3-1 3,-3-1-3,0-3 2,-3-5 7,6-2-9,-2-3 0,2-4 1,1-2 6,-5-2 1,-5 0-7,-2-2 4,-7 1-5,0-1-76,-13 0-131,-7 0-167,-4-4-690</inkml:trace>
  <inkml:trace contextRef="#ctx0" brushRef="#br0" timeOffset="38489.9492">6934 4071 217,'0'0'266,"0"0"-62,0 0-58,0 0-22,0 0-1,0 0-31,0 0 13,0-33 11,0 30-2,0 2-7,0-1-35,0 2-31,0 0-22,0 0-7,0 0-11,0 0-1,0 0-1,-3 10-8,-4 7 9,-5 2 0,0 4 0,-3 4 0,-3 1 0,6 1 1,-3-1 0,6-2-1,-1-4 0,7-5 0,0-6 0,3-4 0,0-4 0,0-1 0,0-2 0,0 0 1,0 0 9,0 0-4,0-8-6,3-6-12,0 1-228,1-3-494</inkml:trace>
  <inkml:trace contextRef="#ctx0" brushRef="#br0" timeOffset="41970.832">9421 5141 211,'0'0'228,"0"0"-70,0 0-16,0 0 37,0 0-32,0 0-37,0 0-43,-6-7-19,3 7-15,-1-2-10,1 2-2,0-1 6,3-2 20,0-2 12,0-3 4,0-2-14,0-4-2,0-4-1,3-2-22,9-4-8,0-2-2,4 0 5,2-4-1,4-1-6,5-3-2,3-1-3,4-2 0,1 0 7,1-1-13,-4 1 25,1 2 0,-1 4-10,-4-1-7,0 2 1,1 2-2,0 0-7,4 2 1,0 1-1,3 3-1,1-2 12,2 3-11,0 3 0,4-3 0,-1 5 9,3-2-8,2 4 4,1-3-6,3 4 0,1 1 1,-1 1 8,1 1-3,0 0-5,-4 2 9,1-1 1,0 1 1,-1 2 2,1 0-1,-1 0-7,1 2 8,-1 0 1,0 3-9,-5-1-4,0 2-1,-4 0 5,-2 0-6,-1 0 0,1 6 6,1 1-5,-1 1-1,2-1 2,1 2-1,-1 0 0,-2-1 0,-2 2-1,-4 1 6,-1-1-6,-3 0 1,-4-2-1,0-1 0,-4 2 1,2-1-1,1 2 1,1 2-1,2-1 2,-1 4-2,1-1 0,1 1 0,-2 0 0,3 1 0,-1-4 0,1 1 0,-2-1 6,1 0-6,-2-2-1,0 0 1,1 0 1,2 1-1,0-1 2,1 2-1,0 0 5,-5 0-5,1-2 0,-5 5-1,-4-1 1,0 0-1,-3 2 2,-3-2-1,6 1-1,-3 0-1,2-1-1,2 1 1,-2-1 1,1-1 1,-1-3 5,-1 2-5,-2-1-1,2-2-1,-2-1 1,-2-1-1,2 0 2,1 2 5,3-1-6,0 2 1,1 0 0,-2 1-1,2-4 1,-4 3-1,-1-1 0,1-2 1,-2 3-1,-1 1 1,1 0-1,0 0 0,-1 1 1,1 0-1,-1-4 0,0 3 1,0-4-1,-3-3 2,-2 2-1,1-3 0,-1 0 0,-1 0 0,2 0 0,2 0-1,-1 1 0,0-1 2,0 0 4,0 0-6,1 2 1,-1 1-1,-1 1 0,1 2 0,-3 1-2,0-3-83,3-4-122,-3-3-271,-3 0-504</inkml:trace>
  <inkml:trace contextRef="#ctx0" brushRef="#br0" timeOffset="42918.8265">11019 3377 489,'0'0'228,"0"0"-17,0 0-44,0 0-80,0 0-20,0 0-22,0 0-16,85-20-21,-70 32-6,6 6 12,0 4-2,6 5 8,3 4 0,1 1-8,3 3-2,2-1-1,-2 3 0,-4-1-9,-4-1 0,-4-4 8,-4-3-6,-5-4-3,-1-6 2,-3-4 4,-1-5-4,-2-3 0,1-5-1,-3-1 0,-2 0-16,-2-3-135,0-5-140</inkml:trace>
  <inkml:trace contextRef="#ctx0" brushRef="#br0" timeOffset="43372.8796">11331 3563 345,'0'0'141,"0"0"-14,0 0-8,0 0-28,0 0 1,0 0 5,0 0-15,-61 5-34,52 0-9,-3 1-14,0 4-11,-1 5-4,-1 2-8,-2 4 4,1 1-5,-3 5 6,4 2-5,1 2 5,0 2-7,-1 0 1,1 3 4,-2 1-3,0-1-1,1-5 0,1-7 1,6-7 0,2-8-2,2-6 1,3-3 7,0 0 48,0-3 5,8-8-45,-1-1-4,-1-9-12,-5 4-136,-1 3-525</inkml:trace>
  <inkml:trace contextRef="#ctx0" brushRef="#br0" timeOffset="50441.8995">9075 5842 20,'0'0'152,"0"0"-152,0 0 0,0 0 16,0 0 13,0 0 212,0 0-43,0 0-53,0-3-6,0-1-51,0-2-4,0 2-26,0 1-3,0-2 9,0 4-6,0-1-13,0 2-8,0-3-6,0 3-11,0 0-1,0 0-1,0 0 2,0 0 16,0 0-2,0 0-5,0 0-13,0 0-10,0 0-5,0 0-1,-3 0 1,-3 5-1,2 2 0,-4 2 1,-1 1 0,-1 1 0,-1 2-1,-1-1 1,-1 1 1,1 0-1,-4 0-1,2 1-1,-2-3 1,1-1 6,-1-2-6,-1 0 0,-2 2 0,-2-2 2,0 0-1,-3-1 0,3 2-1,0-2 1,-1-1 0,0 2-1,2-1 1,-2-2-1,1 1 0,-1 1 0,0-2 1,-3 3-1,0-2 1,-2 1-1,-1 1 0,1-1 1,4 2-1,-2-2 0,6 2 0,-1-3 0,2 1 0,2 0 0,-2-1 0,2 1 0,-1-1 2,-1-1-2,0 2 1,-1-1-1,2 0 0,0 0 0,-1-3 0,6 1 0,0 1 0,-3-2-1,1 0 1,-3-1 1,-4 1 0,1 0 5,-5 2-6,-2-2 0,0 3 0,2 1 0,2-1 0,3 0 0,-1-2-5,4 1 5,0-3 1,0 2 1,-2-2-1,-5 0 0,3 1 5,-6 0-5,-4 1-1,-4-1 7,-2 0-7,1 0 1,2-2 0,4-1 5,5 0-5,5 0 9,1 0 6,4 0 12,-3 0 30,-1 0-23,-2-3-17,-6 2-17,2 0 5,-2-1-6,-3 1 0,5-2 1,-2 0 0,6 0 1,-3-2 4,3 2-5,0-2-1,0 1 1,-4 2 0,1-1 0,0 0 0,2 0 1,1 0-2,3 0 0,-1-1 1,1 1 9,3-3-1,-1 1 1,-1-2 12,-1 0 5,0-1-11,0 2-7,2 3-8,-5-1 0,2-2 0,-5 0 4,6 0-3,-6 0-1,6-2 7,-3 0 0,2-1 2,2 1 8,1 2-2,1-2-3,-1 3-5,-1-1-1,1 0-7,1 1 2,-3-1-1,4 0 8,-2 1 3,-3-3 0,4 0 0,-6 2-2,1-2-9,0 1 5,-1 0-4,4 1 5,-2 1-5,2-1-1,0-1 0,-1 0 6,6-1-1,-2 2-5,1 1 5,2 0 0,0-1-5,0 0 6,-1 1-6,-1-1-1,2 2 1,-1-2 0,-1 1-1,2 1 1,-2-2 0,3 0 5,-4 1-6,2-1 1,2 4 0,-3-3-1,-1-1 0,3 2 1,-2 0-1,1-1-1,-1 1 1,1 1 1,0-3-1,-3 1 0,4 1 0,-2 0 0,1-1 0,0-1 1,-1 3-1,1-3 0,0 1 0,3 0 1,-2-1-1,1 0 0,1 3 0,0-2 0,-1-1 0,2 1 0,1 1 0,-1-1-1,-2 2 1,1 1 0,3-1 1,1 0-1,-3 2 1,2-2-1,0-1 0,0 1 0,-2 0 0,1 0 1,2 1-1,-1-1-1,-1 0 1,-1-2 0,0 2 0,-3 0 0,6-3 1,-1 5-1,5 0 0,-2 1-1,3 0 1,0 0-1,-1 0 1,1 0-10,0 0 8,0 0 1,0 0 1,0 0 1,0 0 0,0 0-1,0 0 1,0 0 1,0 0 5,0 0-6,0 0-1,0 0-25,1 8-133,11 7-167,2-9-345</inkml:trace>
  <inkml:trace contextRef="#ctx0" brushRef="#br0" timeOffset="53074.6622">7091 7007 456,'0'0'232,"0"0"27,0 0-129,0 0-49,0 0-35,0 0-7,0 0 16,0-22 5,0 21-4,0-1-2,0 1-4,0-2-14,-2 0-14,2 0 13,0-2-2,0-1-10,0-1-2,0-5 8,0-1-3,3-3 2,2-5 4,4-4 12,-2-1-18,1-5-12,-1-3-7,0-1-6,-2-1 0,1 4 5,-3 6-6,-3 6-1,0 7 1,3 6 5,-3 3 7,0 2-2,0 2 5,0 0-15,0 0 0,0 0-9,0 0 7,0 4-4,0 6 6,0 0 0,0 3 1,0-1 0,0 4-1,0-1 0,0 1 1,0 0-1,0-1 0,0 1-1,2 0 1,5 2-1,-1-6 1,0 0 1,0-4-1,0-5-1,-3-3 1,4 0 1,2 0 11,0-6-6,3-9-5,0-4-1,2-1 0,-1-8 0,-1 0 0,3-1 5,-5 2-5,-1 3-1,-2 4 1,-2 4 0,-2 4 1,-3 6 0,3 0 1,-3 1-2,3 0 6,-3 2-5,0 1-2,3-1 2,-3 2-1,0-1 1,0 2-2,0 0 2,0 0-1,0 0 0,0 0-7,0 0 6,0 0-1,0 0 2,0 0-1,0 0-5,0 0 4,0 2 1,0 6-8,0 2 9,0 1 1,0 1-1,0 3 0,0 0-1,0 3 1,0-1-2,0 2 1,0-2 1,0-2-1,3-1 0,3-6 0,3 2 1,3-6-1,4-4 0,10 0 1,27-2-117,-5-10-192,-5 0-190</inkml:trace>
  <inkml:trace contextRef="#ctx0" brushRef="#br0" timeOffset="58493.5463">12795 5878 29,'0'0'43,"0"0"15,0 0-29,0 0 316,0 0-214,0 0-23,17 6-47,-15-6-31,-1-3-7,-1 2-1,2 1-3,-2 0-3,0 0-9,0 0-6,0 0 5,0 0 7,0 0 39,0 0 33,0 0-1,0 0-14,0 0-2,0 0-13,0 0-7,0 0 0,0 0 0,0 0 4,0 0 5,0 0-5,0 0-1,0 0 3,0 0-16,0 0-4,0 0-20,0 0-8,0 0-6,-6 0 0,-3 0 0,-1 4 1,1 3 5,-2 0-6,-2 4 0,2 0 0,-5 3 0,5 1 0,-1 2-6,1 1 5,0-2 1,0 1 5,3 0-5,-1-2-1,0 2 0,-3 2 0,4-1 1,-2 1 1,-3 1 0,-1-1-1,3 1 2,-3-3-2,2 1 1,-2-3-1,4-1 1,1-2 0,-3 0 0,0 0-1,3-1 0,-6-1 1,0 1-1,-4-1 2,0 1-1,-1-3-1,-1 3 1,-1-1 1,5-2-2,-5 0 0,0 1 0,-1-2 2,-2-2-2,-4 1 1,0-1 0,-1 1-1,-3 0 0,0-1 0,-1 1 1,-3-1 1,1-2-2,2 2 0,-4 0 0,2 0 0,-1-1 1,-3 1 0,6-3-1,-1 2 1,2-3 0,-1 3-1,4-3-1,-1-1 1,1 0 0,-1 0 8,-1 0-8,-1 0 0,-2 0 4,-4 0-3,-1 0 4,-1 0 1,1 0 3,4-1 4,7-3 0,2 3 8,7-3-2,1 2 7,1-3 9,-3 1 0,-1-1-17,-5 0-5,3 0-11,-6-1-1,-1 4 1,-1-3-1,2 2 0,5 0 0,1-1 0,7 1 0,0 0 14,2-1 1,0-1 5,-4 1-9,1 1-2,-6-1-10,2 0 0,-2 0 0,1 1 2,1-1-1,4-1-1,3-1 1,-1 2 7,2-2 6,-2-1 16,1-1-9,-4 0-8,1 2-3,-3-4 0,0 3-9,0 0 4,0 0-5,-1-2 1,4 0 0,-3 1 4,0-2-4,2 0 10,-1 0 3,1 0-2,1 1 1,0-2-13,0 0 6,-1 0-5,0-2 4,-1-2-4,2 3 7,0-3 3,-1 0 0,0 2 1,0-1-3,-1 2-1,-1-1 3,0 1-11,0-1 9,2 2-8,2-3 0,1 3 0,2-1 11,2-1-5,-1 2 10,1-2-3,0 3 3,0-2-11,0 0-5,-1 3-1,1-1 0,0 1 0,0 0 0,3 1 2,-3 2-2,3-3 10,-1 0-9,-2 1-1,1-2 0,1 2 1,-3-1-1,0 1 1,2 0 6,0 0-6,2-1-2,-1 2 1,1 0 0,0-1 7,1 1-6,0 2 0,0-1-1,-1-1 1,4 2 0,-3-1 0,2-2-1,0 3 1,-2-1 0,2 0-1,-1 1 2,-1-1-1,1 0 0,1 2-1,-1-1 0,1 1 1,-2-1 0,3 1-1,1 0 1,-3-2 0,1 2-1,0-2 1,0 1-1,3 2 1,-2 1 0,1-2 0,4 3-1,0 1-1,0 0 1,0 0 0,0 0 1,0-1-1,-3 1 0,3 0 1,0 0-1,0 0 0,0 0 0,0 0 0,0 0 0,0 0 0,0 0-2,0 0-4,0 0 5,0 0-5,0 0 5,0 0 1,0 0 0,0 0 0,0 0 1,0 0-1,0 0 1,0 0 1,0 0-1,0 0 0,0 0 1,0 0-2,0 0 1,0 0-1,0 0 0,0 0 0,0 0 0,0 0 0,0 0 0,0 0 0,0 0 0,0 0 0,0 0-1,0 0 1,0 0 1,0 0-1,0 0-1,0 0 0,0 0 1,0 0-1,0 0-1,0 0 1,0 0-1,0 0 1,0 0 0,0 0 1,0 0 0,0 0 0,0 0 0,0 0 0,0 0 1,0 0-1,0 0 0,0 0 1,0 0-1,0 0 1,0 0-1,0 0 6,0 0 0,0 0-6,0 0 0,0 0 0,0 0 0,0 0 0,0 0 0,0 0 0,0 0 0,0 0 0,-2 0 0,1 0-2,-2 0-17,1 0-70,1 0-98,1 6-31,-2 1-264,1-2-155</inkml:trace>
  <inkml:trace contextRef="#ctx0" brushRef="#br0" timeOffset="60706.255">8722 4940 22,'0'0'43,"0"0"-21,0 0-2,0 0 2,0 0 14,0 0 0,0 0 14,0 0 188,0 0-83,0 0-69,0 0-22,0 0 4,0 0 14,0 0-23,0 0-10,0 0-18,0 0-7,0-1 10,0-2 6,0 3 25,1-2 16,-1 2-14,0 0-9,2 0-16,-2 0-21,3 0-15,1-2-6,-1 2 0,3-2 6,-2 2-6,2 0 6,-1 0-5,2 0 2,-1 0-2,2 0 0,1 4-1,2 2 0,0 1 1,5 0-1,-1-1 2,3 0-2,0-2 6,-2-1 13,0 2-19,-2-1 15,0 2-3,-1-1-12,-2 1 1,-4 0-1,1-1 0,-1 1 0,-3-2 0,-2 1 7,1-4-6,-3 1-1,3-1 1,0 2-1,0 0 1,2 1-1,-2-1 0,1 1-1,0-2 1,-2 0 0,1 1 1,-2-2 0,-1 1 0,0-2 0,0 0 9,0 0-3,0 0 11,2 0 24,-2 0 22,0 0-14,0 0-25,0 0-14,0 0-11,0 0 4,0 0-4,0 0 0,0 0 9,0 0 2,0 0-5,0 0 3,0-8-8,-6-1 1,0-2-1,-4-2 0,-1-1 1,2-3-1,-4-1 1,-1-1-1,-1-2 11,3-2-11,3 1 8,1-4-1,3 1 3,2-2-3,3 2-7,0 0 5,0 1-4,0 2 7,0 3-1,0 1 4,0 7 9,0 1-15,-3 4-5,3 5 5,0 0-6,0 1-13,0 0 7,-3 0-2,1 1-3,-1 6 10,0 3 1,-1-3-28,0 3-51,1 0-130,0 2-45,1-1-88,2-6-493</inkml:trace>
  <inkml:trace contextRef="#ctx0" brushRef="#br0" timeOffset="61525.2323">12608 4901 168,'0'0'187,"0"0"-15,0 0-74,0 0-32,0 0-15,0 0-18,0 0-16,-49-71-7,43 69-9,-3 2-1,1 0 0,-2 0-2,-2 0-35,3 3-73,-3 1-77,3-1-4,3-1-35</inkml:trace>
  <inkml:trace contextRef="#ctx0" brushRef="#br0" timeOffset="61768.5826">12453 4841 33,'0'0'184,"0"0"-83,0 0-51,0 0-23,0 0-14,0 0-12,0 0 0,-42-3-1,39 3 1,0 0 0,1 0 48,1 0 74,-1 0-6,1 0-75,-6 3-42,1 1-26,0 2-189</inkml:trace>
  <inkml:trace contextRef="#ctx0" brushRef="#br0" timeOffset="62644.1177">12322 4878 191,'0'0'194,"0"0"-54,0 0-23,0 0-3,0 0 25,0 0-13,0 0 4,1-7-16,1 3-24,-1 2-15,1 1-12,-1 0-25,1-1-14,-2 2-5,1 0-13,2 0-5,1 0 0,1 0 1,4 0-2,0 0 12,6 0-11,0 6 13,6 2-2,4 2 11,2 0-7,2-1-1,1 3-1,-3-2-5,-3-2 1,-3 0 3,-2-4 3,-4 0 11,-1 0-14,-4-1-12,-1 1 8,-1 1-8,0-1 2,0-1 4,0 3-5,-1 0-2,-1-2 0,-2 0-1,-1 0 1,0-3 0,-1-1 8,-2 1-1,0-1 0,0 0 9,0 0 3,0 0-1,0 0 14,0 0 18,0 0-13,0 0-26,0 0 2,0 0-12,0-1-1,0 0 7,0-1-6,0 0-1,0 1 1,0-2 1,-2 2-1,1-2-1,-1-1 1,1 1-1,-2-2 1,1-2-1,1-2 11,-2-2-3,-1-1 19,2-8-2,-1-1-4,0-5 5,0-3-5,2-5 7,1-1-9,0 1-4,0 3 5,0 6-5,0 7 9,0 6-5,0 5-4,0 3-15,0 1 6,0 3-6,0 0-6,0 0 0,0 0-8,-11 0-37,-7 10-46,-7 5-120,5-2-161,3-4-461</inkml:trace>
  <inkml:trace contextRef="#ctx0" brushRef="#br0" timeOffset="70001.9197">16833 5459 123,'0'0'144,"0"0"-40,0 0-23,0 0-16,0 0 4,0 0 6,0 0-27,0 0-20,0 0-12,0 0-10,0 0-6,0 0 1,0 0 0,0 0 1,0 0 4,0 0-5,0 0 12,0 0 10,0 0-1,0 0-8,0 0-2,0 0-11,0 0 0,0 0 0,0 0 1,-4 0 5,2 0 3,2 0 20,-1 0 15,1 0-6,0 0-10,0 0-16,0 0 0,0 0-4,0 0-8,0 0 5,0 0 8,1 0 25,11-3 7,2 1-18,0-3 2,0 1 9,-1 0-4,-2 1 3,-5 0-16,-2 0 1,-2 2 1,-1-1-9,-1 2-6,0 0-2,0 0-6,-3 0-1,-9 0 0,-2 0-1,0 0-9,-2 5 3,2-3-3,2 3 1,-1-1 3,4-1 5,1 0-15,3 0 9,3-3 1,2 0 6,0 0-1,9 0 1,6 0 0,-1 0 0,0 0 1,-3 0-1,-10 0-13,-1 0-192,0 0-505</inkml:trace>
  <inkml:trace contextRef="#ctx0" brushRef="#br0" timeOffset="71170.5551">16955 5336 108,'0'0'264,"0"0"-95,0 0-46,0 0-22,0 0-19,0 0 31,0 0-13,0-19 17,0 16-6,2 0-44,-1 1-45,2-1-21,2 0 11,-1 0-6,1 1-6,1-2 19,1 1-18,-2 1 13,1-3 8,-2 2 0,-1 2 3,0-1 24,-3 0-5,2 0-8,-2 2-7,0 0-19,0 0 0,0 0-9,0 0-1,0 0 0,0 0-2,0 0-5,1 0-5,-1 4 11,2 4 0,0 2 1,-2 3-1,2-1 1,-2 1 0,1 1 0,-1-1 0,2 1 0,-2-3 0,1 1 2,1-1-2,-2-3 1,2 0 0,-2-2-1,0-1 0,0-2-1,0 2 1,0-2 5,0-1-5,0 2-1,1-2 0,1 2 0,-2-2 1,1 2 0,-1-2 0,2 3 0,-2-2 0,0 1 0,0-1 0,0 0 0,0 0-7,0 0-55,0 1-63,-8-1-80,0-3-161</inkml:trace>
  <inkml:trace contextRef="#ctx0" brushRef="#br0" timeOffset="71346.7534">16997 5496 519,'0'0'303,"0"0"-46,0 0-75,0 0-69,0 0-65,0 0-29,0 0-16,99-42-3,-57 41-7,-4-3-83,-5 2-242</inkml:trace>
  <inkml:trace contextRef="#ctx0" brushRef="#br0" timeOffset="73441.1474">20553 4623 198,'0'0'199,"0"0"33,0 0-53,0 0-29,0 0-35,0 0-21,0 0-3,-9-70-11,1 62-22,-4 4-21,0-1 8,-1 1-5,-2 3-1,0-1-4,-3 2 4,-1 0-1,-1 0-9,-5 0 0,-3 3 5,-1 4-5,-1 2-4,1 2-9,2 0-9,-1 3-5,3 0-1,-1 4 1,-1 1-1,0 3 0,-3 0 9,0 2-4,0 1-5,-1 0 14,3 0-6,1 1 1,3 4-4,0 0-6,5 3 1,1 4 0,1 0 0,5 3-1,2 1 1,4-4 0,2 0 0,4-3 0,0-2 0,0-1 2,1 0-2,10 1 1,5-1 4,5 0-6,0-1 2,6-2 9,-1-2-10,1-2 8,2-1-8,-3-2 9,0-1-9,2 0 5,1 0-4,1-2 5,1-1-6,2-2 9,0-1-8,2-2 7,-4-1-3,2-2 1,-2-2-6,1 0 5,1-2-4,0 1 5,1-2-3,2 2-3,0-2 5,0-1-5,0-2 5,-1-1-5,-4 0 0,2 0 0,-2 0 9,2-6 8,0-2 2,0-4 1,0 2 4,0-3-9,-2-1-1,0 0-8,-2-1 1,-4 3 2,-3-2 3,-2 0 11,-2-2 11,-2-1-7,3-3-7,1-3-8,1-3-4,0-3-1,-1 0-2,-1 1 5,-2 0 18,-5 3 0,-2-3 1,-5 3-8,-2 0-7,-1-2-13,-2-2 5,0 0 0,0-2-6,0-2 0,-6-2 0,-6 0 1,-3-2-2,-6-1 2,-7 1-2,-8-2 0,-8-1 0,-6 0 5,-5 1-5,0-2 0,2 7 5,4 3-4,6 4-1,1 4 0,0 6 0,-7 4-8,-18 7-14,0 6-67,-36 7-89,16 11-130,18 3-332</inkml:trace>
  <inkml:trace contextRef="#ctx0" brushRef="#br0" timeOffset="74157.28">20297 5045 681,'0'0'359,"0"0"-126,0 0-62,0 0-56,0 0-70,0 0-32,0 0-13,-6 12 1,2 10 1,-1 8 8,-2 2 12,0 1-10,-1 6-4,0-1 8,0 0-9,0-1-6,4-4 3,-1-6-2,4-2-2,-1-7 1,2-2 0,0-5 0,0-3-1,0-3-6,0-5-86,0 0-70,3-13-22,0-5-331</inkml:trace>
  <inkml:trace contextRef="#ctx0" brushRef="#br0" timeOffset="74515.4347">20332 4985 532,'0'0'198,"0"0"69,0 0-49,0 0-55,100-72-25,-76 62-25,-2 2-36,-3 5-33,-2 3-26,0 1-17,2 15-1,-2 9 1,0 7 0,-4 5-1,-5 0 0,-7 2 2,-1-3-2,-10-6 2,-16-7 4,-9-5 4,-8-4 3,-2-7-4,-3-5-8,6-2 0,6 0 1,9 0-2,11-5 0,16-4-110,0 2-152,9 0-519</inkml:trace>
  <inkml:trace contextRef="#ctx0" brushRef="#br0" timeOffset="75405.3757">20524 5379 234,'0'0'565,"0"0"-253,0 0-61,0 0-71,0 0-40,0 0-25,0 0-38,24-37-34,-24 37-25,0 0-18,0 9-11,0 7 10,0 6 1,0 2 1,0 1 6,0-2 0,0 0-7,-3-7 1,0-3-1,2-4 1,-1-3-1,2-6 0,0 0 1,0 0 0,0 0 21,0-6-21,6-7 0,3-4 0,3-2 1,0 0-1,1 0 0,-1 2 0,0 3 1,2 2-2,-2 4 0,1 0 0,-1 2-1,0 2 1,0 3 0,-3 1-1,1 0 1,1 0-2,-4 0-4,2 4 6,-2 3 0,-2 2-1,-4 2 1,-1 4 0,0 2 1,0 2 3,-3-1-3,-2-1-1,0-1 1,4-5-1,1-2-1,0-2 1,0-2 0,14-1 12,5-3 20,7 0 15,7-1-27,2 0-14,0 0-5,-2 0-1,-9-1-25,-5-4-274,-11-5-676</inkml:trace>
  <inkml:trace contextRef="#ctx0" brushRef="#br0" timeOffset="79094.8286">16730 4809 431,'0'0'176,"0"0"-33,0 0-29,0 0 10,0 0-59,0 0 16,0 0-26,32-48-13,-26 41-3,4-3-8,0-2-4,7-3 7,-1-2-1,5-3 18,1-1 17,1-3-14,5 0-13,1-3-15,3 0-6,4-3 14,4-3-9,4-1-5,3 1 14,0 0 4,-1 0-2,-3 6-7,-2-2-4,-3 6 2,0 0-7,0 0-5,4 3-14,6-1 10,2 2-10,5-3 7,1 4-7,2-1 1,0 4 7,-1 0 0,-3 1 5,-2 4-5,0 0 4,0 1-12,1 3 1,3 0 11,6 0-13,0 0 0,1 2 8,1 1-2,-4 0 7,-4 3-3,-3 0-4,-7 0-4,-3 0-1,-1 0-1,-3 0 2,1 6-2,0 1 2,1 2-1,3-1-1,-2 2 1,-1-1 0,-2-1-1,-4 3 1,-2-1-1,0 0 1,-2 1 5,2 1-6,1 1-1,1-1 1,-3 2 0,1-1 1,-1 0 0,-6 0-1,0-1 1,-1 3-2,-3-1 1,1 2-1,2-1 1,0 0 0,2 2-1,-1-3 1,-1 1 0,-2-1 0,-3-1 0,-2 1 1,-3-1-1,-3 2 0,3-2 0,-1 1 0,2 0 0,0 1 0,4-2 0,-1 3 0,-2-4 2,-3 3-2,-3-3-1,-1-1 1,0 1 0,1-3 0,-2 0 5,3-1-5,-3 0-5,2-1 5,0 0 0,1 0 0,-1 1 1,2 1 0,-4-1-1,3 0 0,-5-1-1,-1-1 1,1-2 1,-3 2-1,2-5 0,-2 4 0,-1-3 0,2 3 0,-1-1 1,2 2-1,3 0 0,-1 1 0,-1-2-1,1 1 1,-1-1 0,-3 0 0,1-3 0,-4 2 0,1-3 0,-1 0 0,-1-1 0,2 0 0,-2 0 1,0 0 11,0 0-5,0 0 1,0 0 1,0 0-9,0 0 1,0 0 0,0 0-1,0 0 2,0 0-1,0 0 0,0 0-1,0-2 0,0-2 1,0 2 0,0-1-1,-2 0 0,1 2 1,1-4 0,-2 3-1,1-4-1,-2 0 1,0 0 1,1-5-1,-2 1 0,3-2 0,-2-3 0,1-1 1,1-2-1,-2-2 1,0-2-1,0 3 0,0 1 0,-2 2 0,2 3 0,-1 3 1,1 4-1,1 1 0,2 4 0,-1-1 1,1 2-1,0 0-1,-2 0 1,2 0-1,0 0-7,0 0 6,0 0 2,0 0-6,0 0 6,0 0 0,0 0 1,0 0-1,-1 0 0,1 0-1,-3 0-8,-2 2 7,-1 6 1,-1 2 0,1 3-4,-2 1 4,2 1 0,2 2-9,-2 1-2,3-1 2,0 1 0,0 0 4,0-3-6,0 3 5,0-4-5,0 1-4,3-1-4,0 0 5,0-2 2,0-2 3,0 0 2,3-1 8,2-1-1,-2-6 0,-2 2-1,1-4 2,-2 0 0,0 0 0,0 0 6,0 0 4,0 0-8,0 0-1,-5-4 0,-4 0-1,-6-2 1,-3 2-1,-6-1 0,-2 4 0,-4 1-1,-2 0 1,3 0 0,0 0 0,4 0 0,4 3-1,0-2 1,6-1 0,3 0 1,5 0 6,2 0-6,4 0-1,-1-3 6,2-3-6,0 2 0,0 0 0,0 4-8,9 0-8,-1 0-227,-1 0-154</inkml:trace>
  <inkml:trace contextRef="#ctx0" brushRef="#br0" timeOffset="81709.8459">20036 5472 358,'0'0'176,"0"0"-54,0 0-30,0 0 24,0 0-31,0 0 20,0 0-28,-15 3-28,8 1-5,-2 2-10,-3 2 3,-1 2-4,-2 1-11,-2 3-8,-1-1 1,0 3 6,-2 2-5,-4 0 2,-1 3-2,-5 1 0,0 1 1,-1-4-2,-1 2-2,1-3-3,-2 0 0,-1 0-1,-2-3 0,-2 2-1,-2-1 0,0-2-6,0 0 4,1-2-5,-3-3 1,3 0 6,-1-1-3,-5-3-4,2 3-1,-5-3 2,0 0-1,1-1 0,2-1 6,2 0-1,4-3 7,3 0 14,3 0 2,-1 0-3,-1 0-3,-1 0 4,0 0-26,-2 0 12,1 0-13,-1 0 9,0 0-8,2 0 0,2-3 7,-1 0 14,1-1 7,1 0-17,-1 2-2,-2-1-3,2 2 0,0-1-1,-2 2-5,0 0 5,-2-4-5,0 2 0,4-4 29,1 0 36,3-2-9,2-2-20,-1-1-3,0-1-12,1 2-10,0-2-3,0 0-8,-1-1 1,3 1 6,0-2-1,3-2 9,3 1 15,-1-2 18,2 1-15,2 1-20,0 1 0,0 0-12,-1-1-1,0 1 5,0 1 2,-1-2-8,4 0 1,-1 3 0,5 1 7,2 2 2,0 2-4,2-1-5,1 1 10,-3-2-10,-1 3 0,0-3 1,0 1-1,0-1 0,1 2 0,0 1 0,1 0 4,-1 0-4,2 1-2,-2-1 1,-1 2 0,-3-1 0,3 1 0,-3-2 0,1 2 0,1 0 1,1-1-1,4 3 0,0-2-1,3 3 1,0 1 0,1-1 0,-2 1 0,1-1 0,-2 1-2,-1-3 2,-1 3 0,1-3-1,-3 0 1,3 1 0,-1-2 0,-3 0 1,0-2 0,1 2-1,0 1 0,1 1 0,3 1-1,0 0 1,2 1 0,2-3 0,-1 2 0,1-1 0,1 2 0,-2 0 2,2 0-2,-1 0-1,1 0 0,0 0 1,0 0-2,0 0 1,0 0 0,0 0 0,0 0-8,0 0 1,0 0-1,0 0-10,1 6 13,5 5 6,0 1-1,4 1 1,0-1 0,-1 3 0,3-2-1,1 5 1,4 0-1,0 3 1,4 1 0,-1 2 0,1-1 1,-1-2 0,-3-4 5,1-2-6,-5-3-1,0-2-5,-2-2 6,-2-2 0,0-2 0,-5-1 0,-1-1-1,-3-1 1,0-1 7,0 0-6,0 0 6,0-1 5,-7-10-12,-5-3 0,-3-7 0,-3-4 0,0-4-1,-3-5 0,2 2 0,2 0-9,0 6 9,5 2 0,0 5-5,6 7 5,4 2 0,2 3 0,0 0-5,8 2-5,8-1 1,2 2 3,5 1-1,0 0 7,1 0 0,4-1 0,4-4 1,2-2 0,4-4 0,2-2 0,-2-1 1,-5 3-1,-7 1 1,-7 5-1,-8 3 0,-3 3 0,-4 2 0,-3 0-27,1 2-39,1 17-89,-2-2-168,-1-4-215</inkml:trace>
  <inkml:trace contextRef="#ctx0" brushRef="#br0" timeOffset="82821.6756">18565 6495 810,'0'0'270,"0"0"-36,0 0-64,0 0-48,0 0-49,0 0-22,0 0 8,-4-14-8,4 5-12,0-2-1,0-3-13,0-4-6,4-5-5,2-4-3,0-2 5,0-1-5,3 3 7,-3 5-16,0 5 10,-3 5-2,0 6-10,-3 4 1,0 2-1,0 0 0,0 0-14,0 2 2,0 9 12,0 1 0,-3 2 0,-1 2 0,-1 1 0,2 1-1,1 2 1,2-1 0,0-1 0,0-2 0,0-3 0,7-4-1,2-5 1,4-4 0,0 0 6,5-9-4,0-6 4,3-6 5,-3-3-5,-2-4 0,-1-4 0,-3-1-5,-1 2 1,-3 1 0,0 5-1,-3 3-1,1 4 1,-3 6-1,0 5 1,-3 4 5,0 1 0,0 2-6,0 0-8,0 8-4,0 8 11,0 5-5,1 2 5,8 1 0,0-3 1,5-4 0,2-4 0,3-6 1,2-1 0,12-6-1,-5 0-284,-4 0-665</inkml:trace>
  <inkml:trace contextRef="#ctx0" brushRef="#br0" timeOffset="86124.2662">18095 6381 573,'0'0'229,"0"0"-64,0 0-42,0 0 3,0 0 1,0 0-9,0 0 45,30-40-39,-29 35-4,1 5-37,-2-2-40,0 2-17,1 0-16,-1 0-10,2 0-10,3 0-5,-1 2 14,4 6 1,-2 2 1,2 2 1,-3 0-2,-4 3 1,-1 1-2,0 1 2,0 1-2,0 1 1,-4-3 0,-2 0 1,0-2 6,3-1-7,2-4 1,-1-4-1,2 0 0,0-4 0,0-1 0,0 0 0,0 0 1,0 0 3,0 0 4,0 0 0,0 0 12,0-8-18,5-7 5,5-3-7,0-6 1,4-1-1,2-4 1,-1 1 0,0 2 0,-3 5 0,0 4 1,-3 4-1,-1 6-1,-1 2 0,-3 2 0,-2 3 0,-1-1-1,-1 1 0,0 0-5,0 0-9,0 1 5,2 7 10,-1 4-1,1-1 1,-2 2-1,0 1 1,0 2 0,0 0 0,0 2 0,0 3-1,-2-1 1,1 0 1,1-3 0,0-1-1,0-4 1,4-3 0,7-4 0,2-4-1,2-1 1,3 0 9,2-3-10,3-9-1,4-10-54,-5 2-273,-6 1-590</inkml:trace>
  <inkml:trace contextRef="#ctx0" brushRef="#br0" timeOffset="88723.4841">18273 3354 185,'0'0'208,"0"0"-37,0 0-35,0 0 4,0 0-7,0 0 6,7-50 0,-5 42 0,-1 1 5,1 3-12,-2 0-18,0 2-31,0 2-37,0 0-29,1 0-17,4 3-13,2 9 11,8 6 1,2 4 1,6 8 1,3 2-1,2 6 0,-1 1 2,-3 1-1,-2-1 0,-4 1 1,-4-6-1,-5-4-1,-1-8 0,-2-6 0,0-5 0,-1-5 0,-2-2 0,0-2-7,1-2 5,-4 0 1,0 0-27,0 0-108,0-2-93,-10-3-258</inkml:trace>
  <inkml:trace contextRef="#ctx0" brushRef="#br0" timeOffset="89106.428">18362 3550 553,'0'0'233,"0"0"-53,0 0-56,0 0-50,0 0-45,0 0-17,0 0-11,-25-4 0,15 14 30,-4 0-2,-2 6 10,-2 3-13,-3 5-9,-3 3-8,2 5-8,1 1 1,0-2-1,2-2 6,2-5-7,2-5 1,6-7 0,3-5 0,3-4-1,3-3-14,-1-3-23,1-9-153,0-5-452</inkml:trace>
  <inkml:trace contextRef="#ctx0" brushRef="#br0" timeOffset="91311.503">10809 6873 415,'0'0'174,"0"0"18,0 0-46,0 0-36,0 0-29,0 0 3,0 0 16,-8 0 4,7 0-33,-4-4-10,5 0-2,0-2-11,0 0-9,0-4 5,0-1-22,11 1-11,2-5-3,5 0-8,-1 5 11,0 0-11,-3 2 0,-1 4 0,-2 3-1,-1 1 1,-1 0-10,-1 0 8,1 2 1,1 7-1,-3 3-4,-1 0 5,-1 5 0,-5 0 0,0 4 1,-3 2 0,-9 1 1,-3-1 0,0 2 0,0-2-1,3-2 0,0-3 0,0 0-1,5-6 2,1-1-2,3-4 1,3-2 0,0-3-1,0-2-2,6 0 2,7 0 0,8 0 1,4-4 1,7-4 0,1 0 1,1 1-1,2-3-1,-2 3 1,-2-1 0,-4 1 0,-6-1-1,-5 2 0,-7 2-29,-10-2-88,0 2-105,-2-1-313</inkml:trace>
  <inkml:trace contextRef="#ctx0" brushRef="#br0" timeOffset="92162.2122">11231 6979 570,'0'0'328,"0"0"-87,0 0-63,0 0-52,0 0-40,0 0 3,0 0-16,0-50-16,3 38 30,0-5-19,0-1-11,1-5 16,-1-2-16,2-2-13,-5 0-20,3 3-8,1 3-10,-4 7 3,2 4-9,-2 6 1,0 4-1,0 0-8,0 0-6,0 4-6,0 8 12,0 4 7,0 1-6,0 1 0,1 0 5,2-1-8,2-3 2,-1-2-2,2-4 9,3-3-6,-2-3 7,6-2 1,0 0 0,3-2 8,2-10-8,0-2 0,0-4 6,-1-2-6,-3-4 5,-2-1 0,0 1-5,-6 4 5,-1 3 3,-2 7 6,-3 5-1,0 2-2,0 3-6,0 0-6,0 0-12,0 0-5,0 11 6,1 6 11,4 0-1,3 4 0,3 0 1,8 0 1,4-1-1,20-6-24,-6-3-210,-2-11-638</inkml:trace>
  <inkml:trace contextRef="#ctx0" brushRef="#br0" timeOffset="108207.875">21155 4871 178,'0'0'1,"0"0"-1,0 0 11,0 0 6,0 0 74,0 0 120,0 7-116,0-7-18,0 0-1,0 0 1,0 0-9,0 0 1,0 0-17,0 0-19,0 0-10,0 0-10,0 0-4,0 0-2,0 0 2,0 0 7,0 0 14,0 0 4,0 0 0,0 0 4,0 0-2,0 0-5,0 0-1,0 0 1,0 0-13,0-5-10,3-1 0,2-2-6,1-1-1,2 0 8,2-1-8,-1-1 0,1 0 6,-1 0 2,2-1-3,-1-1 7,0-1 4,1 0 12,2-3 0,-1 2-10,3-2-1,0 0-12,-1-1 1,0 4-1,0-1 11,-1 0 18,1 1-9,-3 1-7,1 2-7,1-1-11,0 2 1,-1 0-1,4-2 1,-1 2-1,3 0-1,0 1-1,3 0 1,0 0-1,-2 1 1,0 0 1,2-1-1,-1 0 0,2 2 6,2-2-4,0-1 4,1-1-5,2 1 6,2-2 1,-1 2-8,2-1 14,-1 1-6,3 2-7,-2 0 5,-1-1-4,1 2 6,2-2-7,-3 2-1,3 0 1,-1-1 5,0 0-6,-1 1 1,2 3 0,-1-2 6,0 0-6,2 0-1,0 1 1,1 0-1,1 1 0,0 0 0,-2 2 0,-2 0 0,-1-1 1,0 0-1,-4 1 0,-1 2 0,2 0 1,0 0-1,-1-2 1,6 2-1,1 0 0,3-2 1,-1 2 5,1-1-5,0 1 0,-7 0 0,-4 0-1,0 0 1,-1 0-1,0 0 1,4 0-1,0 3 0,3 1 0,1 2 0,-1-2 0,1 2 0,-3-2-1,0 1 0,-2 0 0,0-1 1,-2-1 1,-1 0-1,-2-1 0,-2-1 1,-3 2-1,-1-1 0,-2 0 0,-2 0 0,0 1 0,0-1-1,-1 0 1,0 1 0,-2 0 0,-2-1 0,-3-2 0,-1 0 0,0 0 0,1 0 0,1 0 0,-1 0 1,1 0 6,-1 0-6,-1 0 15,-1 0-7,-2 0 31,0 0 17,0 0-13,0 0-9,0 0-7,0 0-11,0 0-2,0 0 1,0 0-5,0 0-4,0 0 0,0 0-6,0 0-1,0 0 5,0 0-5,0 0-1,0 0 1,0 0-2,0 0 2,0 0-7,0 0 6,0 0 1,0 0 0,0 0 0,0 0-1,0 0-6,0 0 1,0 0 4,0 0 1,0 0 0,1 0-1,1 0 1,4 0 1,1 2 0,-1 2-1,3-4 1,1 2 1,1 2-1,-2 0-1,1 0 1,1 2 0,-4 3-1,4-1 1,-4 3-1,1 3 1,-1-1 0,0 1 0,-1-1 1,0-3-1,1 0-1,2-3 1,1 0 0,0-1 0,1 0 0,2-2 0,-1 3 1,0 3-1,0-2 0,-3 4 0,1 0 0,-1-2-1,-3-1 0,2-2 0,-2 0 0,0-2 1,-3-2 0,0-1 0,0 2-1,-2-4-8,1 2 3,-1-1 6,-1-1 6,2 1-6,-2-1 0,0 0-1,0 0-4,0 0 5,0 0 6,0 0-6,0 0 0,0 0 0,0 0 1,0 0-1,0 0 8,0 0-8,0 0-1,0 0 1,0 0 1,0 0 0,0 0-1,0 0-1,0 0 1,0 0 0,0 0 0,0 0 0,0 0 0,0 0 1,0 0 0,0 0-1,0 0 0,0 0 1,0 0-1,0 0 0,0 0 0,0 0 2,0 0-1,0 0 0,0 0-1,0 0 2,0 0-2,0 0 1,0 0-1,0 0 0,0 0 0,0 0 0,0 0 1,0 0-1,0 0 1,0 0 0,0 0 1,0 0-1,0 0-1,0 0 1,-2-1-1,1 0 0,-1-1 1,1 2 0,-1-3-1,2 2 1,-1-1-1,1-1 0,-2 2 2,1-3 5,-1 2-1,1-3 0,-1 1 0,-1-1 7,2 1-12,-1-2 10,-1-1 0,2 1 1,-1-2 3,2-2-8,-1 0 4,1-2-1,-2-1 0,-1-2 5,0 0-3,0 1 1,-1-1-7,1 1 6,0 2 1,1 0-2,-2 3-1,3 0-1,-1 2 0,1 1-8,1 2 8,-2 1-8,2 0 6,0 1-5,0 2 4,0 0-5,0 0 0,-1 0 0,1 0-1,0 0 0,-2 0-7,2 0 0,0 0-8,-1 6-1,-3 6 14,3 5 1,-2 4 0,0 3 1,-2 2 0,1 4-1,0-4 1,-1 1-1,2-4-8,2-3 0,-1-2 1,2-5-1,0-3 7,0-2-4,0-4-1,0 0-8,0-2 14,0-1 0,0-1 0,0 1 0,2-1 1,-1 0 0,1 0 0,-1 0 0,-1 0 0,2 0 1,-2 0-1,0 0 1,0 0 0,0 0 11,0 0-11,0 0 5,0 0-4,0 0-1,0 0 6,-2 0-7,-7-2-1,-7 0 0,-2-1 0,-6 3-8,-4 0 8,-4 0-6,1 3 7,0 4-2,2 0 1,4 1 0,5-3 0,3 0 0,3-3 1,1-1 0,5-1 0,2 0 1,3 0 0,3 0 0,0 0 8,0 0-9,0-1 0,0-1-1,0 2-46,6 0-178,0 0-266,-1 0-346</inkml:trace>
  <inkml:trace contextRef="#ctx0" brushRef="#br0" timeOffset="109691.0205">21759 3652 133,'0'0'904,"0"0"-661,0 0-51,0 0-47,0 0-40,0 0-39,0 0-21,0 0-20,0 0-8,0 0-11,0 0-4,0 7-1,0 1 0,0 5 1,0 5-1,0 7 0,0 6 6,0 5-5,0 3-2,0 2 2,0-1-1,0-4 0,0-3 0,-2-9 0,0-7 0,2-7-1,0-5 1,0-2 0,0-3-1,0 0 11,0 0 51,15-6 76,7-6-78,8-7-38,9-4-14,6-2-7,2-2 9,-5 3-9,-6 6 8,-9 3 1,-11 6 2,-8 6-6,-8 1 0,0 2-6,0 0-17,-11 0-72,-7 4-99,-4 4-103,6-2-43,1-1-286</inkml:trace>
  <inkml:trace contextRef="#ctx0" brushRef="#br0" timeOffset="110148.256">22195 3656 725,'0'0'322,"0"0"-103,0 0-70,0 0-30,0 0-46,0 0-31,0 0-25,-41-15-11,22 22-5,-4 7 4,-1 6-5,0 2-1,3 5 0,3 4-1,8-1 2,3 1-6,7-3 4,0-8 2,2-6 0,10-9 0,7-5 6,4-5 29,2-14 46,2-5 2,-2-2 11,-4-4-5,-7 1-27,-8 1-21,-6 4-9,0 7-12,-18 3-10,-9 8-10,-3 6-19,0 0-36,6 10-141,8 4-186,9-2-373</inkml:trace>
  <inkml:trace contextRef="#ctx0" brushRef="#br0" timeOffset="110647.0474">22361 3615 664,'0'0'286,"0"0"-45,0 0-54,0 0 5,0 0-67,0 0-53,0 0-26,-22-38-31,9 38-5,-3 0 2,3 0-12,-1 5 0,1 2 0,4 5 0,3 1-2,4 0 0,2 2 2,0-3-2,6 2 1,8 0 0,2-2 1,1-1 0,0 1 0,0 0 1,-1 0-1,-4-1 1,2 0-1,-5 2 0,-2-1 1,-4 0-1,-3-2 1,0 1 0,-7-1 0,-10 0 6,-5 0 0,-5-1-6,0 0-1,-3 2-17,7-2-218,7-3-141</inkml:trace>
  <inkml:trace contextRef="#ctx0" brushRef="#br0" timeOffset="111217.9152">22416 3860 506,'0'0'177,"0"0"-33,0 0-3,0 0-21,0 0 14,0 0 5,0 0-15,57-66-14,-50 35 7,1-9-36,-2-5-41,1-7-14,-4-4-14,-2-1-6,-1-4-5,0 7-1,0 6 1,-1 10-1,-2 12 6,1 11 16,2 8-8,0 6-6,0 1-8,0 0-9,0 3-6,0 10 9,0 4 6,5 3 1,-1 2-1,-1 4 1,0 2-1,1 1 0,-1 4 6,0 1-6,0 3 0,2 1-1,0 3 1,-1-3 0,2 2 0,2-5 0,4-3 0,1-7-1,6-7 1,5-6 0,3-7 1,7-5 8,2 0-9,9-18-44,-9-2-231,-9-3-314</inkml:trace>
  <inkml:trace contextRef="#ctx0" brushRef="#br0" timeOffset="111497.7312">22538 3516 677,'0'0'322,"0"0"-2,0 0-130,0 0-91,0 0-48,0 0-26,0 0-19,120-37-6,-74 29 6,20-3-6,-11 1-35,-11-2-350</inkml:trace>
  <inkml:trace contextRef="#ctx0" brushRef="#br0" timeOffset="117486.4964">10330 8178 561,'0'0'701,"0"0"-398,0 0-77,0 0-78,0 0-46,0 0-30,12-49-32,-12 49-24,0 0-16,0 9-6,0 7 6,-2 6 0,-4 9 0,-1 3 1,-1 5 0,2 0-1,2 1 2,1-5-2,1-5 1,1-7-1,1-7 0,0-3-1,0-4-51,0-3-124,0-6-126,0 0-70,0-6-472</inkml:trace>
  <inkml:trace contextRef="#ctx0" brushRef="#br0" timeOffset="117686.1642">10365 8117 441,'0'0'400,"0"0"-104,0 0-67,0 0-84,0 0-50,83-68-6,-53 61-41,4 3-32,4 2-12,7 2-4,-9 0-137,-9 2-252</inkml:trace>
  <inkml:trace contextRef="#ctx0" brushRef="#br0" timeOffset="117922.3549">10358 8316 658,'0'0'262,"0"0"-132,0 0-80,0 0-23,107-46-14,-78 36-7,4 3-6,-7 3-65,-7 0-347</inkml:trace>
  <inkml:trace contextRef="#ctx0" brushRef="#br0" timeOffset="118356.2115">10669 8449 555,'0'0'312,"0"0"-71,0 0-58,0 0-67,0 0 3,0 0-45,0 0-10,41-48 9,-32 35-3,2-6-19,0-1 5,-1-3 8,-3 1-8,0 0-16,-2 6-7,-2 5-18,-3 3 0,0 8-15,0 0-6,0 0-19,0 15 8,0 3 11,-3 5 5,1 0-8,2 2 2,0 0-4,3-2-35,11-4-45,4-6-45,11-6-52,-3-4-78,-5-3-247</inkml:trace>
  <inkml:trace contextRef="#ctx0" brushRef="#br0" timeOffset="118574.4651">10862 8041 770,'0'0'296,"0"0"-134,0 0-119,0 0-43,0 0-25,0 0-171</inkml:trace>
  <inkml:trace contextRef="#ctx0" brushRef="#br0" timeOffset="119223.2939">11104 8221 514,'0'0'245,"0"0"-11,0 0-99,0 0-69,0 0-37,0 0-19,-97 1-8,76 16-1,-3 3 0,4 3 0,1 3 6,5 1-7,8-1 0,6-2-7,0-6 6,9-3 1,10-9 0,3-5 0,1-1 11,-2 0 8,-2-11 30,-4-6 43,-3-1 22,-5-2 3,-2 2-18,-4 1-30,1 5-4,-2 1 0,0 6-14,0 3-21,0 2-29,0 0-1,0 9-25,0 10 16,0 8 9,0 9-1,0 3 1,0 6 0,0 2 0,0 4 1,0 1-1,0 1 0,0 0 0,0-4-17,0-6-14,-2-10 2,-4-8 10,0-7 2,-2-10-2,-3-8 12,0 0 7,-2-13-14,0-11 1,1-8 3,4-6 9,7-7-11,1-1 11,13 0-12,10 5-75,8 6 7,15 8-47,-10 9-74,-2 8-351</inkml:trace>
  <inkml:trace contextRef="#ctx0" brushRef="#br0" timeOffset="119563.2034">11409 8238 995,'0'0'398,"0"0"-130,0 0-92,0 0-95,0 0-52,0 0-29,0 0-63,7 7-32,-7 16-146,-2-1-137</inkml:trace>
  <inkml:trace contextRef="#ctx0" brushRef="#br0" timeOffset="119708.6831">11367 8497 1134,'0'0'410,"0"0"-187,0 0-115,0 0-74,0 0-34,0 0-83,0 0-416</inkml:trace>
  <inkml:trace contextRef="#ctx0" brushRef="#br0" timeOffset="126174.2384">12198 8107 730,'0'0'195,"0"0"42,0 0-54,0 0-53,0 0-44,0 0-25,-8-41-26,5 41-14,-1 0-10,-5 0-10,-2 2-1,-2 5 0,-2 4 1,1 4-1,1 1 0,4 0 0,5 2-1,4-1 0,0-1 0,7-1 0,8-4 0,5-2 1,-1 0 0,-1-2 0,1 1 1,-4 2 0,-3 3-1,-4 1 0,-5 3 0,-3 2 1,0 2-1,-13-1 1,-9 2 0,-3-2 5,-5-3-5,-1-3-1,-2-3 1,0-1-1,3-4 7,5-2-6,7-3 0,5-1 5,5 0 3,5 0 1,0-5-3,3-5-6,0 1-1,0 2 1,0 1 5,0 3-5,0 3-1,0 0-1,0 0-6,0 0-12,0 0 6,0 0 11,0 6 2,3 1 0,3 2-1,2-2 1,3-1 0,3 2 0,4-2-1,1-3 1,7-2 0,0-1 0,1 0 1,0 0 5,-2-7-6,-2-6 9,1-5-3,-2-7-5,0-9 8,1-9-8,1-10 6,-2-5-2,5-3-5,-6-1 0,-3 7 0,-5 8 9,-1 6-8,-9 12 13,3 9 26,-4 6-2,-1 5-9,1 5-8,-2 3-14,1 1 0,-1 0-6,0 0-1,0 0-1,0 0-7,0 2 6,0 10 1,0 2-1,0 5 1,0 3 1,0 2-1,0 3-2,0 3 3,0 2 1,0 2-1,0 2 0,0 3 0,0-1 0,2 1 0,1-3 0,1-3 0,0-2 0,1-8 0,2-3-1,4-6 1,4-6-28,1-2-55,17-6-104,-9 0-108,4-6-453</inkml:trace>
  <inkml:trace contextRef="#ctx0" brushRef="#br0" timeOffset="126442.6919">12322 8157 684,'0'0'217,"0"0"-11,0 0-125,92-18-49,-43 15-22,21 2-10,-13 1-149,-9-2-849</inkml:trace>
  <inkml:trace contextRef="#ctx0" brushRef="#br0" timeOffset="127354.5311">12717 8107 477,'0'0'209,"0"0"-38,0 0-76,0 0-62,0 0-18,0 0-8,0 0-4,-85 69-2,71-45 6,4 1-7,4 0 0,5-1 0,1-5 0,0-6 1,4-6-1,8-7 1,3 0 11,4-3 15,1-11 8,1-6 27,-1 0-19,-3 1-6,1-1-3,-6 3-16,-2 5 1,-4 4-12,0 4-7,-3 4 0,2 0-10,-1 2 3,3 10 5,-2 1-5,1-3 7,0 2 0,-2-4 1,4-3-1,-1-2 0,2-3 10,2 0-10,0-8 13,2-7 11,0-4 26,-1-6-3,0-8-12,0-7-6,-3-4-10,0-4-18,-1-4 7,-3 2-2,-5 6-5,0 10 12,0 7 63,0 10 17,0 9-24,0 5-20,0 3-41,0 0-8,0 5-15,3 9 15,0 6 0,0 3 0,0 7 0,0 1 0,-1 1 0,1 2 1,-1 2-1,0 0 2,-1 1-1,-1-2-1,2 0 0,1-5 2,-2-8-2,4-3 1,-1-10-1,4-5 0,5-4 0,2 0 8,8-1-7,2-8 6,3-7-5,0-4-1,-1-3 6,-6-1 9,-3 1-16,-7 3 9,-5 4-8,-5 8 9,-1 5-10,0 3 0,0 0-16,-6 3 6,-3 11 9,0 3-1,2 3 1,4 4 0,3-2-7,0 1 7,13-2 0,7 0-31,8-6-68,17-5-76,-6-4-84,-7-5-524</inkml:trace>
  <inkml:trace contextRef="#ctx0" brushRef="#br0" timeOffset="127623.3798">13063 7918 916,'0'0'292,"0"0"47,0 0-176,0 0-96,85-19-43,-37 15-17,4 2-7,11 2-23,-13 0-209,-15 0-118</inkml:trace>
  <inkml:trace contextRef="#ctx0" brushRef="#br0" timeOffset="128740.405">14006 8197 381,'0'0'250,"0"0"-92,0 0-13,0 0-37,0 0-5,0 0 16,0 0-32,9-48-32,-8 43-28,1 0-8,1 1 0,0-2 9,0-1 17,1-4 41,-1 1-16,0-5 14,0-3-17,2-4-12,1-6-29,1-5-5,2-5 12,2-6-3,-2-2-10,2 2-10,-3 5 12,-4 6 6,-2 12 9,-1 8-3,-1 6-15,0 7-7,0 0-12,0 0-9,0 6-7,0 10 10,-6 5 6,2 5-1,-2 7 0,1 3 0,1 5 0,1 2 1,2 2-1,1-3 1,0 0-1,0-5 0,10-4-18,3-7 10,7-5-10,1-7-2,4-3-7,3-5-67,10-5-143,-5-1-120,-8 0-521</inkml:trace>
  <inkml:trace contextRef="#ctx0" brushRef="#br0" timeOffset="128962.0173">13948 7991 765,'0'0'280,"0"0"-77,0 0-132,0 0-54,98-7-10,-34 7-7,-8 0-100,-6 4-248</inkml:trace>
  <inkml:trace contextRef="#ctx0" brushRef="#br0" timeOffset="129542.9076">14313 7976 537,'0'0'290,"0"0"-39,0 0-116,0 0-74,0 0-35,0 0-26,0 0 1,-21 30-1,17-12 2,1 1-1,0 4 1,1-3-1,2 1 0,0-2 0,0-4 2,0-6-3,0-3 1,0-5 1,2-1-2,4-1 2,1-12-2,-2-4-13,4-4-26,-5-4-11,1-1-18,-2 0-20,0 3 7,-3 4 58,0 7 23,0 4 22,0 2 7,0 4 7,0 1-13,6 1-9,5 0-14,5 0 0,4 0-1,3 0 1,1 3 8,1-2 3,-3-1 25,-5 0 64,-2 0 22,-6 0 23,-3-1-7,-2-3-11,-1 0-45,-3 1 13,0 1-21,0 2-23,0 0-25,0 0-26,0 0-4,0 13-14,0 3 17,-2 7 1,2 3-2,0 0 2,0 1-18,2-1-67,16-5-146,-2-5-130,-1-10-444</inkml:trace>
  <inkml:trace contextRef="#ctx0" brushRef="#br0" timeOffset="129930.8065">14700 7968 697,'0'0'280,"0"0"-85,0 0-92,0 0-71,0 0-20,0 0-11,0 0 0,-88 70 6,70-45-7,1 2 0,7-2 0,5-4-1,5-6-6,0-5 6,11-5 1,8-5 1,5 0 0,-1-15 10,0-1 8,-2-4 23,-4 0 12,-4-1 30,-4 3-5,-4 3-31,-2 3-16,0 5-12,-3 4-7,1 3-13,2 0-18,-2 6-9,4 7 21,-1 7 5,2 2 0,-1 2-34,1 3-94,-2-5-93,-2-7-121</inkml:trace>
  <inkml:trace contextRef="#ctx0" brushRef="#br0" timeOffset="130967.0748">14853 7972 820,'0'0'311,"0"0"-120,0 0-85,0 0-49,0 0-27,0 0-12,0 0-7,60 49 1,-58-23-11,-2 3 5,0-1-6,-3-3 1,-5-4 2,0-7-3,4-4 6,0-6-6,4-4 1,0 0 18,0-6-9,4-12-10,5-1 1,6-5 0,3-1-1,-1 2 1,0 2 0,-1 5 0,-3 3 0,-4 6 5,-3 4 4,-2 3-10,0 0-5,-2 6-5,-1 10 8,-1 2 2,0 7 0,0-2 0,0 3 0,0-4 0,0-3 1,0-3-1,2-8 0,5-4 0,7-4 1,1 0 6,5-2 1,2-8 0,0-8-7,0-2 7,-2-5 0,-1-2 6,-3-1-1,-4 0 1,-6 3 20,-6 6 14,0 7 10,0 3-28,-1 4-17,-5 5-13,0 0-7,-2 0 1,1 6 0,3 2 5,2 2-1,1 1 1,1-3 0,0 2-1,1 0-7,10-2 8,3 1 1,2 3 0,1-1 0,-3 2-1,-1-1 1,-4 2 0,-4-3-2,-5 2 1,0-2 0,0 1 0,-6-2 0,-4 1 1,3-3-2,0 0 2,2-2-1,4-2 0,1-2 0,0-2 1,4 0-5,12 0 5,3 0 1,3 0-1,3-6 1,-1-3 0,-1 0 0,-1-6 6,2-3-1,-2-2-5,-4-4 10,0 1-10,-8 0 9,-2 3-1,-4 4-8,-4 4 26,0 6-1,0 4 17,0 2-21,0 0-22,0 0-16,0 2 4,0 9 11,-4 2 1,4 3-1,0-1-1,0 3-6,0-4 6,12 1-7,0-2-27,4-4-29,7-3-44,-3-3-97,-2-3-150</inkml:trace>
  <inkml:trace contextRef="#ctx0" brushRef="#br0" timeOffset="131150.0473">15547 7861 977,'0'0'359,"0"0"-123,0 0-145,0 0-91,0 0-27,0 0-102,0 0-241</inkml:trace>
  <inkml:trace contextRef="#ctx0" brushRef="#br0" timeOffset="131852.4496">15732 8191 729,'0'0'296,"0"0"-89,0 0-43,0 0-22,0 0-26,42-87-21,-34 55-23,-4-2-36,-3-7-17,-1-4-6,0-4-11,0-1-2,0 3 0,-1 8 1,-2 6 14,2 12 23,1 8 8,0 9-27,-2 4-13,2 0-6,0 0-24,0 10 17,0 6 6,0 7 0,-2 6 0,2 3 1,0 5 0,-1 1 0,-1 3 0,1-2 1,-2-1-1,1-1-11,1-5-5,1-7-10,0-7 4,0-3 8,7-6 3,10-6 10,-1-3 0,5 0 1,1 0 1,-4-10 1,2-5 8,-5 1-3,1-4-1,-2 0 13,-3-1 3,-3 4 9,-4 4 21,-2 2 1,-1 5-25,-1 2-10,0 2-18,0 0-3,0 4-16,0 11 9,0 1 9,0 6 1,0-2-1,0 0-6,3-2-9,8-4-34,4-3-25,16-5-36,-3-4-120,1-2-126</inkml:trace>
  <inkml:trace contextRef="#ctx0" brushRef="#br0" timeOffset="132702.4883">16218 8005 674,'0'0'344,"0"0"-116,0 0-97,0 0-83,0 0-11,0 0 1,0 0-9,-27 70-11,21-45-10,-2 0-7,-1 1 1,1-1 4,2-4-5,-1-5 1,4-3-2,3-6 1,0-5 0,0-2 9,0 0 22,12-3 41,1-10-9,1-2 14,4-7-23,-2-2-12,-1-2-14,1-5-10,-2 2-7,-4 0-6,-1 4-5,-5 6 1,-4 2-1,0 7 2,-1 5-3,-12 4-12,-4 1-4,-2 0-2,1 0-4,-1 0 7,-1 3 4,7 2 3,0-1 7,5 0 0,3 0-6,5 1 1,0 1-4,3-2 7,14 1 2,4 0 1,6-3 2,1 0 6,2-1 0,1 1 2,-1-1 0,0-1 5,-2 0 14,0 0 36,-2 0-11,-7 0-13,-2 0-7,-7 0-3,-4 0-12,0 0-18,-3 6-1,0 1 0,1 4-1,-1 2 0,-1 1 1,-2-2-2,0 1 1,0-3-1,0-2 2,0-2-1,0-4 1,0-2 0,0 0 0,0 0 10,11-2-8,6-7-1,4-4 0,-1 0 5,-1-1-4,-4 1-1,-2 3 0,-4 1 0,-1 3 9,-1 3-9,-3 2 0,1 1 0,0 0-1,1 0-1,2 4 1,4 6-1,5 1 1,-1 0-1,5-1 1,4-3-50,-4-3-349,-3-4-844</inkml:trace>
  <inkml:trace contextRef="#ctx0" brushRef="#br0" timeOffset="133043.9625">16138 7757 1024,'0'0'239,"0"0"-2,0 0-149,0 0-88,0 0-32,0 0-285,-88 3-889</inkml:trace>
  <inkml:trace contextRef="#ctx0" brushRef="#br0" timeOffset="133256.7843">15583 7829 882,'0'0'240,"0"0"-127,86 0-87,-31 0-26,1 0-204</inkml:trace>
  <inkml:trace contextRef="#ctx0" brushRef="#br0" timeOffset="134832.4539">17555 7872 842,'0'0'233,"0"0"52,0 0-116,0 0-69,0 0-31,0 0-37,0 0-21,-88-34-11,69 43 0,-5 4 0,0 4 0,-1 3 0,0 2 0,6 3 0,3-1-1,9-3-8,7-3 2,0-4-11,3-7-1,14-7 13,3 0 6,5-4 1,1-14 9,0-3 0,1-4 5,-3-5 11,-1 3 0,-7 1-1,-6 6-3,-4 7 1,-2 5 1,-4 6-8,0 2-16,0 0-3,0 2-18,0 9 20,7-1-8,0 2 3,5-3 5,6-4-6,3-3 7,5-2 0,3 0 0,4-8 0,0-8-2,-2-7 2,-4-6 2,-5-8 4,-5-7-5,-11-5 1,-5-3-1,-1 0 5,-1 4-5,-11 7 6,3 14 4,3 9 19,1 8 48,2 6-9,3 2-8,-3 2-27,1 0-33,-3 6-1,-1 10 0,2 4 0,1 7 0,1 6 0,2 3 1,0 5 0,0 6 10,0 4-10,2 4 7,-2 6-7,0-1 11,0 0-12,-4-3 0,-6-3 0,4-8-8,0-5 1,2-5-8,2-7 6,2-6-13,0-6 8,2-8 6,11-4 7,7-5 1,0 0 1,2-10 0,-3-7 6,-3-5 12,-2-6-4,-5-3-9,-5-5-5,-4 3 6,0 4-7,-6 5 1,-8 6-1,-2 8 0,3 2 9,3 4-9,7 3 6,3 1-6,1 0-1,21 0-6,16 1 7,24 3 2,26 0-2,-4-4 1,-11 0 5,-16 0 21,-28-2 13,-2-5-18,-6 1-4,-15 2-2,-6 2-16,-19 2-60,-9 0-320,-2 0-262</inkml:trace>
  <inkml:trace contextRef="#ctx0" brushRef="#br0" timeOffset="136588.9425">18940 8018 449,'0'0'189,"0"0"47,0 0-24,0 0-31,0 0-29,0 0 31,0 0-15,15-60-32,-10 54-4,-1 0-37,-1-2-12,-2 2-24,1-4-14,1-3-13,1-3-7,1-5-7,3-5-8,1-6 2,2-1-6,-1-3-5,-2-1 0,-4 4-1,-2-1-5,-2 6 4,0 1 1,-2 10 0,-4 5-9,0 8-1,1 1-7,2 3 1,-2 0-8,2 7 11,-2 10 1,1 1 11,-1 8-7,1 5 7,3 5-1,1 4 1,0 3 0,0 0 1,0 0-8,0-2 8,0-6-6,4-4 4,2-7-5,1-8 7,4-2-2,5-8 2,2-5-1,5-1 1,2 0 0,2-6 1,-2-7 6,-2-2-5,-1-5 4,-1-1-5,-5-1 1,-1 0 7,-6 0 3,-3 4-11,0 5-1,-3 4 1,-3 4-1,1 5-1,-1 0 0,0 0-11,0 0-5,0 2 6,0 9 5,0 1 5,0 2 0,0 0 1,3 2 0,2-2 0,1-1-1,0-1-9,4-2-94,1-4-86,5-6-72,-2 0-52,-5 0-311</inkml:trace>
  <inkml:trace contextRef="#ctx0" brushRef="#br0" timeOffset="136803.0117">19390 7645 940,'0'0'242,"0"0"104,0 0-168,0 0-83,0 0-69,0 0-26,0 0-66,0-10-68,2 22-175,-1-3-295</inkml:trace>
  <inkml:trace contextRef="#ctx0" brushRef="#br0" timeOffset="138292.5133">19496 7915 735,'0'0'254,"0"0"-87,0 0-11,0 0-47,0 0 7,0 0-24,8-77 1,-1 68-20,-3 2-35,3 4-23,-3 3-15,1 0 0,1 7-1,-1 8-5,-2 4 5,-1 3-4,-2-1 5,0 1 0,0-5 0,0-5-1,-5-3 0,3-5 1,0-3 0,2-1 0,0 0 11,0-2-10,7-10 6,4-2-6,3 0 0,2-3-1,1 3 0,0 0 0,-2 4 0,-3 2 0,-5 6 0,0 2-1,-2 0-17,-3 0 7,-2 10 2,0 2 8,0 0 0,0-1 0,0-4-1,0-2 2,0-4 0,0-1 0,0 0 0,1 0 10,8-3-9,3-7 1,5-1-2,-1-3 1,0 2 0,-3 0 0,-3 6-1,-4 2 0,-3 3 0,-3 1-1,1 0-18,-1 8 6,0 6 11,2 1 2,1 1-1,1 0 1,3-3 0,1-5 0,3-1 0,2-6 0,2-1 1,4 0 1,1 0 6,1-8-7,-2-2 0,-4-5 8,-2 1-2,-5 0-5,-2-1 5,-5 3 3,-1 3-4,0 2 4,0 3-8,0 4-2,0 0-2,0 0-11,0 2-6,0 10 13,0 1 6,3 3-1,2 2 1,3-2-1,3 1 1,3-3 0,3-2-1,4-4-10,2-5 10,2-3 1,-1 0-1,0-3 1,-3-8 0,-2-6 1,-4-3 0,0-7 1,-6-6-1,0-7 6,-5-7-7,-1-4 1,-3-6 0,0 3-1,0 6 0,-6 10 0,-4 13 0,1 11 8,1 13-8,1 1-9,0 10-2,2 12 9,2 1-5,2 6 5,1 2 1,0 2 0,0 3-5,0 2 6,0 0 7,1 0-7,2 1 1,2-1-1,-2-5 0,4-2-1,-1-5-6,1-8-6,3-7 7,3-5 5,0-5 1,8-1 6,3-1-4,4-12 0,-1-2 4,3-3-4,-3-6 8,-3-1 19,-5 0-7,-5 4 0,-5 3 7,-5 6 12,-3 5-2,-1 7-19,0 0-20,0 0-22,0 11 8,0 6 13,0 3-2,0 3 2,11 0-7,8-1-40,28-1-148,-4-5-128,2-8-460</inkml:trace>
  <inkml:trace contextRef="#ctx0" brushRef="#br0" timeOffset="138781.4747">20875 7778 114,'0'0'345,"0"0"-169,0 0-59,-81 10-29,52 1-6,-3 1-2,4 6-41,4 2-13,3 0-25,6 4 1,5-1 8,7-3-10,3-3 0,0-4 1,13-7 0,9-4 16,7-2 2,2-2 3,2-12 14,-2-8 20,-1-5 47,-2-8-17,-5-8-27,-4-7-25,-4-7-17,-6-4-7,-6 2 14,-3 4 19,0 12 56,-1 11-17,-8 11-3,1 12-25,-2 9-28,-2 0-26,-3 15 0,-2 10-9,3 8 0,2 7 9,4 7 0,5 3 0,3 3 0,0 0 0,0-6 10,0-1-8,8-10-2,4-5-113,1-11-189,-4-8-354</inkml:trace>
  <inkml:trace contextRef="#ctx0" brushRef="#br0" timeOffset="139070.9253">19940 7553 834,'0'0'278,"0"0"46,0 0-170,0 0-98,89-14-36,-40 14-13,9 0-7,22 0-20,-12 6-224,-14-4-945</inkml:trace>
  <inkml:trace contextRef="#ctx0" brushRef="#br0" timeOffset="143087.8126">21712 7877 23,'0'0'683,"0"0"-402,0 0-58,0 0-55,0 0-24,0 0 7,0 0-8,9-31-31,-2 19-18,-1 0-4,2-6-26,1-3-27,1-5-3,-1-3 3,2-11 1,-1-1-25,-1-7-4,1-4-8,-1-1 1,0 3 4,-4 9-5,-2 6 0,-3 13 0,0 8-1,0 7 0,0 6-8,0 1-1,0 0-13,-5 11 12,-1 6-1,-1 5 11,2 5 0,4 4-1,1 4 1,0 2-1,0 1 0,0 0 0,0 0 1,7-2-6,5-7-3,0-4 2,4-5-2,3-8 8,1-5 1,3-5 1,2-2 5,1 0-5,-1-4 0,-1-7 6,-2-1-6,-4-4 6,-3-2-5,-5 2-1,-4 0 1,-4 5-1,-2 2-1,0 5 0,0 1-13,0 3-22,0 0-21,0 0 8,0 0 23,0 0 18,0 0 6,0 0-8,1 0-1,10 0-3,2 0 11,8 5 2,3 0 0,0 0 0,1 0 0,-3-1 1,-2-2-1,-5-1 1,-5 0-1,-1-1 1,-4 0 6,-2 0-6,-3 0 7,0 0-1,0 0 3,0 0-4,0 0-6,0 0 0,0 0-7,0 2 6,0 0 0,0-2-1,0 2 2,-2 0-2,1 1 2,-4-2 0,0 4-1,0-3 0,-1 4 1,1 0-1,-1 3 1,2 1 0,1 1 0,1 1-6,2-1 6,0 1-2,-1-2 2,1 2-1,0-1 1,0 0-1,0-2 1,0-1 0,0 0 0,0-6-1,6 0 1,6-2 1,4 0 5,-1 0-5,3-4 5,-1-7-4,0-1 7,0-4-8,1-4 5,-2 0-5,2-1 0,-3-1 0,-5 7-1,-2 2 1,-4 4-1,-1 3 0,-1 5 8,-2 0-7,0 1 0,0 0-1,0 0 0,0 0 0,0 0-1,0 0-1,0 0-9,0 2 2,0 9 7,0 0-8,0 4 10,0 1-2,0-1 2,0 0-1,0-2 1,1-5-1,10 2 0,-1-6 1,5-1-1,0-2 1,4-1 1,-1 0 1,3-1-1,0-9 1,-4-4 5,-1-2-6,-3-2 7,-1 0-7,-4-2 7,-2 4-7,-2 3 6,-2 3-5,-1 2-1,-1 4 1,2 2-1,-2 2-1,0 0-5,0 0-8,1 10 5,1 4 7,2 1 0,0 2 0,2 1 0,4-3 1,1-1 0,4-3-1,1-4 1,4-4 1,2-3 1,1 0 3,-1 0-4,2-9-2,-3-3 1,-3-2 0,0 0-1,-5 1-12,1 1-19,-4 4-8,2 0 8,-5 4 19,3 2 6,-3 2 1,-1 0 4,-2 0-7,-1 6 1,0 5 0,-3 3 8,0 1-1,0 0-1,0 1-5,0-3 7,-1-3 0,-4 0 6,4-6-6,-2-1 0,3-2 0,0-1 0,0 0 8,0 0 6,0-6-6,7-6-7,5-1 1,5-3-1,-1-2-1,3 2 1,-2 4-1,-1 2 0,-4 3 7,-3 3-6,-1 4 0,-4 0-1,2 4-2,0 9 1,1 0-8,2 2 9,1-3 1,1 1-1,1-4 0,3-2 1,3-4 0,3-2 0,-1-1 6,0 0-5,3-8-1,-4-7 7,-1-3-8,0-6 2,-5-6-1,-4-4 0,0-6 0,-4 3 0,-4 0-1,1 8 1,-2 7 2,0 8 6,0 7 1,0 3 15,0 4-9,0 0-16,0 0-1,0 7-17,0 8 17,0 9 0,0 4 0,0 7 0,-3 2 1,-5 2 0,2 0-1,-1-2 1,-2-2 0,3-8 7,-1-4-7,4-8-7,3-5 7,0-7 1,3-3-1,14 0 1,4-3 0,5-9 12,2-4-12,5-5 5,0-5-5,4-5 1,-1-5 4,-2-1-6,-3 1 2,-5 4-2,-10 7 7,-6 7-5,-5 11 11,-5 4 6,0 3-19,-8 0-9,-9 10 8,-4 5-2,1 2 2,-2 1 0,0 1 1,2-1 0,2-1-1,2 0 0,4 0 1,4-2 0,4 0-6,4-2 1,0 3 5,15-1 0,13 1 0,11 0 1,10 4-1,5-3 1,2-1 0,-6-2 5,-10-6-5,-14-4 0,-26-2-1,0-2-99,-18 0-551</inkml:trace>
  <inkml:trace contextRef="#ctx0" brushRef="#br0" timeOffset="143661.1651">21755 7441 1317,'0'0'382,"0"0"-188,98-28-129,-1 28-65,-10 0-53,-2 0-686</inkml:trace>
  <inkml:trace contextRef="#ctx0" brushRef="#br0" timeOffset="145208.2243">24300 7486 849,'0'0'221,"0"0"69,0 0-93,0 0-88,0 0-25,68-85-27,-45 72-16,-2 3 0,-7 6-15,-4 4-14,-3 0-12,-2 7-1,-2 12-5,-2 3 5,1 6 1,-2 1 0,0-4-1,0-2-9,0-7 9,-2-4-6,-2-6 1,2-4 5,-1-2 1,2 0 7,1 0 2,0-13-8,0-4 0,0-3 2,7-7-2,9 1 1,3-2 4,2 3-6,-2 2 0,2 6 0,-2 6 1,-5 5-2,-2 5 1,0 1-9,-2 1-4,-1 15 6,3 2 6,0 5 1,0-1-2,1 1-5,2-3-6,0-6-27,3-1 2,2-8 19,2-3 18,2-2-2,1 0 3,1-9-1,-1-6 1,-1-1 0,-4-3 2,-4-1 0,-5-2 4,-6 3-5,-2 5 6,-3 3-5,0 6-2,-2 3-7,-8 2-6,1 0 12,1 6-18,2 8 8,1-2 1,5 6 4,0 0 5,0 3 0,10-1-6,5-1-3,4-1-24,2-5-14,3-5 13,3-4 3,1-4 18,1 0-2,-3-4 15,-2-10 0,-3-7-1,0-2 2,-3-7 0,-3-9 1,-2-17 1,-4-1 4,-4-8-5,-5-1 15,0 13 10,-2 5 38,-5 12 16,1 15-3,0 11-25,3 9-42,0 1-10,2 7-21,-2 15 20,1 8-1,0 8 0,2 8-3,0 4 5,0 4 0,0 0 0,0-1 1,-1-3-1,-1-3 1,2-3-1,0-7-1,0-1-79,0-7-75,10-8-95,-1-10-162</inkml:trace>
  <inkml:trace contextRef="#ctx0" brushRef="#br0" timeOffset="145422.4209">25206 7397 897,'0'0'258,"0"0"-54,0 0-142,91-11-43,-46 11-16,0 2-3,13 9-42,-12-3-245,-12-2-568</inkml:trace>
  <inkml:trace contextRef="#ctx0" brushRef="#br0" timeOffset="145933.0742">25536 7390 747,'0'0'319,"0"0"-147,0 0-111,0 0-42,0 0-18,0 0 0,0 0 5,-47 45-6,40-30-2,3 2 2,2-3 2,2-1-1,0-3-1,6-4-7,9-5 7,4-1 0,1 0 9,0-4-8,-1-7 9,-3-1 8,-6-2 25,1 3-12,-7 1-12,-1 3 7,-3 3 3,2 1-17,-2 3-12,0 0-7,0 0-12,0 1 7,0 10 12,0-1 0,0 5-1,0-1 0,0-1-8,3-2-13,4-3-5,6-1-1,3-4 28,3-3-10,-1 0 9,1 0 1,-3-4 3,-4-7 10,-2-5 26,-3-2 24,-3-5-7,-4-1 23,-1-3-19,-17 3-24,-6 1-17,-4 8-19,-9 8-3,5 7-73,8 0-278</inkml:trace>
  <inkml:trace contextRef="#ctx0" brushRef="#br0" timeOffset="146340.8659">26003 7400 780,'0'0'370,"0"0"-175,0 0-105,0 0-51,0 0-17,0 0-20,0 0-2,-64 7 1,53 8-1,0 1 0,1-2 0,3 0 0,2-1 0,4-6 0,1-1-5,0-4 4,7-2 1,11 0 10,5-3 0,5-7 8,0-1 47,1-5 21,-7 3-12,-7-3-12,-6 2-20,-9 3-10,-4 2-32,-18 4 0,-9 5-54,-14 0-137,8 4-140,6 1-608</inkml:trace>
  <inkml:trace contextRef="#ctx0" brushRef="#br0" timeOffset="147609.9051">26140 7413 856,'0'0'309,"0"0"29,0 0-96,0 0-102,0 0-39,0 0-44,0 0-47,-5-21-10,2 28-16,-2 5 16,-1 2 1,1 3-1,0 1 0,1 0 0,2-4-15,2 0-30,0-4-38,0-7 2,5 0 33,6-3 9,0 0-21,0 0-33,1-6 17,-2-6 4,-1-1-5,-3 0 35,0-5 21,-1 1 14,-1 2 7,-1 0 1,0 6 30,-2 0 22,2 5-17,2 1-13,3 1-10,0 2-6,1 0-7,0 0 0,3 0 8,-3 0-8,-1 0 23,-1 0 43,-1 0 7,-2 0 7,-1 0 12,-1 0-27,-1 0-28,3 0-15,2 2-13,1 2-9,5 3 1,0 1 0,4 0 1,-1 2-2,1 0 1,0-1 0,-2 0 0,0-2 0,-1-1 0,-2-3-1,-2-2 1,1-1 14,-3 0-15,3-7 15,-3-9-9,3-3 3,-1-8-8,-1-7 1,1-7 4,-2-6-5,-4-3-1,-1 0 0,-2 7 1,0 10 1,0 11-1,0 8 8,-2 8 3,1 4 0,-1 2-12,1 0-8,-5 0-1,0 2 9,0 6-1,0 2 1,0 0 0,-1 1 0,4 2 0,0 2 0,3 3 0,0 4 1,0 7 0,0 3 7,0 5-7,0 1 0,0 2 1,0 0-1,-5-2 0,-1-3 1,0-2-2,1-5 1,0-7 0,5-7 0,0-7-1,0-4 2,10-3 9,10 0-2,3-4 6,4-10-3,1-4-4,2-5 0,0-3-1,3-5 0,0 1-6,-3-2 0,-5 4 0,-7 6 7,-6 6 9,-6 6 13,-5 6-6,-1 4-24,0 0 0,-3 0-15,-7 8 14,-6 4 0,-5 1 0,0 1 0,-3-2 1,-1 2 0,2-4 0,4 2 0,1-5 0,7 1 1,5-4-1,6 1-1,0 0-6,5 2 7,14 4 0,7 1 0,4 5 0,2 1 0,0 1 0,-2 0 0,-5-2 0,-3-1 0,-1-3-43,-3-5-256,-4-6-399</inkml:trace>
  <inkml:trace contextRef="#ctx0" brushRef="#br0" timeOffset="147798.2906">27187 7395 1468,'0'0'354,"0"0"195,0 0-359,0 0-88,0 0-65,0 0-37,0 0-24,-44-4-206,21 17-590</inkml:trace>
  <inkml:trace contextRef="#ctx0" brushRef="#br0" timeOffset="252207.0596">8247 10445 9,'0'0'101,"0"0"391,0 0-206,0 0-111,0 0-43,0 0-37,-3 2-38,3-2-17,0 0-6,-2 0-5,2 0 13,0 0 4,-1 0 5,1 0-7,-2 0-5,0 0-2,0 0-17,1 0-5,-2 0-14,1 0 0,2 0 8,0 0-8,0 0 0,0 0 6,2 0-7,14 0 1,14 2 13,10-2 13,24 0 3,29 0-2,25 0-9,4 0 2,-20-4 4,-30 2-2,-33-1 5,-13 2-19,-5-1-3,-5 2-5,-2 0 14,-11 0-14,-3 0-1,-3 0-15,-14 0-93,-14 0-112,2 0-146,1 0-582</inkml:trace>
  <inkml:trace contextRef="#ctx0" brushRef="#br0" timeOffset="252944.7672">8313 10466 64,'0'0'98,"0"0"548,0 0-486,0 0 3,0 0-44,0 0-13,0 0 13,-2 8 9,2-8-12,0 0-35,9 0-27,6 2-16,0 1-19,4 4-4,1 4-9,1 4-4,-1 5 6,-3 4-8,-2 6 1,-8 2 0,-7 1 5,0 3-5,-10 1 6,-14-2-6,-9 2 4,-6-1-5,-4-6-1,-2-1-6,2-5 6,4-5-1,8-2-6,7-4 8,11-5-1,8-1 0,5-2-15,6-4 10,21-1 6,12 0 1,11 0 26,10-4 5,9-2 23,-2 3 14,-3 0-23,-6 3-19,-7 0-13,-12-1-5,-9 1 3,-11 0 1,-7-3-2,-6 2 3,-6-1 19,0-2-17,0 2-8,0-3-8,0 0-46,-6-9-100,-3 2-335,-1-1-504</inkml:trace>
  <inkml:trace contextRef="#ctx0" brushRef="#br0" timeOffset="254733.4543">9235 10561 684,'0'0'497,"0"0"-315,0 0-22,0 0-52,0 0-37,0 0-23,0 0-17,-5-10-15,2 24 0,-4 3 7,2 9 14,-5 5 13,-5 6-14,0 5-8,-4 2-12,-1 3-4,-1 1-6,2-2-5,2-5 0,3-7 1,3-5 0,2-10-2,2-6-12,4-6-41,0-7-64,3-7-64,0-10-130,6-6-172</inkml:trace>
  <inkml:trace contextRef="#ctx0" brushRef="#br0" timeOffset="255122.0182">9220 10582 100,'0'0'176,"0"0"496,0 0-485,0 0-18,98-16-25,-64 16-16,1 0-12,-5 2-43,-4 12-39,-7 5-17,-9 8-9,-9 4-7,-1 2 12,-19 1-13,-11-4 6,-9-5 5,-7-6-3,-2-7 0,1-5 4,5-7-10,9 0 5,12-7 0,12-12 1,9-3-2,5-5-6,17-1-10,6 2-32,10 4-81,-7 7-100,-7 9-287</inkml:trace>
  <inkml:trace contextRef="#ctx0" brushRef="#br0" timeOffset="255727.5041">9245 11137 101,'0'0'91,"0"0"213,0 0-42,0 0-43,0 0-74,0 0-21,0 0-11,0 10-23,2-8-5,-2-2-1,1 0 3,1 0 4,5 0-2,0 0 18,6-9-35,3-3-28,0-5 0,4-3-3,-4-3-5,-1-2-4,0 3 2,-5 2 3,-5 6-1,-2 5-9,-3 3-11,0 6-16,0 0-5,-6 6-9,-7 10 6,-1 4 7,3 3-5,1-2-3,6 2-10,4-3-2,0-3 4,1-2-10,14-2 2,5-3-2,5-2-33,11-8-49,-6 0-203,-5-4-375</inkml:trace>
  <inkml:trace contextRef="#ctx0" brushRef="#br0" timeOffset="256197.7792">9508 10950 88,'0'0'110,"0"0"532,0 0-445,0 0-19,0 0-40,0 0-25,0 0-23,3 8-10,-3-8-17,0 0-18,0 0-4,0 0 19,1 0 11,1-1-22,-2-6-29,0 1-5,0 2-2,0 1-7,0 3-6,0 0-57,0 0-192,0 3-245</inkml:trace>
  <inkml:trace contextRef="#ctx0" brushRef="#br0" timeOffset="258397.5618">7849 11547 575,'0'0'391,"0"0"-81,0 0-101,0 0-73,0 0-57,0 0-24,0 0-8,0-3-16,0 3-11,0 0-1,0 9-2,-3 3 7,-6 4-3,1 3-12,-1 3-8,0 0 5,1 1-5,3-1 1,2-5 0,0-1-1,3-4-1,0-4 0,0-3 1,8-4 1,2-1 4,0 0 0,1 0 2,-1-2-8,1-2 1,-2-1-1,-2 1-22,3-1-63,4-7-130,-1 2-58,-2-2-217</inkml:trace>
  <inkml:trace contextRef="#ctx0" brushRef="#br0" timeOffset="258730.8383">7920 11293 1003,'0'0'330,"0"0"-21,0 0-118,0 0-100,0 0-54,0 0-24,0 0-13,-3-1-11,3 9-39,-1-2-233,1-3-426</inkml:trace>
  <inkml:trace contextRef="#ctx0" brushRef="#br0" timeOffset="259145.5271">8095 11541 228,'0'0'85,"0"0"616,0 0-560,0 0 9,0 0-76,0 0-17,0 0-9,48 21-22,-23-16-15,2-1-10,-3-2-1,-4 3-75,-9 0-119,-5-5-161</inkml:trace>
  <inkml:trace contextRef="#ctx0" brushRef="#br0" timeOffset="259311.7729">8148 11644 217,'0'0'732,"0"0"-520,0 0 6,0 0-67,0 0-67,116 3-49,-66-3-35,-9-5-100,-7-4-554</inkml:trace>
  <inkml:trace contextRef="#ctx0" brushRef="#br0" timeOffset="259806.4413">8554 11526 104,'0'0'68,"0"0"555,0 0-392,0 0-23,0 0-64,0 0-33,0 0-10,3 7-33,9-14-11,5-3 7,-4 0 11,0-2-5,-2 5-7,-3-2-12,-4 3-1,-2 2 2,-1 3 2,-1 1-20,0 0-20,0 0-14,0 0-1,0 4 0,-3 6 0,-3 2-6,0 4 7,0 1 0,3 4 0,0 1-1,-3 2 0,3-2-16,0-1-38,-1-3-54,1-3-48,-2-5-49,4-4-103,-2-4-368</inkml:trace>
  <inkml:trace contextRef="#ctx0" brushRef="#br0" timeOffset="260000.8259">8529 11726 133,'0'0'30,"0"0"802,0 0-607,0 0 13,0 0 1,0 0-54,0 0-65,91 5-55,-61-5-40,0 0-18,-2 0 0,-7 0-7,-3 0-48,-9-3-122,-2-2-141,-7 0-266</inkml:trace>
  <inkml:trace contextRef="#ctx0" brushRef="#br0" timeOffset="262063.0289">8478 10000 111,'0'0'91,"0"0"643,0 0-587,0 0-54,0 0-44,0 0-8,0 0 1,35 19 10,-30-12-10,0 1 0,-2 4-7,-3 3 1,0 3-10,0 3-2,0 4-4,-3 0-4,-6 1-15,2-1 6,1-1-6,1-5 9,2-1-8,2-8-2,1-2 1,0-4 1,0-3-2,0-1 15,0 0 15,4-3 42,5-9-11,3-7-11,0-3-15,2-6-1,2 1-15,-1-3-9,0 4 0,0 3-2,1 4 5,-2 6-12,-1 6 0,-1 1 0,-3 3 0,0 2 8,-2 1-7,-2 0-1,-1 0 8,1 8-2,2 3-5,-3 2 5,-2 2 1,1 2-6,-3 2 5,0 1-7,0-1 1,0 2 5,-6 1 1,-3-2-6,3-2-1,0-3 7,3-3-7,2-3 1,1-4-1,0-4 0,19-1 46,11 0 95,10-9-41,8-5-51,3-1-3,-8-2 4,-6 3-20,-14 1 4,-7 5-10,-10 3-13,-3 2-10,-3 3-2,0 0-6,0 0-33,0 0-26,-1 2-42,-7 4-49,5-2-74,0-2-245,1-2-249</inkml:trace>
  <inkml:trace contextRef="#ctx0" brushRef="#br0" timeOffset="264054.8191">9993 10712 153,'0'0'10,"0"0"555,0 0-360,0 0-33,0 0-59,0 0-24,0 0-14,-3 6-23,3-6-18,0 0-20,7 0-4,5 2-9,9-2 5,3 0 7,11 0 8,4 0 9,6 0 5,3 0 0,1 0-4,-1-4-1,-8 1-9,-7 0-11,-8 0-9,-10 2 7,-9 1-8,-6 0 0,0 0-76,-16 0-80,-1 1-127,-2 0-559</inkml:trace>
  <inkml:trace contextRef="#ctx0" brushRef="#br0" timeOffset="264405.9317">10079 10842 55,'0'0'123,"0"0"483,0 0-424,0 0-50,0 0-34,0 0-1,0 0-1,32 2-3,-12-4 11,6-3-22,5 2-35,3 1-23,4 2-6,5 0-11,-3 0-5,1 0 6,-4 0-8,6 0-74,-12 0-167,-7-4-487</inkml:trace>
  <inkml:trace contextRef="#ctx0" brushRef="#br0" timeOffset="265395.2806">10786 10674 84,'0'0'177,"0"0"501,0 0-486,0 0-11,0 0-31,0 0-24,0 0-24,17-7-4,-13 3-15,2 0-18,2 0-5,0-2-2,0 1-6,3-4 14,-4 0-2,0 1-5,-2 2-15,-2 0-4,-2 1-12,1 3-7,-2-1-12,1 0-3,1-2-4,-2 3 8,1-2 6,-1 3 2,0-2 3,2 3-3,-2 0-5,0 0-7,0 0-6,0 0 0,0 0 0,0 0-12,0 0 12,0 0-1,0 3-11,0 6 12,0 5-6,0 3 6,-5 5 0,1 2 0,-2-1 7,0 5-5,-3 0-1,0 0 0,1-2 0,0-2-1,2-1 1,1-3 0,1-4-1,1 0 0,1-5-1,1-1 1,1-2-1,0 0 1,0-4-6,0-1 0,0-3-8,0 0-9,0 0-35,0 0-55,0 0-43,0 0-125,0 0-48,0 0-218,0 0-438</inkml:trace>
  <inkml:trace contextRef="#ctx0" brushRef="#br0" timeOffset="265605.8324">10725 10962 155,'0'0'57,"0"0"641,0 0-442,0 0-36,0 0-72,0 0-36,0 0-19,40 6-18,-14-9-39,11 0-8,3-2 3,5-1 7,0 2-20,-5-1-9,-2-5-9,-13 4-143,-10-2-436</inkml:trace>
  <inkml:trace contextRef="#ctx0" brushRef="#br0" timeOffset="274336.8077">8187 12628 15,'0'0'996,"0"0"-752,0 0-29,0 0-23,0 0-23,0 0-41,0 0-33,0 0-16,0 0-17,0 3-19,0-1-16,-1 4-12,-5 2-15,-4 7 13,-4 5-5,1 4 1,-2 5 0,-3 2-8,4 1 9,-2 1-9,1-2-1,4-3 1,0-2-1,2-2 2,1-5-1,-2-1 0,7-6 0,-2-2 0,2-5-1,2 0-14,-1-4-21,1-1-46,-4-6-67,2-9-162,-1-2-508</inkml:trace>
  <inkml:trace contextRef="#ctx0" brushRef="#br0" timeOffset="274773.3562">8129 12653 25,'0'0'608,"0"0"-360,0 0-30,0 0-15,0 0-38,69-85 4,-45 69-32,1 1-68,2 6-17,-3 2-12,1 7-11,-4 0-10,0 7-5,-3 11-4,-3 7-9,-3 7 8,-5 1-8,-5 3 5,-2-1 2,-8-1-2,-19-4-4,-7-7 9,-8-6-2,-2-6-8,3-6 4,7-5-4,10 0-2,10-12 1,11-6-45,11-15-58,16 2-107,-3 5-149</inkml:trace>
  <inkml:trace contextRef="#ctx0" brushRef="#br0" timeOffset="275322.6296">8159 13099 48,'0'0'821,"0"0"-494,0 0-135,0 0-33,0 0-53,0 0-27,0 0-11,80 0-27,-69 1-16,1 8-10,-7 4-9,-4 1 1,-1 0 2,-4 0-2,-13-1 6,-8-6-4,-2-2-2,-1-5-1,2 0-4,8-8 4,5-7 2,13-3 1,0-2-8,12 1-1,10 1 0,8 4-1,18-1-21,-9 5-156,-5 1-405</inkml:trace>
  <inkml:trace contextRef="#ctx0" brushRef="#br0" timeOffset="276291.8726">8745 12878 33,'0'0'96,"0"0"500,0 0-394,0 0-15,0 0-46,0 0-26,0 0-34,-6 3-8,6-3-12,0 1-22,0-1-14,0 1-19,0 0-5,5 2 0,7 0 12,10 0 17,5-2 32,9-1-2,7 0-23,6 0-14,3 0-10,1 0-7,4 0-5,-8 0 1,-7-1-1,-11 1 0,-9 0-1,-10-2-5,-9 2-102,-3-5-97,-10 1-133,-4-3-418</inkml:trace>
  <inkml:trace contextRef="#ctx0" brushRef="#br0" timeOffset="276595.3518">9084 12769 46,'0'0'942,"0"0"-710,0 0-15,0 0-15,0 0-27,0 0-44,0 0-25,-3-40-28,3 40-27,0 0-20,0 0-6,0 0-8,0 7 0,0 8 2,0 5-7,0 5 0,0 4 2,0 3-6,-3 0-7,-2-1 0,-2-4-1,1-2-11,2-7-107,4-11-146,0-4-290,6-3-565</inkml:trace>
  <inkml:trace contextRef="#ctx0" brushRef="#br0" timeOffset="276927.3466">9808 12700 973,'0'0'290,"0"0"-22,0 0-30,0 0-57,0 0-12,0 0-26,0 0-40,8-14-36,-8 18-37,-4 13-20,-9 9 1,-1 9-10,-2 5 6,1 3-6,-1 0 0,3-3 0,2-3-1,3-8-2,4-3-32,2-9-52,2-7-64,2-10-69,8 0-67,2-1-235</inkml:trace>
  <inkml:trace contextRef="#ctx0" brushRef="#br0" timeOffset="277641.708">9836 12676 90,'0'0'50,"0"0"505,0 0-429,0 0-1,0 0-10,0 0 3,0 0 21,24-26-37,-20 22-12,1-2-25,8 1-14,2 1-6,3 0 6,6 2-5,1 0 9,1 2-2,-1 0-3,-1 0-5,-3 2-13,-3 9-17,-1 5-5,-4 4-9,-2 5 5,-2 1-5,-6 4 0,-3-1 5,0-5-5,-10-5 6,-14-5 1,-7-6 1,-7-3-3,-2-2 1,0-3-6,2 0 0,9-4-1,6-8 2,10-2-1,7-3-1,6-5-33,7-12-116,7 4-249,1 5-785</inkml:trace>
  <inkml:trace contextRef="#ctx0" brushRef="#br0" timeOffset="281719.9919">10028 13102 65,'0'0'507,"0"0"-152,0 0-118,0 0-15,0 0-17,0 0-14,0 0-39,20-3-37,-19 0-35,1 0-25,-2 0-23,3 2-8,4-3-1,1 2-12,-1-3-4,5 0 3,0 0 1,0 1 7,1-2 4,-4 1-6,-1 2-1,-1-1-5,-2 1-4,-2 1 2,-2 1 3,-1 0-3,2 1-1,-2 0 4,0 0-4,0 0 3,0 0-9,0 0 0,0 0-1,-2 0 1,-7 0 1,0 5-2,-3 6 0,-1 0 0,1 6 0,-2-1 0,3 3 0,-1 0 0,0 2 0,3-1 0,-2-1-1,1 2 0,1-3 1,0-4-12,3 0-7,1-7-12,1 0-20,3-2-29,-1-3-41,1-2-96,-1 0-111,-2 0-54,-1-7-640</inkml:trace>
  <inkml:trace contextRef="#ctx0" brushRef="#br0" timeOffset="281880.4059">9936 13264 179,'0'0'19,"0"0"613,0 0-397,0 0-26,0 0-64,0 0-46,0 0-44,64 1-32,-28-2-14,22-8-9,-10 2-140,-2-1-260</inkml:trace>
  <inkml:trace contextRef="#ctx0" brushRef="#br0" timeOffset="282242.0307">10504 13053 59,'0'0'755,"0"0"-526,0 0-56,0 0-55,0 0-37,0 0-14,0 0-2,-3 0-14,14 0-4,11 0 30,8 0-17,6 0-16,8 0-12,3 0-10,0 0 3,-3 0-2,-7 0-11,-7 0-11,-8-1 5,-8-3-6,-4-3-24,-5 3-203,-5-3-175</inkml:trace>
  <inkml:trace contextRef="#ctx0" brushRef="#br0" timeOffset="282538.4941">10749 12926 124,'0'0'726,"0"0"-456,0 0-8,0 0-6,0 0-40,0 0-36,0 0-21,-25-45-13,25 42-21,0 3-45,0 0-25,0 0-22,0 0-20,0 0-5,0 13-7,0 4 1,0 6-1,0 5 7,-5 3-7,-2 3-1,-5 0-12,4-2-34,1-2-41,5-3-95,2-9-142,0-8-404</inkml:trace>
  <inkml:trace contextRef="#ctx0" brushRef="#br0" timeOffset="282929.7044">11477 12822 1067,'0'0'305,"0"0"8,0 0-60,0 0-49,0 0-62,0 0-43,0 0-27,-3-11-30,-3 24-12,0 4 2,-1 7-12,-2 4-10,-2 5-2,2 0-8,-1 1 1,0-1-1,1-4 2,1-1-2,2-8-9,0-3-31,3-3-54,2-5-86,1-9-123,0 0-308,0-3-485</inkml:trace>
  <inkml:trace contextRef="#ctx0" brushRef="#br0" timeOffset="283216.3214">11483 12804 618,'0'0'518,"0"0"-297,0 0-10,91-45-46,-49 39-31,1 6 8,-3 0-26,-7 9-32,-9 7-31,-12 6-32,-12 2-11,0-1-8,-24 2-1,-7-6 0,-8-6-1,-1-6-7,-2-4-3,5-3-22,4 0-35,6-10-71,10-12-86,7 2-123,9 2-556</inkml:trace>
  <inkml:trace contextRef="#ctx0" brushRef="#br0" timeOffset="283969.7129">11625 13165 3,'0'0'110,"0"0"645,0 0-540,0 0 10,0 0-57,0 0-11,0 0-8,43-33-15,-26 26-14,3 2-12,0 3-24,-4 0-18,-1 2-24,-4 0-16,-4 3-15,-5 8-10,-2 5 5,0 0 0,-14 5-5,-5-2 0,-2 1 0,-2-2 1,0 0-1,0-4 5,5-2-5,2-2-1,5-4 1,4-1-1,4-2 1,3-2-1,0 1 0,4-1 0,13-1 1,10 0 6,6 0-6,4 0 9,9 0 4,-4-3 5,1-5-10,-6-2-3,-4 0-5,-6 0-1,-2-3-81,-10 2-191,-4 0-494</inkml:trace>
  <inkml:trace contextRef="#ctx0" brushRef="#br0" timeOffset="284656.9917">12290 12983 13,'0'0'941,"0"0"-651,0 0-8,0 0-62,0 0-77,0 0-33,82-2-16,-43 2-18,6 0-15,6 0-8,1 2-23,-1 1-19,-2 1-5,-7-1-6,-7-2-19,-9 1-64,-10-2-102,-16-2-101,0-9-119,-3-3-734</inkml:trace>
  <inkml:trace contextRef="#ctx0" brushRef="#br0" timeOffset="284912.8526">12590 12844 1094,'0'0'323,"0"0"-23,0 0-57,0 0-61,0 0-27,0 0-44,0 0-35,-2-28-38,2 33-18,0 9-11,0 4 1,-3 6-9,-4 2 1,0 5-1,1 4 0,1 0-1,2 2-36,3-1-48,3-1-69,12-8-119,0-11-338</inkml:trace>
  <inkml:trace contextRef="#ctx0" brushRef="#br0" timeOffset="285227.0269">13264 12753 12,'0'0'1194,"0"0"-826,0 0-69,0 0-98,0 0-70,0 0-57,0 0-37,2-2-22,-4 22-3,-8 5-2,0 7-1,-3 5-9,0 1 0,1-1 0,2 0-1,-1-5-104,1-8-123,0-7-278,4-10-386</inkml:trace>
  <inkml:trace contextRef="#ctx0" brushRef="#br0" timeOffset="285609.4975">13276 12736 7,'0'0'961,"0"0"-707,0 0 14,0 0-55,0 0-57,0 0-28,93-76-21,-63 70-20,0 6-24,-5 0-17,-3 8-31,-7 10-3,-7 5-11,-5 9 7,-3 1-7,-8-1 4,-11-5-4,-8-5 7,-2-6-7,0-6 0,0-4 5,3-6-6,3 0 0,7 0-5,1-12-14,7-2-46,4-4-36,4-16-100,0 6-203,10 4-843</inkml:trace>
  <inkml:trace contextRef="#ctx0" brushRef="#br0" timeOffset="286672.2305">13427 13134 1008,'0'0'306,"0"0"-8,0 0-67,0 0-77,0 0-42,0 0-25,94-4-13,-76 4-19,-8 7-27,-7 3-19,-3 4-8,-3 2 5,-14 1-5,-2 1 1,0-3-2,4-3-8,3-4 7,6-3-11,6-3 5,0-2-1,0 0 8,14 0-2,-1 0 1,2 0 0,2 0 0,-5 0 0,-1 0 0,-3 0 0,-2 10-5,-3 0 3,0 5 2,-3 1 1,0 1-1,-11-2 1,-11 0 0,-6-3 0,-8-6 1,-3-2-1,-1-4-16,1 0-106,3-4-131,14-10-287,7-2-708</inkml:trace>
  <inkml:trace contextRef="#ctx0" brushRef="#br0" timeOffset="287128.3446">13915 13043 157,'0'0'16,"0"0"-16,0 0 616,0 0-381,0 0-44,0 0-49,0 0-37,9 7-12,-8-7-13,2 0-19,4 2-8,3-1-2,5 3 1,7 0 4,5 1 17,4 0-14,5-3-14,1 3-5,3-4-8,-2 1-14,-2-2-7,-3 0-4,-5 0-6,-6 0-1,-8 0-35,-5 0-119,-9-10-88,-2-3-149,-8 1-500</inkml:trace>
  <inkml:trace contextRef="#ctx0" brushRef="#br0" timeOffset="287413.6446">14258 12947 248,'0'0'153,"0"0"433,0 0-390,0 0 25,0 0-14,0 0 1,0 0-16,-36-23-30,36 21-25,0 2-33,0 0-28,0 0-23,0 0-20,0 12-11,0 5-8,0 4-4,0 7-4,0 4-6,-10 0 2,-2 1-1,1-2 5,0-1-6,3-9-6,4-3-31,4-3-52,0-11-141,7-4-300,5 0-812</inkml:trace>
  <inkml:trace contextRef="#ctx0" brushRef="#br0" timeOffset="288212.0073">15276 13050 758,'0'0'217,"0"0"-109,0 0-72,0 0-36,0 0-20,86 2-518</inkml:trace>
  <inkml:trace contextRef="#ctx0" brushRef="#br0" timeOffset="288378.1824">15756 13034 59,'0'0'817,"0"0"-682,0 0-64,0 0-52,0 0-19,85-2-74,-55 2-620</inkml:trace>
  <inkml:trace contextRef="#ctx0" brushRef="#br0" timeOffset="288538.3971">16210 13055 46,'0'0'669,"0"0"-552,0 0-102,0 0-15,94 4-315</inkml:trace>
  <inkml:trace contextRef="#ctx0" brushRef="#br0" timeOffset="288724.2632">16746 13083 517,'0'0'562,"0"0"-281,0 0-2,0 0-112,0 0-112,93 6-34,-60 2-21,-8 0-160,-5-4-631</inkml:trace>
  <inkml:trace contextRef="#ctx0" brushRef="#br0" timeOffset="289479.8024">17710 13114 80,'0'0'880,"0"0"-621,0 0-8,0 0-46,0 0-38,0 0-37,0 0-38,38-14-30,-19 14-22,9 0-12,11 0-10,10 3-10,5 4 0,6 2-8,0-2 0,-4-3 0,-5 0 0,-9-4-19,-9 0-61,-14-2-71,-10-10-112,-9-2-221</inkml:trace>
  <inkml:trace contextRef="#ctx0" brushRef="#br0" timeOffset="289832.5172">17958 12990 967,'0'0'293,"0"0"-8,0 0-46,0 0-33,0 0-18,0 0-12,0 0-41,58-64-47,-53 54-21,-2 2-11,-2 3-18,-1 0-2,0 4-10,0 1-12,0 0-14,0 5-1,-3 9 1,-4 9 0,-4 4-1,-2 4 2,1 2-1,-1 2 0,4-1 0,3 0-17,4-1-29,2-2-37,0-3-29,22-3-90,-2-10-159,1-6-408</inkml:trace>
  <inkml:trace contextRef="#ctx0" brushRef="#br0" timeOffset="290197.9824">18600 12918 68,'0'0'967,"0"0"-683,0 0-33,0 0-41,0 0-95,0 0-62,0 0-7,4 26 24,-4-1-11,-6 6-24,-3 6-4,-3 3-18,0 1-5,1-4-4,0-1-4,5-8-77,0-7-109,4-13-111,2-6-86,0-2-415</inkml:trace>
  <inkml:trace contextRef="#ctx0" brushRef="#br0" timeOffset="290494.7779">18629 12914 68,'0'0'697,"0"0"-470,0 0-19,0 0-53,99-36-40,-68 36-3,2 0 6,0 9 10,-5 7-12,-7 2-46,-10 5-38,-11 2-17,-2 3-9,-20-1 0,-9-4-5,-5-5 6,-5-6-6,2-8 0,2-4-1,9 0-27,8-4-65,13-7-65,7-12-98,12 0-122,6 3-759</inkml:trace>
  <inkml:trace contextRef="#ctx0" brushRef="#br0" timeOffset="291175.9176">18722 13237 142,'0'0'40,"0"0"772,0 0-587,0 0-9,0 0-41,0 0-25,0 0-32,83-12-28,-71 12-31,-1 0-26,-2 9-16,-5 5-9,-2 3-7,-2 3 7,0 3-7,0-2 7,-3-1-7,-3-3 8,-3-3-8,4-4 1,2-4-1,2-5 1,1-1-1,0 0 9,0 0 4,3-6-13,8-5 8,5-5-9,3 1 1,2-4-1,1 3 2,2-1-2,-3 3 0,-1 2 1,-7 5 10,-3 1 17,-5 6 1,-5 0-14,0 0-9,0 6-5,0 7-1,-8 3 2,0 0-2,2 0 1,3 0 0,1-1-1,2-1 0,0-3 1,5 1-1,12-4 1,9-1-1,5-1-1,22-6-91,-7 0-148,-6 0-416</inkml:trace>
  <inkml:trace contextRef="#ctx0" brushRef="#br0" timeOffset="291583.4639">19851 13112 39,'0'0'888,"0"0"-657,0 0 44,0 0-87,0 0-66,0 0-63,0 0-40,23 0-5,-2 2 7,5 2-5,4 0-7,2 2-2,-3 0-4,-2 0-2,-7-2 5,-4 0-6,-10-2-130,-3-2-161,-3 0-340</inkml:trace>
  <inkml:trace contextRef="#ctx0" brushRef="#br0" timeOffset="291824.1034">19778 13234 172,'0'0'618,"0"0"-400,0 0 48,0 0-16,0 0-32,0 0-86,97 18-40,-60-18-26,-1 0-32,-4 0-15,-6 0-7,-7 0-12,-5 0 0,-6 2-36,-5 2-191,-3-1-275</inkml:trace>
  <inkml:trace contextRef="#ctx0" brushRef="#br0" timeOffset="293152.4286">20536 13057 121,'0'0'1,"0"0"19,0 0 512,0 0-339,0 0 33,0 0-32,0 0-42,45-33-23,-39 28-15,3 0 9,0-3-22,1 2 0,5-1-10,-1 0-9,2-1-10,-1 1-9,0 0-13,-5 1 6,-2 1 1,-1 2-16,-4 0-18,0 3 0,-3-2-11,0 2-3,0 0 3,0 0 5,0 0-10,0 0-7,0 6 0,-8 5 0,-2 6 2,-2 6-1,-1 1 0,1 3 0,1 3 0,-2-1 0,4-1 0,0 0-1,0-2 1,3-1-1,2-3 1,-1-2-1,2-3 0,0-2-11,2-5-24,-1-1-31,2-3-39,0-2-58,0-1-42,0-3-39,0 0-62,0-7-418</inkml:trace>
  <inkml:trace contextRef="#ctx0" brushRef="#br0" timeOffset="293357.7744">20530 13336 100,'0'0'682,"0"0"-439,0 0-9,0 0-22,0 0 21,0 0-36,81 3-39,-48-2-43,1 2-51,1 3-42,-3-1-13,1 0-9,-11 0-167,-5-5-607</inkml:trace>
  <inkml:trace contextRef="#ctx0" brushRef="#br0" timeOffset="383208.7835">3634 14153 529,'0'0'708,"0"0"-473,0 0-39,0 0-77,0 0-8,0 0-4,-19-37-5,19 37 0,0 0-10,0 0-34,-2 0-21,-2 9-25,-4 12-11,-1 11-2,-3 9 2,2 8-1,-2-1 0,-3 1 0,3-4-9,-3-6-10,0-5-8,0-7-40,3-7-12,-1-9-11,4-6 12,3-5 44,3-5 6,3-16-26,0-10-4,0-7-45,0-7 77,12-6 19,9-4 1,1 0 6,8 0 0,-3 8 1,0 11 9,-3 10 32,-5 11 10,-7 10-7,-6 5-6,-1 3-25,-1 19-1,-1 6-3,-2 4-1,1 6-2,1 0 2,1 4 1,-1 2 4,2 0 3,-2 1-15,0-2 13,-3-6-15,0-4 0,0-9-1,0-6-3,4-9-82,-4-9-122,3 0-118,-3-8-329</inkml:trace>
  <inkml:trace contextRef="#ctx0" brushRef="#br0" timeOffset="383396.3556">3576 14330 32,'0'0'778,"0"0"-443,0 0-130,0 0-85,107 3-66,-56 1-35,31 0-19,-12 0-89,-9-4-480</inkml:trace>
  <inkml:trace contextRef="#ctx0" brushRef="#br0" timeOffset="383835.9696">4080 14331 90,'0'0'880,"0"0"-570,0 0-118,0 0-104,0 0-40,0 0 12,0 0 10,-7 80-19,4-50-17,0 4-15,0 1-9,0 2-4,1-3-5,-1-3-1,3-4-6,0-8-26,0-5-26,0-6-28,0-8 7,0 0 57,0-3 22,-7-13-11,1-4-3,-3-5 6,1-6 2,4-5 6,4-5 0,0-6 1,16-4-2,13 2 2,5 4 4,5 12 23,4 12 13,-3 12 14,-2 9-10,-7 3-4,-7 17-13,-11 6-9,-10 3-19,-3 1 16,-25-2-15,-10-7-1,-6-5-51,-1-8-51,3-8-16,14-7-129,10-9-409</inkml:trace>
  <inkml:trace contextRef="#ctx0" brushRef="#br0" timeOffset="384315.1981">4507 14312 139,'0'0'881,"0"0"-634,0 0-89,0 0-74,0 0-42,0 0 17,0 0 8,-6 70-2,3-42-19,0 5-20,-2 1-14,1-1-5,-3 0-6,2-5 0,-1-6 1,3-6-2,0-4-2,0-7-8,1-5 10,-2 0 0,-2-4 1,2-12 0,-1-7 0,4-8 6,1-7-1,4-10 17,20-4 8,9-1 3,9 2-18,4 10-5,-1 11 1,-4 15 10,-5 12 5,-9 3-7,-7 15-11,-10 11-8,-10 6 11,0 4-6,-24-4 1,-12-4-6,-7-7-1,-2-8-29,-7-13-71,15 0-119,10-2-178</inkml:trace>
  <inkml:trace contextRef="#ctx0" brushRef="#br0" timeOffset="385967.9937">4880 14583 116,'0'0'46,"0"0"575,0 0-410,0 0-11,38-71-21,-24 36-44,2-8-39,1-19-14,2-21-25,-7 3-31,-2 8-7,-8 15-6,-2 21 6,0 4 12,0 5-5,-6 14-5,2 12-21,1 1-6,1 10-1,1 8 6,-1 5-1,2 2 1,0 0 1,0 2 0,-1 1 1,-2 1 0,1-1-1,-1 2 0,0 0 0,3 0 0,-3 0 0,3 0 1,0 0 0,0-4 0,0 0 0,0-3-2,0-4 2,0 0-2,3-6 1,0-3 0,8-1 0,-1-6 0,5-3 0,2 0 0,3 0 1,1-13 0,3-3 7,-3-6 3,1-2 8,-1 1 3,-3-4-6,-2 6-4,-5 2 5,-3 7 7,-5 5 6,1 3-1,-4 4-9,0 0-20,0 0-5,0 13 4,0 1 1,0 3-1,0-1 1,0 0 0,0 0 0,0-4-1,0-1-4,3-4 5,4-4-1,4 0 0,2-3 1,7 0-1,-1 0 1,2-9 0,-3-1 0,-2-2 6,-4 1 10,-3 3 17,-3-1 27,-3 5 11,-2-1-12,-1 4-17,0 0-23,0 1-4,0 0-7,0 0-8,0 0-1,-4 12-1,-5 4 2,2 7-1,-1 3 0,2 5 1,-1 3-2,2 3-3,1-1 5,-1 1-1,1-1-13,1-4-12,-2-1 11,0-4-3,0-1-6,-1-5-11,0-1-1,-2-7-6,-2-1-59,3-6 51,1-6 38,-2 0 6,4-6 6,1-12 0,3-4 6,0-4-4,18-6 6,7-1-7,8-3 5,6 1-6,7 3-5,-1 3 5,1 5 7,-4 6-7,-8 5 0,-3 5 0,-5-2 1,-4 3 6,-4-3 14,-2-3 24,-1-1 1,0-1-20,-4-1-5,-2 1 1,-2 3-7,-3 2 4,-2 3 3,-2 1-5,0 4-2,0 0-4,0 1-10,0 1 1,0 0-2,-3 3-2,-3 8-4,3 5 5,3 2-6,0 3 7,0 1 0,3-2 0,9-1 0,2-3-1,2-7 1,-1-3 0,9-6 0,-2 0 0,8 0 1,-2-7 0,2-3 0,-3 0-1,-3 0 0,-5 3 0,-4 1-1,-3 4 1,-3 2-1,0 0-7,-3 0 7,-2 10-5,-2 1 5,-1 1-5,-1 0 5,0-3-6,0-1-9,0-6 5,0-2 11,0 0-1,3-1 1,6-10 0,3-3 1,2-3-1,-1 4 0,-1 1 0,0 4 1,-2 4-1,-4 4 0,2 0-1,-2 0-5,0 7-1,1 4 6,4 1 1,-1-3-21,8 0-65,19-6-81,-1-1-146,0-2-276</inkml:trace>
  <inkml:trace contextRef="#ctx0" brushRef="#br0" timeOffset="386449.4986">6572 14446 28,'0'0'596,"0"0"-199,0 0-112,0 0-85,0 0-53,0 0-34,0 0-14,-81-13-18,53 23-28,-4 6-27,1 2-13,7 2-12,2 1 1,11 1-2,8-4 0,3-4-10,11-3-12,16-3 3,4-8 2,5 0 11,0 0 5,-5-2 1,-4-6 1,-5-2 36,-6 0 48,-8 1 31,-2 0-8,-3 3-26,-3 1-19,0 1-24,0 4-15,0 0-14,-6 0-9,-3 8 0,-4 5 0,2 7 0,2 6-1,0 3 1,5 5-1,2 5 1,1 0 0,-1 2 0,2-2 1,-3-1-2,-1-4 0,-5-1-6,-3-3 5,1-7-14,-6-4-7,-4-4-2,4-8-12,-2-4-32,-1-3-39,-2 0-30,-8-27-83,5 2-143,4-3-409</inkml:trace>
  <inkml:trace contextRef="#ctx0" brushRef="#br0" timeOffset="386673.673">6282 14066 816,'0'0'386,"0"0"-31,0 0-10,0 0-143,0 0-114,0 0-52,0 0-27,-24-39-9,24 49-77,0 6-157,0-5-337</inkml:trace>
  <inkml:trace contextRef="#ctx0" brushRef="#br0" timeOffset="392308.1365">7698 14543 636,'0'0'296,"0"0"-101,0 0-39,0 0-42,0 0-10,0 0-14,55-40-32,-44 33 8,3-3 13,0-1 0,5-2-4,-1-2 2,3-1-21,-3 1-18,0-1-10,3 5-13,-3 1-14,-2 3 0,-2 3 0,-3 4 0,-3 0-1,-5 0 1,-3 0-1,0 6 0,-3 2-1,-5-1 1,-3 0 1,2-3 0,0-1-1,0-2 6,3-1-5,1 0 0,2 0 7,-1 0-7,1-4 6,-2 1-1,-2 0 0,-2 3-5,1 0 0,-3 0-1,-3 0 0,-2 10-1,-1 4 1,0 5 0,0 2 0,5 4-1,2 1 1,5 2-1,5 0 0,0-2-5,11-1 5,11-7 1,8-5 0,6-6 0,7-7 0,0 0 0,2-6-1,0-10 1,-11-4 1,-1-3 6,-9-2-7,-6 1 10,-5 0-9,-2 7 14,-5 3 7,-3 6 8,1 4-14,-4 4-15,1 0-1,-1 12 0,2 8 0,-2 2 0,0 4 0,0 4-2,0-5-12,0-3-13,0-4-7,6-6 9,3-8 10,7-4 14,4 0 1,2-12 0,6-6 1,-1 0-1,-5-1 2,-3 3-1,-5 3 15,-5 4-15,-3 5 0,-3 4 2,-1 0-3,1 14-1,1 6 0,4-1-1,-1 2 1,5-3 0,3-4-6,3-3 6,3-6-1,4-5 2,0 0-2,4-12 2,-4-7 0,2-9 2,-1-4-1,-1-8 7,-1-10-1,-5-6 4,-4-5-3,-3 2-7,-9 8 9,-3 11 38,0 16 11,-3 15-12,-6 9-17,3 2-21,3 22-9,-2 10 1,4 7 0,1 7 0,0 1-1,-3 0 1,0 1 0,-1-4-1,-5-4 0,-2-5 0,-1-7-47,2-4-51,1-9-39,3-4-70,3-10-74,3-9-66,0-11-491,0-6 424</inkml:trace>
  <inkml:trace contextRef="#ctx0" brushRef="#br0" timeOffset="392500.4819">8596 14461 504,'0'0'535,"0"0"-229,0 0-65,0 0 17,94 12-49,-31-10-57,6 0-42,2-2-73,10 0-37,-20 0-86,-15-8-481</inkml:trace>
  <inkml:trace contextRef="#ctx0" brushRef="#br0" timeOffset="393206.2922">9757 14624 1136,'0'0'253,"0"0"-38,0 0-66,89 0-54,-53 0-32,-3-6-9,0-4-20,-5-7-5,-7-1 11,-9-3 1,-4 1 2,-8-2-9,0 5 1,-8 7-8,-11 4-13,-2 6-14,-6 0 1,0 16-1,3 5 0,2 1 0,11 4-1,10 1 0,1 2 0,18-3 1,14 0-1,9-5 1,6-5-2,3-7-107,-3-7-131,-3-2-318,3-21-357,-12-4 530</inkml:trace>
  <inkml:trace contextRef="#ctx0" brushRef="#br0" timeOffset="395695.9105">10327 14546 68,'0'0'69,"0"0"564,0 0-445,0 0 1,0 0 1,0 0-33,0 0-44,9-14-8,-21 23-16,-3 5-11,-1 4-40,-1 4-21,1-1-9,4 0-7,0-3-1,9-5 1,3-2 3,0-9-4,10-2-1,7 0 0,5-9 1,2-5 0,-3-5 1,1-2 12,-3 4 33,-5-1 30,-6 3 8,-1 5-15,-6 5-10,-1 4-31,0 1-16,0 6-12,-1 11 1,-6 5 0,-4 8-1,3 5 1,-5 4 1,1 1-1,-4 3 0,4-4 0,-2-2-1,3-6 0,3-7 0,8-6 0,0-10 0,12-3 0,12-5 4,7 0-4,5-13-11,0-7 11,1-5 0,-4-4 0,-2-7 6,-3-4-5,-1-3 0,-4 2 5,-2 4-6,-8 11 0,-3 8 0,-5 6 16,-2 8-15,0 4 12,-3 0-13,0 4-2,0 12 1,0 9 1,0 0-1,-3 4 1,0-3-1,-2-5 1,4-3-1,-1-7-5,2-5 5,0-6 1,11 0 0,13-6 0,1-7 5,6-7-5,1-1 0,-1-1 6,-5 0-6,-5 1 9,-7 4-2,-5 6 26,-6 5 17,-3 6-7,0 0-31,0 5-11,0 10-1,0 5 0,0 3 0,0 1 0,0-3 0,6-3 0,9-4 0,2-6 0,5-3 0,9-5 0,2 0-6,5-11-6,-1-7 3,1 0 2,-3-1 5,-2-3 2,-5 4-2,-7 2 1,-3 7 0,-6 4 0,-2 4 0,-5 1-8,-2 0 2,-2 4 5,-1 2 1,0-1-5,0-2 6,0-1 0,0-2 0,0 0 0,-3 0 6,0 0-5,-3-2 0,-4-6 0,2 2 1,-1 1 4,-4 0 0,1 5 0,0 0-5,-3 0-1,0 7 2,-1 7-2,-1 5 0,-2 2 0,3 2 0,1 3 0,4 0 0,2-3-1,6-5 1,3-4 0,0-6-1,20-5 0,5-3 1,6 0 0,2-9-1,0-4 0,1-4 1,-5 0 1,-4 1-1,-7 0 0,-5 5 0,-4 4 0,-6 4 0,0 3-1,-3 0-11,0 9 4,0 3 7,0 6-12,0 0 4,0-1-3,3-2 3,-1-2 0,8-5 2,1-4-3,6-2 10,5-2 0,4 0 9,4-10-9,0-7-1,0-3 1,0-6 0,-5-5 1,2-7-1,-6-9 1,6-18 9,1-21-9,-4 3-2,-5 10 1,-5 10-1,-7 25 1,-2 4 21,-1 6 16,-4 14-11,0 10-11,0 4-9,-10 6-5,-1 13-1,-2 8 1,5 6 0,1 5 0,1 3 1,0 1 5,-3 2-5,0-1 10,1 0-7,-2-2-5,1-3-1,2-1-1,2-3 2,5-2-3,0-7 3,0-5 0,5-8 0,8-5 1,5-5 1,0-2 0,6 0 4,0-13-5,1-1 0,0-4 5,-2 0 2,-1-1-7,-6 3 8,-3 5 5,-6 4-1,-2 6-3,-4 1-10,3 0 0,-1 6-1,2 7 0,1 5 1,1 1-1,-2 0 1,5 0-9,-4-6-4,3-1-13,4-4-11,4-4-30,7-4-65,4 0-73,2-6-113,4-6 32,1-4 39,-2-2 90,-4-3 51,0 1 76,-7 1 30,-5 1 47,-6 6 89,-5 1 67,-4 4-4,-2 4 1,0-1-27,0 4-47,0 0-63,-3 0-31,-5 8-10,-3 3 1,-2 5-10,0 0 2,0 4-2,-5 1-6,6 1-1,1-1-5,0 1 5,5-5-6,1-1 1,5-4-1,0-2 0,0-4 1,5-5 0,5-1 10,5 0-2,0-2-8,1-10 1,1-3 7,1-6 0,1-2 1,-3-6-9,2-5 1,-3-2-1,-5 4 5,-4 3-5,-4 5-1,-2 8 0,0 10 0,-2 6-1,-5 0 0,-3 6-8,1 12 8,3 0 0,1 2 0,4-1 0,1 0 1,0-4-1,6-2 0,9-3 1,2-4 0,6-3 1,1-3-1,4 0 0,4 0 0,-3-7 0,1 0 0,-4-1 0,-6 4 2,-5 1 5,-1 2-7,-7 1 0,-1 0-6,-1 1 6,-4 8 0,1 2 0,-1-1-1,1 0 0,-1-1 1,3-5 0,2-3-1,2-1 1,4 0 1,4 0-1,4-5 2,-2-6-2,2 3 1,-1 2 0,-2 1 5,-3 2-6,-1 3 0,-4 0 0,-1 0-1,-3 6 1,-2 2 0,0 0 0,-1-2-1,-2-3-12,0-3-105,0 0-204,0-11-418</inkml:trace>
  <inkml:trace contextRef="#ctx0" brushRef="#br0" timeOffset="395933.8833">12204 14331 1245,'0'0'508,"0"0"-207,0 0-97,0 0-106,0 0-58,0 0-26,0 0-14,4-27-13,-10 27-130,-7 1-177,-4 2-365</inkml:trace>
  <inkml:trace contextRef="#ctx0" brushRef="#br0" timeOffset="396142.8158">11644 14325 195,'0'0'992,"0"0"-680,0 0-20,0 0-93,0 0-60,0 0 12,0 0-74,109 32-45,-55-30-30,20-2-2,-16-1-169,-11-10-504</inkml:trace>
  <inkml:trace contextRef="#ctx0" brushRef="#br0" timeOffset="411191.6786">8102 15693 758,'0'0'500,"0"0"-327,0 0 67,0 0-17,0 0-68,-4-35-46,4 32-24,0-2-4,0 3-14,0 0-4,0 1-5,0 1-20,0 0-9,-2 0-8,-2 10-15,-5 8-4,2 7 4,-4 6-6,3 5 1,-2 4-1,0 4 1,-1 1 0,1 1 0,-2-5 1,3-5-2,-1-5-19,2-10-26,5-5-25,0-9-55,3-7-50,0-8-59,0-12-121,9-2-272</inkml:trace>
  <inkml:trace contextRef="#ctx0" brushRef="#br0" timeOffset="411551.8655">8016 15618 651,'0'0'326,"0"0"-96,0 0-21,0 0-25,0 0 19,0 0-6,109-57-42,-69 54-40,3 1-44,-1 2-26,-2 0-20,-7 12-10,-4 10-15,-12 4 0,-9 6 0,-8 1 0,-6 0 0,-24-4 0,-9-6-1,-10-9 1,-3-7-9,1-7-7,3-1 0,11-17 14,12-9 2,11-2 1,14-3 0,0 2 5,20 9-6,5 5-26,12 16-96,-5 3-155,-7 11-362</inkml:trace>
  <inkml:trace contextRef="#ctx0" brushRef="#br0" timeOffset="412070.6626">8098 16095 965,'0'0'321,"0"0"-84,0 0-57,0 0-73,0 0-56,0 0-23,88-11-13,-75 31-8,-4 3-4,-6 0-2,-3-2 0,0-2-1,-12-7-2,-4-5 1,-5-4 1,0-3-8,2 0 2,1-13 0,6-5 5,6 2 1,6-1-1,0-1-9,19 3-53,4 5-114,2 3-197</inkml:trace>
  <inkml:trace contextRef="#ctx0" brushRef="#br0" timeOffset="412535.7948">8747 15776 910,'0'0'291,"0"0"-17,0 0-28,0 0-52,0 0-25,0 0-38,0 0-19,12-24-30,-8 24-30,-1 10-24,0 8-3,5 6 2,2 9-16,3 4 2,4 6-8,2 2-4,2 3 5,-1-2-6,2-1 0,-3-8-5,-1-4 4,-3-9 1,-4-6-22,-5-8-2,-2-4-20,-1-6-17,1 0-27,-1-5-49,0-7-86,-3-9-99,0 1-27,0 3-359</inkml:trace>
  <inkml:trace contextRef="#ctx0" brushRef="#br0" timeOffset="412836.8604">8944 16012 489,'0'0'497,"0"0"-301,0 0 1,0 0-20,0 0-11,0 0-29,0 0-14,-36-53-20,35 50-7,-4 2-6,2 1-4,-6 0-30,-7 13-31,-5 9-7,-5 8-6,-7 5-3,-5 5 0,-1-1-3,2 1-6,2-5 1,7-4-1,7-7 0,9-5-7,9-9-38,3-7-42,11-3-26,28-10-89,-5-9-153,3 1-188</inkml:trace>
  <inkml:trace contextRef="#ctx0" brushRef="#br0" timeOffset="414647.9958">9764 15848 214,'0'0'261,"0"0"-128,0 0-19,0 0-47,0 0-35,0 0-17,0 0-8,21-11-7,-19 11 1,-1 0-1,1 0-20,-1 0-164</inkml:trace>
  <inkml:trace contextRef="#ctx0" brushRef="#br0" timeOffset="415250.886">9800 15843 159,'-1'0'105,"1"0"-33,-2 0-23,2 2-4,0-2 11,0 0-2,0 0-4,0 0 17,0 0 8,0 0-6,0 0-7,0 0-4,0 0-13,0 0-16,0 0-8,0 0-14,0 0-5,0 0-1,0 0 5,0 0-6,0 0 1,0 0-1,0 0-1,0 0 0,0 0-32,0 0-65,0 0-86</inkml:trace>
  <inkml:trace contextRef="#ctx0" brushRef="#br0" timeOffset="416016.7019">9758 15865 230,'0'0'340,"0"0"-168,0 0-48,0 0-27,0 0-31,0 0-8,0 0 0,0 0-3,11 0 26,5 0 0,5 0-14,8 0 4,9-2 8,4 0 2,10-1 15,1 1-12,-3 1-32,-5 1-24,-8 0-17,-13 0-4,-9 0-7,-6 0 1,-9 0-1,0 0 0,-6 0 0,-6 0-54,-4 0-51,-8 1-56,6 5-84,2 0-143</inkml:trace>
  <inkml:trace contextRef="#ctx0" brushRef="#br0" timeOffset="416445.3742">9806 16133 652,'0'0'269,"0"0"-75,0 0-50,0 0-26,0 0-46,0 0-6,84-11-1,-53 7 6,3 2 5,4 1 3,0-2-6,-3 0-7,-6 2 6,-6 1-25,-11-2-21,-5 2-14,-5-1-6,-2 1-5,0-1 0,0 1 1,0 0-2,0 0-1,0 0-52,0-2-58,0 1-69,0-4-48,0 1-117,-5-1-715</inkml:trace>
  <inkml:trace contextRef="#ctx0" brushRef="#br0" timeOffset="421313.8441">11016 15598 681,'0'0'273,"0"0"-25,0 0-6,0 0-55,0 0-27,0 0-40,18-38-14,-18 38-17,2 0-15,-2 0-18,0 0-15,0 11-28,-3 11-1,-8 10 13,0 8-14,-5 7-2,1 7-3,0 3 3,2-3-9,0 0-1,5-6-1,3-9 2,2-8-6,3-6-21,0-12-20,0-4-31,0-7-33,0-2-41,0-17-88,0-5-107,3-3-321</inkml:trace>
  <inkml:trace contextRef="#ctx0" brushRef="#br0" timeOffset="421962.7466">10988 15673 337,'0'0'236,"0"0"-44,0 0-5,0 0-56,0 0-28,0 0 23,0 0-6,74-48 11,-48 41-23,-3 2-26,3 5-30,-5 0-15,1 2-12,-3 12-12,-5 6-8,-5 7-4,-6 3 7,-3 5-7,0 1 3,-9-5-4,-13-6 0,-5-7 6,-9-8-6,-1-8-1,-2-2-1,1-2 1,7-12-2,6-3 3,7-3 0,12-2 1,6 2 0,0 3 0,18 3-1,9 12-21,-5 2-189,-4 0-315</inkml:trace>
  <inkml:trace contextRef="#ctx0" brushRef="#br0" timeOffset="422625.3925">11111 16148 753,'0'0'223,"0"0"-54,0 0 6,0 0-14,80-6-7,-59 6 11,-4 0-81,-8 0-48,-6 4-21,-3 10-9,-4 5 4,-15 6-9,-5 2 6,0 2-6,0-2-1,5-2 1,5-6 0,8-2 0,6-6-1,0-5 1,20-5 18,8-1 39,5 0-3,1-1-30,-1-8-12,-5 3-12,-5-1-1,-9 1-30,-6 0-249,-7 2-519</inkml:trace>
  <inkml:trace contextRef="#ctx0" brushRef="#br0" timeOffset="423913.9887">11568 16129 160,'0'0'711,"0"0"-484,0 0-17,0 0-64,0 0-19,0 0-20,0 0 12,15-42-13,1 22-9,2-7-2,6-7-25,3-4-10,6-7-15,1-9-8,1-4-12,-1-2-12,-3 0-4,-5 9-2,-9 10 4,-8 16-4,-4 11 0,-5 13-7,0 1-2,0 12 1,-9 14-4,-3 6 5,3 1 0,0 3-8,6-3 7,1-2 1,2-7 0,0-6-11,2-6 5,9-7 5,6-5 1,1 0 7,6-9-6,3-7 0,0-7 0,-2-4-1,-2-3 1,-2 0 0,-5 2 0,-6 5-1,-2 6 0,-4 7 0,-2 4 1,-2 5-1,0 1-1,0 1 0,0 15 0,-6 7 1,1 4-1,1 7 1,4-2 0,0-1 0,0 0 0,10-3 0,5-3 0,3-5 0,3-5-38,18-7-145,-6-6-332,-2-2-531</inkml:trace>
  <inkml:trace contextRef="#ctx0" brushRef="#br0" timeOffset="429446.4017">11249 16002 430,'0'0'138,"0"0"-30,0 0 2,0 0-7,0 0-30,0 0-25,6-2-21,-6 2-1,0 0 21,0 0 31,0 0-3,0 0-4,0 0-23,0 0-22,0 0-13,0 0-12,0 0 1,0 0-1,-3 0 2,1 0-2,-2 2 1,1 1-1,0 1 0,0-1 0,1 5-1,-2-2 0,1 1 0,-3 2 1,0 1 0,-3-1 0,1 1 0,-2 0 0,0 1 0,-1-1 0,1-1 1,1-2-2,1 1 0,2-3 0,1 0 0,0-3 0,2 2 1,2-4-1,1 0 1,0 0 0,0 0 1,0 0-1,0 0 1,0 0-1,0 0 9,0 0-4,0 0-5,0 0 1,0 0-1,0 0 1,1 0-2,-1-2 1,3 2-1,0-3 0,4-1 0,-1-2 1,3-3 1,2-1-1,2-5 0,1 1 0,0-4 5,0 1-4,1 2-1,-5 2 0,-2 3 0,-2 4 7,-2 4 18,-4-1 12,0 3-12,0 0-16,0 0-9,0 0 5,0 0-5,0 0-1,0 0 1,-4 1-1,1 2 0,0 0 0,-2 1 1,2-1-1,-1 0 0,1 1 0,0-2 1,0 3-1,-1-1 0,1 0 1,0 1-1,0 2 0,0-1 0,-2 6 0,0 0 0,-1 1 0,1 5 0,0-1 0,-1 0 0,2 1 0,-1 1 0,-1 3 0,-3-2 1,2 0-1,1 2 0,0-2-1,0-2 1,3-2 0,0 0 0,2-3 0,1-1 0,-2-4 0,2 0 0,0-2 0,-1-1 0,1-2 1,0 0-1,0-2 0,0 1 0,0-2 0,0 2 0,0-2 0,0 1 0,0-1-1,0 0 1,-2 1 0,2-1 1,-3 0-1,3 0 0,0 0 0,0 0 0,0 0-5,0 0-8,0 0-27,0 0 8,0 0 2,0 0-31,-3 0-71,-3 0 10,0 0 41,0 0 41,2 0 14,2 2 5,1 0 14,1 1 7,0-2 0,0-1 10,0 0 19,0 0 24,0 0 17,0 0-21,0 0-20,6 2-13,8-1 6,8 2 12,6 0 13,6 0 6,6-2-12,-1 1 8,-1-2 21,-6 0-17,-8 0-8,-6 0-10,-9-5-6,-3-1-4,-6 2-2,0 0-8,0 0-9,-9 3-6,-4 0-1,-4 1 1,-4 0-1,-1 0-5,-4 0-5,-3 0-3,-3 0-2,2 4-1,4-1-2,3 2-3,8-1 3,5 0 3,9 1 3,1-3 1,0 2 11,17-2 1,3-2 0,5 0 0,4 0-21,-6 0-102,-9-7-180</inkml:trace>
  <inkml:trace contextRef="#ctx0" brushRef="#br0" timeOffset="430218.3241">11282 16109 320,'0'0'202,"0"0"-69,0 0 6,0 0 4,0 0-19,0 0-17,0 0 13,0-4-23,-2 3-33,1-1-26,-2 2-9,1-1-1,-2-1-4,1 2 0,-3 0-10,-3 0-5,3 0 0,-5 0-3,-2 0 1,-2 2-6,-3 6 0,0 4 1,-1 0-1,2 3 0,3 1 0,1-1-1,3-4 1,6-2-1,1-3 1,1-3-1,2-3 1,0 0 6,0 0-5,8-2 5,5-7 2,2-3-8,3-2 5,0-2-5,1-3 7,0-2-7,-2-3 1,-4 2-1,-2 2 0,-5 7 0,-5 3 0,-1 6 1,0 4-2,-4 0 0,-11 4 0,-9 10-1,0 2 1,-4 7 0,-2-3-1,2-1 1,1 0 0,9-4 0,3-2-7,6-3-86,9-4-170</inkml:trace>
  <inkml:trace contextRef="#ctx0" brushRef="#br0" timeOffset="433001.6228">8510 17136 975,'0'0'228,"0"0"-71,0 0-43,0 0 10,0 0-9,0 0-7,0 0-13,34 24-11,-30-5-26,-2 3-24,-2 8-12,0 1-6,-10 5-10,-7-3-5,-4-1 1,-1-1 7,2-5-8,1-4-1,7-5 1,2-3-1,5-6 0,4 0-41,1-5-129,0-3-118,0 0-91,3-9-673</inkml:trace>
  <inkml:trace contextRef="#ctx0" brushRef="#br0" timeOffset="433357.7921">8523 17077 901,'0'0'227,"0"0"6,0 0-40,0 0-43,94-40-50,-73 39-37,-2 1-11,-4 1-18,-4 16-18,-8 5-6,-3 7-4,0 3-5,-14 1 10,-8-4-10,-11-4 6,-6-10-6,-1-5 7,1-7-8,5-3 1,7 0 0,13-10-1,7-7 0,7-6-18,0 0-20,24-4-113,3 6-98,-5 5-290</inkml:trace>
  <inkml:trace contextRef="#ctx0" brushRef="#br0" timeOffset="434377.3347">8720 17529 861,'0'0'231,"0"0"-47,0 0-47,0 0-26,0 0-21,0 0 3,0 0-5,76-50-8,-56 34-3,2 1 10,-3 0-7,-4-1-11,0 3-19,-6 2-8,-6 4-17,0 4-16,0 3 2,-3 0-9,0 0-2,0 0 6,0 0-6,0 0 0,-3 1 0,-3 9 0,-3 2 0,-1 6 0,-2 0 0,0 7 0,-2 0 0,2 1 0,-1 1 1,1 1-1,2-3 0,1-3 0,1-2 0,1-4 0,2-2-50,-2-4-21,7-5-28,-2 1-46,1-4-62,-4 0-39,2-2-51,-1 0-278</inkml:trace>
  <inkml:trace contextRef="#ctx0" brushRef="#br0" timeOffset="434563.2036">8662 17706 227,'0'0'858,"0"0"-556,0 0-28,0 0-80,0 0-89,0 0-50,0 0-40,79-22-6,-57 17-9,4 0-42,1-2-197,-7 1-156,-6-1-794</inkml:trace>
  <inkml:trace contextRef="#ctx0" brushRef="#br0" timeOffset="436279.3446">8514 17099 910,'0'0'227,"0"0"-52,0 0 14,118-31 19,-75 27-38,-4 2-62,-5 2-36,-7 0-28,-12 0-29,-9 17-8,-6 6 0,-25 6 1,-17 6-7,-10 0-1,-11-1-26,-1-7-32,4-8 7,8-2 31,15-10 18,10-2 1,16-5 0,10 0 1,1-6 0,9-14-13,9-3 1,3-7-2,1-3 2,5 1 11,-3 2 0,6 7 0,-2 12 0,-1 8 0,1 3 1,-4 20-1,-2 13 1,-10 9 0,-12 6 1,-3 3 1,-28-3-1,-15-5-1,-8-7-10,-10-11-198,-3-5 35,11-9 28,9-4 79,17-7 50,18 0 16,12-2-2,15-11-13,21-3 14,10 1 1,9 1 1,-2 5 9,2 7 62,-3 2 50,-7 0 22,-4 15 15,-6 3-65,-10 4-55,-10 0-17,-6 1-13,-9-2-1,-1-3-7,-21-1 7,-9-4 0,-6 1-7,0-5 0,1-4-1,9-2-24,9-2-37,11-1-36,7 0 27,11-2 28,18-10 31,8-2 11,10-3 0,3 1 21,4 2 53,-6 5 18,-4 0 32,-9 7 12,-13 2-58,-13 0-48,-9 8-17,-9 8-7,-25 3 0,-5-1-6,-6-1-9,-4-4-25,4-6-1,7-5 17,12-2 18,11 0-10,15 0-6,0-10-3,24-6 10,13-1 3,11 0 5,6-2-1,7 9 1,-1-1 0,4 7 0,-12 4-113,-18 0-392</inkml:trace>
  <inkml:trace contextRef="#ctx0" brushRef="#br0" timeOffset="436784.4385">9981 16905 1064,'0'0'278,"0"0"-10,0 0-16,0 0-60,0 0-86,0 0-62,0 0-11,22 53 4,-22-5 9,0 2-18,-10 7-15,-7-2-6,-4 0 1,2-8-8,-2-5 1,2-7-1,4-9-15,0-6-66,9-7-49,3-7-77,3-6-113,0 0-61,0-6-451</inkml:trace>
  <inkml:trace contextRef="#ctx0" brushRef="#br0" timeOffset="437071.7614">9899 17046 651,'0'0'325,"0"0"-118,0 0-15,0 0-38,98-66-30,-58 63-7,4 3 1,0 0 25,-5 13-44,-12 10-52,-13 7-26,-14 4-11,-11 1-8,-20-2 4,-11-8-6,-9-7-2,-1-11-8,4-4-20,7-3-30,9-6-31,14-5 3,18-4-98,0 1-133,14 4-435</inkml:trace>
  <inkml:trace contextRef="#ctx0" brushRef="#br0" timeOffset="437685.1216">10040 17459 869,'0'0'251,"0"0"-28,0 0-35,0 0-43,0 0-54,0 0 1,0 0-7,74-49-22,-49 37-3,-3 1-16,-1 1-15,-9 2-7,-1 2-1,-4 4 3,-6-1 7,1 3-6,-2 0-7,0 0 1,0 0-4,0 0-15,0 0 0,0 0 0,0 0 0,0 5-1,-7 2 1,1 6 0,-2 0 1,0 1-1,-2 3 0,1 1 1,-1 2-1,-2 1 0,6-1 0,-3 3 1,1-4-1,0 1 0,-1-4 0,1-1 0,-1-1-1,2-3 1,1-1-15,0-6-10,3 2-18,1-5-33,1-1-91,1 0-83,0 0-131,0 0-538</inkml:trace>
  <inkml:trace contextRef="#ctx0" brushRef="#br0" timeOffset="437883.3594">10042 17644 778,'0'0'337,"0"0"-109,0 0-55,0 0-68,0 0-5,0 0-50,0 0-38,69 4-11,-43-8-1,15-6-100,-4 0-208,-4 0-580</inkml:trace>
  <inkml:trace contextRef="#ctx0" brushRef="#br0" timeOffset="438292.6793">11022 17221 438,'0'0'348,"0"0"-68,0 0-30,0 0-38,0 0-20,0 0-25,0 0-21,-3-2-47,3 2-36,0-1-26,6 0-23,6 1-13,6 0-1,1 0 1,-1 0-1,0 0-15,-4 0-88,-11 1-142,-3 2-264,0-1-849</inkml:trace>
  <inkml:trace contextRef="#ctx0" brushRef="#br0" timeOffset="438438.2599">11022 17221 1016,'-94'97'239,"97"-95"-103,18-2 37,9 0-26,10 0-91,12 0-36,21-5-20,-10-6-222,-8 0-701</inkml:trace>
  <inkml:trace contextRef="#ctx0" brushRef="#br0" timeOffset="440678.2124">12126 16842 1091,'0'0'259,"0"0"-28,0 0-50,0 0-67,0 0-53,0 0-37,0 0 7,0 32 23,0-7-4,0 6-17,-2 6-5,-8 2-5,0 5-13,-2-2-3,-3 1-5,3-5-1,-1-6 1,-1-8-1,8-5-1,1-8-58,5-8-112,0-3-185,0 0-310</inkml:trace>
  <inkml:trace contextRef="#ctx0" brushRef="#br0" timeOffset="441007.7157">12212 16858 819,'0'0'275,"0"0"-36,0 0-17,105-36-8,-63 29-37,1 4-47,-6 3-49,-7 0-33,-9 9-23,-14 8-16,-7 7-9,-7 5 2,-18-2 8,-10-1-9,-6-8 0,-3-3 5,0-11 2,3-4-8,4 0 1,7-4 5,6-9-6,11-1-1,10 0-27,3 0-70,24 5-71,6 2-107,-2 6-121</inkml:trace>
  <inkml:trace contextRef="#ctx0" brushRef="#br0" timeOffset="441492.9725">12345 17330 856,'0'0'243,"0"0"-6,0 0-67,0 0-54,0 0-34,0 0-15,0 0-3,39 5-7,-31 2-14,-1 2-9,-7-1-14,0 0-7,-6 1 2,-10-2 1,-7-3-10,-2-2 0,4-2-6,5 0 1,5 0-1,11-9 0,0-4-17,11 1-31,22-1-38,-4 4-120,-2 1-301</inkml:trace>
  <inkml:trace contextRef="#ctx0" brushRef="#br0" timeOffset="442472.8964">13154 16824 829,'0'0'272,"0"0"-8,0 0-28,0 0-24,0 0-41,0 0-43,0 0-52,28-33-40,-26 35-18,-1 11 7,-1 3 7,0 4 7,0 0-13,0 2-5,0 0 0,0 3 0,2 0 4,4 6-10,4 0-8,4 3-5,3 2-1,2 1 1,3 0-1,-1-4 5,-5-3-6,0-4 0,-6-4 0,-6-5 0,-1-2 0,-1-5-1,-2-1 0,0-4-17,0-4-26,0-1-16,0 0 6,0-5-14,0-6-56,0-5-67,0-14-98,0 10-81,-2-4-367</inkml:trace>
  <inkml:trace contextRef="#ctx0" brushRef="#br0" timeOffset="442729.5683">13294 17099 588,'0'0'330,"0"0"-108,0 0-28,0 0-27,0 0-2,0 0-23,0 0-32,-38-13-34,30 19-3,-4 6-8,-6 7-18,-7 1-4,1 4-12,-5 1-19,0 0-6,3-5-5,4-2-1,7-6 0,6-2-74,5-4-180,4-2-358</inkml:trace>
  <inkml:trace contextRef="#ctx0" brushRef="#br0" timeOffset="443724.6796">13675 17095 687,'0'0'224,"0"0"24,0 0-22,0 0-70,10-80-18,-10 67 2,0 4-20,0 3-1,0 3-7,0 2-6,0-1-10,0 2-29,0 0-27,0 0-23,0 0-9,0 0-7,0 0 0,-6 0 0,2 0 0,1 0 0,0 2-1,1-1 0,1-1-13,-2 3-26,0-3-50,0 0-1,0 4-6,0-2-9,1-2 13,2 0 32,0 0 39,0 0 20,0 0 0,0 0 0,0 0 1,0 0-1,-1 0-8,1 4-26,-2-4 13,1 0 13,-1 1 9,2-1 1,0 1-1,0-1 9,0 0-2,0 0 8,0 0 1,0 0-3,0 0-3,0 0-9,0 0 0,0 0 1,0 0 7,0 0 4,0 0 23,0 0-2,0 0 1,-1 0-12,1 0-5,-3 0-8,-3 0-4,-4 7 6,-6 10 6,-7 8 4,-6 10 0,-5 11 2,-3 6 2,-6 4-1,1 5-3,-2-10-10,1 4-10,4-12 4,5-3-6,7-7 0,8-9 1,7-9 0,9-3-1,3-8-34,0-4-79,22 0-65,-1-11-151,2-4-326</inkml:trace>
  <inkml:trace contextRef="#ctx0" brushRef="#br0" timeOffset="444608.0853">13532 17524 916,'0'0'245,"0"0"-20,0 0-17,0 0-9,0 0-32,0 0-45,0 0-47,49-15-22,-29 2-6,2-2-10,1 1-4,1-6-3,-2-3-8,0-3-10,-2-3-5,0 0-7,-7 1 1,-2 9 1,-6 5-2,-3 9 1,-2 5 1,0 0-1,-12 9-1,0 8 0,-1 3 0,4 1-1,3 1-6,3-2 6,3-7 1,0-3 0,0-4-1,7-4 1,8-2 0,5 0 1,4-5-1,-1-6 2,0-3-2,-4 0 1,-4-1 0,-6 1 6,0 0-7,-4 4 1,-2 3-1,-3 2 1,1 4 0,-1 1 0,0 0-1,0 0 0,0 0 0,0 7-6,0 11 6,0 4 0,0 3 0,16 8-6,7-6-244,3-11-557</inkml:trace>
  <inkml:trace contextRef="#ctx0" brushRef="#br0" timeOffset="447336.9049">14576 17002 861,'0'0'225,"0"0"-96,0 0 16,0 0-9,0 0-38,0 0-2,82 0 13,-54 0-28,2 0-20,7 0 2,1 0-12,3 0-23,0-1-11,-2-9 3,-5 2-7,-7-2-12,-7 4 1,-9 0-2,-11 5-21,-9 1-139,-15 0-193,-3 0-294</inkml:trace>
  <inkml:trace contextRef="#ctx0" brushRef="#br0" timeOffset="447881.1362">14531 17154 616,'0'0'217,"0"0"-5,0 0-40,0 0-5,0 0-22,0 0-17,0 0-1,88-6-19,-54 4-8,10 2-6,5-1-22,0 1-1,2 0 6,-11-2-17,-8 2-33,-12-1-18,-12 1 0,-5 0-8,-3 0-1,-3 0 0,-11 0-64,-3 0-51,-5 0-83,3 0-135,3 0-315</inkml:trace>
  <inkml:trace contextRef="#ctx0" brushRef="#br0" timeOffset="454484.4199">25479 12018 1255,'0'0'167,"0"0"-74,0 0 30,0 0-26,0 0-23,0 0-17,-7-56-17,7 56-14,0 0-10,0 2 3,0 10-6,-7 10 1,-3 6 8,-5 8 5,0 5-2,-4 7-4,-3 4-2,-2 4 3,-6 15-12,-3 15 2,-1 17-3,2 9-3,6-4 0,9-10-5,2-8 7,5-1 0,-1 4-7,-1 6 1,0 2 5,-2 5-6,-2 4 8,0 5 0,0 4-9,-1-1-1,1-1 1,0-4 0,-1-1 0,-2 3 1,-5 3 1,-4 3 4,-7 3 6,-5 2-12,-8-2-1,-1-3 0,-3-6 1,1-3 0,0-2 0,5-3 1,4-1 9,2-3-10,1-3-1,3-1 0,7-17 1,6-20 1,5-18-1,3-14 1,-1 2-1,0-4 3,0-3-3,7-12-7,2-10-6,4-3-27,3-21-96,0-5-137,6-5-275</inkml:trace>
  <inkml:trace contextRef="#ctx0" brushRef="#br0" timeOffset="457872.6637">26601 11881 222,'0'0'896,"0"0"-731,0 0 30,0 0-50,0 0-43,0 0-30,0 0-21,-6-40-23,-1 40-12,-4 5-7,-8 7 8,-4 4 4,-5 6-4,-2 3-5,3 1-4,3 3-8,5-1 0,9-3 2,5-3-1,5-5 0,0-7 0,12-2-1,7-8 1,5 0 13,3-8-14,-3-9 2,1-5 5,-4-5-6,-6-1 5,-3 3-4,-8 3-1,0 1 0,-4 8 0,0 1 0,0 5 1,0 1-1,0 4-1,0 2 0,0 0-5,0 0-9,0 0 3,3 5 11,4 1-11,6 0 10,4-3-8,5-2 9,5-1-1,3 0 1,-2-10 0,0-7-1,-5-7 1,-4-3 0,-4-1 7,-6 2-7,-4 4 0,-4 5 0,-1 5 0,0 3 7,0 5-1,0 0 1,0 4 2,0 0-3,0 0-6,0 14 2,-4 6-2,-4 7 0,-2 5 0,-1 6 0,1 4 1,-3 4 5,-3 3-6,-1 1 0,-4 0-1,0-3 0,-1-4 0,-1-5-7,7-5-12,1-6-4,6-8-4,6-4 1,3-7 12,4-4 3,19-4 11,5 0 1,6 0 0,1-3 0,-7-6 0,-7-3 0,-11-2 1,-10-4 1,0-1 6,-16-2-8,-8-1 1,-7-1-1,-1 2 0,4-1 0,6 5-1,7 2 1,10 4 0,5 4 1,9 1-1,12 3-1,11 2 0,5-1-1,6 1 2,2-5-1,2-1 1,0-10-1,-4-4 1,-3-8 0,-2-10 1,-5-7 2,-2-7-3,-6-3 1,-4 3 5,-7 4 9,-4 10 22,-6 11-1,-2 8-18,-1 7-9,-1 6-8,0 6 0,0 1-1,0 0-1,0 11-9,0 7 8,-6 7 0,-2 7 2,0 3 0,1 4 0,-3 1 0,0 4 0,0 0 5,-2 3-5,-5 0 0,2 1 1,-4-1-1,3-5-10,1-2-25,3-6 1,1-6 14,5-5 6,3-5 7,3-5 1,0-3 6,0-2 0,11-4 1,5-3-1,4-1-1,4 0-1,-2-5 1,-3-9 1,-5-5 1,-8-5 1,-6-2-1,0-2 1,-14-1-1,-7 4-1,1 4 1,0 4 0,4 5-1,5 7 0,8 3 0,3 2-1,3 0 0,15 0 0,9 5 0,6 2 1,7-3 0,2 0 0,5-4 0,-2 0 0,-3 0 6,-3-6-5,-6-6-1,-8-5 26,-7-3 11,-3 0 9,-6 0-4,-5 1-6,1 5-3,-4 4-17,-1 3-3,0 4-7,0 3-4,-6 0-2,-7 1-6,-5 12 5,0 2 1,2 4 0,1 4-1,6-1-13,6 0 12,3-1-14,0-3 7,9-5 8,9-4 1,4-3 0,1-6 0,2 0 0,0-3 0,-1-12-1,-2-4 1,-4-2 8,-3-2-8,-4 0 1,-4 3 12,-4 4 5,-1 4-18,-2 8 2,0 0-1,0 4-1,0 0 0,0 0-13,0 0 0,0 8 5,0 1 0,1 1 6,5 2-8,0-4 9,3 2-12,3-3 5,4-3 8,2 1 0,-1-4 1,0 0-1,-3-1 0,-5 0 1,0 0 3,-6 0 2,-2 0 4,-1 0 1,0 0-11,0 0 0,-1 0 0,-5 0-7,-3 4 7,2 3 0,0 5-8,1 1 7,2 1-2,1-1 1,3-1 2,0-2 0,0-3-6,10-3 6,4-4 0,4 0 0,0 0 6,3-6-4,1-5 2,-2-5-3,-3-3 7,0-2-2,-5-1 15,-5 3-7,-2 1-13,-2 6 8,-3 5-7,0 4 7,0 3-9,0 0-1,0 1 0,-8 12-1,4 1 2,1 5-6,3 0 6,0 0-1,9-1-33,27 0-70,-2-5-127,1-6-259</inkml:trace>
  <inkml:trace contextRef="#ctx0" brushRef="#br0" timeOffset="458319.5255">28202 12012 74,'0'0'834,"0"0"-647,0 0-69,0 0-54,-84-6 6,54 6-25,1 3 4,-1 9-21,3 1-7,3 4-5,4 3-16,6 2 6,6 1-6,5 2 2,3-4-4,2-2 2,15-9-1,5-5 1,6-5 4,3-3-4,7-17 0,2-9 7,0-12 41,2-10 13,6-18-10,-3-21-16,-9-19-15,-10 12-6,-16 20 5,-10 31 26,0 23 50,0 6 59,0 9-109,-6 8-27,-2 8-18,-1 36-1,-2 25 0,-1 20 1,3 8 0,3-13 1,2-21-1,2-21 0,-1 10-80,1-10-224,-2-8-288</inkml:trace>
  <inkml:trace contextRef="#ctx0" brushRef="#br0" timeOffset="459019.7958">28764 12028 134,'0'0'1049,"0"0"-817,0 0-21,0 0-46,0 0-40,0 0-34,88-72-4,-63 45-11,4-6-9,1-12-24,7-15-17,-4 0-12,-3-9-6,-5 4-6,-13 16-1,-1 5 5,-6 16-5,-5 16 7,0 12-8,-5 0-9,-9 23 8,-2 10-11,-2 12 11,1 9 0,2 3-1,-1 4 2,4-1 0,0 1 0,3-5 0,3-4-11,3-3-39,3-9-49,2-9-65,23-15-88,-1-10-76,-2-6-408</inkml:trace>
  <inkml:trace contextRef="#ctx0" brushRef="#br0" timeOffset="459744.2209">28936 11815 136,'0'0'992,"0"0"-779,0 0-64,0 0-35,115 3-44,-69 0-34,-3-1-23,-4 0-13,-3-1-7,-11-1-96,-5 0-76,-10 0 3,-3-4 37,-7-3 89,0 0 50,0 0 0,0 3 46,-1 1 45,-1 1 40,2 1-30,0 1-28,0 0-8,-2 0-28,-3 1 3,1 8 10,-4 6-9,-3 2-18,0 6 6,-1 1-21,0 3 0,1-1 1,4-3-7,2-3 2,2-5-4,3-6-13,0-5-44,0-4 6,6-1 6,5-15 8,4-5-22,-2-4-5,2-1-18,-3-2-3,-3 5 31,-4 0 35,-2 10 18,-3 3 0,0 6 1,0 2 1,0 2 0,0 0 8,8 0-8,4 3 30,5 3 53,4-2-10,3-1-17,-1-2 7,0-1 7,-5 0 30,-2 0 21,-5 0-15,-4 0-22,-2 0-16,-3 0-24,0 0-22,-2 0-15,0 0-7,0 0 0,0 5-1,0 8 1,-7 4 0,1 2-1,1 1 0,2 2-1,2-2-19,1-3-59,1-4-90,11-5-98,1-7-124</inkml:trace>
  <inkml:trace contextRef="#ctx0" brushRef="#br0" timeOffset="461145.6349">29625 11818 84,'0'0'743,"0"0"-558,0 0-88,0 0 0,0 0-32,0 0-4,0 0-22,-47 85-20,37-69-9,3 0-10,2-4 1,5-3 0,0-3 5,2-4 1,11-2-1,5 0 4,2 0-8,1-11-2,-1 1 11,-3 0-10,-1-1 13,-4 3 24,0 1-5,-4 3-1,-1 2-13,1 2-10,0 0-9,0 0 1,-1 8-1,0 1-5,1-2 4,-2 1 2,0-6 4,0 0-4,3-2-1,1-2 1,3-11 6,0-6-7,3-3 1,2-6 0,2-6 0,2-5 0,-1-5 0,-3 1-1,-3 0 1,-8 11 4,-5 10 10,-2 9 40,0 13-24,-8 0-14,-2 6-16,-4 11-1,1 9 0,-2 6 1,1 3-1,0 6 10,0 3 0,0 3-1,-2 0-9,-1 3 1,0-2 3,-1 0-4,3-6-1,2-8-61,2-7-18,5-7 6,5-9 29,1-7 23,0-4 16,15 0 5,6-5 1,4-11 1,2-4-1,2-4 1,-3-4 8,-3 0-9,-9 1 7,-8 6-7,-6 4-1,-3 7 1,-13 4-23,-1 4-64,3 0-21,3 2 58,5 0 26,4 0 15,2-1 9,2-4 27,12-2-6,8-3 22,5-2 12,4-2-3,6-3-27,4-3-13,5-4-11,-1-4 12,1-6-5,-3-4-6,-5-7 17,-5 1 27,-10 1 15,-9 4 22,-5 8-3,-9 9-4,0 9-23,0 5-27,0 6-24,-6 2 7,-3 0-8,0 0-1,-2 9 0,-3 7 8,-2 10-7,-1 7 14,-1 9 17,-2 7-14,0 5-11,-3 3 1,1 1-7,-2-1 7,2-2-2,2-4-6,4-8 1,4-6-1,3-11 0,6-5-8,1-10 8,2-5-16,0-6 16,9 0-6,3-6 5,2-11-25,1-4 14,-3-7-13,-1-4-18,-2 0-3,-4 0 5,-2 5 20,-3 5 15,0 10 6,0 5 0,0 4-6,0 1 5,6 2-11,4 0-3,4 0 15,5 0 1,5 0 0,0 0 5,4 0 5,1 0 21,-1 0 17,-3 0 21,-1-2 5,-7-2 6,-1 1-10,-6 0-18,-2 0-23,-1 3-14,-4 0-9,0 0-7,-3 3 2,0 9-4,0 5 4,0 4 2,-7 4-4,-2-3-5,0-2 4,0-5 1,2-3-10,1-6-34,3-6-87,0 0-111,1-6-241</inkml:trace>
  <inkml:trace contextRef="#ctx0" brushRef="#br0" timeOffset="461327.9348">30487 11742 107,'0'0'1188,"0"0"-871,0 0-154,0 0-118,0 0-45,0 0-32,0 0-178,42-5-382</inkml:trace>
  <inkml:trace contextRef="#ctx0" brushRef="#br0" timeOffset="461676.6958">30780 11923 9,'0'0'1051,"0"0"-760,0 0-47,0 0-65,0 0-66,0 0-43,0 0-34,-31-34-17,8 41 5,-2 9-6,1 7-8,5 6-8,8 1 5,10 4-6,1 0 1,19-3 0,9-4 5,8-6 2,0-7-3,-2-5 6,-5-5-5,-12-4-1,-9 0-5,-14 0-1,-18-9-234,-6 0-479</inkml:trace>
  <inkml:trace contextRef="#ctx0" brushRef="#br0" timeOffset="462590.4907">26528 12882 484,'0'0'793,"0"0"-516,0 0 8,0 0-128,0 0-92,0 0-47,0 0-3,-20 57 13,-3-21 4,-6 5-10,-2 4-13,-5-1-6,2-2 3,-1-4-5,4-4 0,3-5-1,5-6-15,7-7-7,10-8-6,5-6 3,1-2 4,10-6-10,9-13-11,8-6 4,6-3-2,4-6-20,5-4-14,0-1 24,-2-4 25,0 4 19,-5 2 6,-7 6 9,-7 6 48,-5 8 44,-4 4 6,-3 7-23,-3 5-31,-1 1-29,-2 2-15,-2 16-2,-1 6-1,0 7 2,0 6 5,-7 2-13,-5 3 1,0-3 1,1-2 8,3-5-10,0-6-27,7-6-90,1-8-67,0-12-79,10 0-135,0-7-751</inkml:trace>
  <inkml:trace contextRef="#ctx0" brushRef="#br0" timeOffset="462780.3786">26423 13079 747,'0'0'638,"0"0"-454,0 0-86,0 0-35,82 16-34,-19-3-22,-9-3-7,-3-3-319</inkml:trace>
  <inkml:trace contextRef="#ctx0" brushRef="#br0" timeOffset="463129.3378">27141 13158 116,'0'0'635,"0"0"-246,0 0-101,0 0-99,0 0-65,0 0-42,0 0-28,49 10-23,-31-4-15,3-1-6,0 3-9,-5-1-1,-2 0-12,-7-1-165,-5-4-159,-2 0-327</inkml:trace>
  <inkml:trace contextRef="#ctx0" brushRef="#br0" timeOffset="463276.178">27077 13316 191,'0'0'815,"0"0"-545,0 0 25,0 0-24,0 0-76,0 0-89,92 6-65,-62-3-32,-1-1-9,0 0-21,-5-2-203,-9 0-400</inkml:trace>
  <inkml:trace contextRef="#ctx0" brushRef="#br0" timeOffset="464360.8805">28126 13044 199,'0'0'615,"0"0"-306,0 0-61,0 0-48,0 0-7,0 0-43,0 0-31,49-22-49,-43 24-28,1 14-28,2 5 6,0 7-3,0 5-3,3 7-3,0 3-2,2 2-1,2 0-2,-1 0 6,4-2-12,-1-5 0,-3-7 0,-3-7 0,0-6 0,-6-8-1,-5-5-15,-1-2-53,0-3-70,0-3-54,-3-9-122,-4-3-341</inkml:trace>
  <inkml:trace contextRef="#ctx0" brushRef="#br0" timeOffset="464695.707">28257 13281 182,'0'0'20,"0"0"806,0 0-570,0 0-35,0 0-27,0 0-16,0 0-37,7-23-34,-7 20-38,0 3-26,-10 0-36,-8 0 0,-6 9-6,-4 4 0,-3 4 1,-2 4 4,0 3 5,-2 3-10,4 1-2,3-1-1,3-3 2,5-3 0,8-5 0,3-7-26,5-3-60,4-6-70,0-1-43,13-12-37,3-5-306</inkml:trace>
  <inkml:trace contextRef="#ctx0" brushRef="#br0" timeOffset="465309.5522">28560 13377 97,'0'0'989,"0"0"-679,0 0-59,0 0-70,0 0-83,0 0-51,0 0-25,7 1-20,-7 2-1,0-1 14,0-1-15,0 1 1,0-2 1,0 1 5,0-1-5,0 0 5,0 0-6,0 0-1,0 0 0,0 0-70,0-3-174,0-3-398</inkml:trace>
  <inkml:trace contextRef="#ctx0" brushRef="#br0" timeOffset="466167.3356">28867 13128 209,'0'0'225,"0"0"132,0 0-279,0 0-49,0 0-29,0 0-5,0 0 2,-13-3 3,13 3 13,0 0 49,0 0-3,4 0-14,11 0-1,6 3 11,12 3 4,10 1 16,8 2 27,9-1 8,4-2 36,0-1 17,-6 0-43,-10-2-42,-15-2-43,-11-1-26,-12 0 5,-5 0-5,-5 0-3,0 0-6,0 0-9,-3 0-47,-6 0-5,-4 0-6,1 0-59,-8 0-42,5 0-89,1 0-340</inkml:trace>
  <inkml:trace contextRef="#ctx0" brushRef="#br0" timeOffset="466921.6666">29149 13179 3,'0'0'131,"0"0"519,0 0-392,0 0-58,0 0-23,0 0-6,0 0 14,12 4-34,-12-4-24,0 0-50,0 6-37,0 7-34,-12 8-5,-1 11 12,-2 10-1,-5 8-1,0 5 5,0 3-15,-1 0-1,0-3 2,2-8-1,1-8 1,4-11-1,4-9 5,4-9-5,3-5 6,3-5 1,0 0 2,0-5 1,0-8-10,8-3-1,-4 0 0,2 2-18,-6-2-68,0 5-143,0 1-330</inkml:trace>
  <inkml:trace contextRef="#ctx0" brushRef="#br0" timeOffset="470679.6908">26917 14453 183,'0'0'976,"0"0"-750,0 0-82,0 0-48,0 0-51,0 0-12,0 0 2,88 19-2,-46-14-9,3 1-15,-2-4-3,-4-1-6,-11-1-20,-22 0-172,-6-7-135,-4-3-909</inkml:trace>
  <inkml:trace contextRef="#ctx0" brushRef="#br0" timeOffset="470823.3825">26914 14539 472,'0'0'515,"0"0"-284,0 0-92,0 0-57,105 7-56,-34-4-26,-10 0-242,-7-3-894</inkml:trace>
  <inkml:trace contextRef="#ctx0" brushRef="#br0" timeOffset="471252.3417">27838 14265 553,'0'0'538,"0"0"-328,0 0-8,0 0-10,0 0-29,0 0-45,0 0-57,22 17-22,-18 5-25,3 9-4,2 7-3,4 3-1,2 3-5,3 0 1,1-3 1,1-1-3,-1-7 0,-3-5 0,-1-6 0,-6-5-25,-1-7-75,-4-6-106,-2-4-83,-2 0-274</inkml:trace>
  <inkml:trace contextRef="#ctx0" brushRef="#br0" timeOffset="471525.4674">27927 14443 51,'0'0'1031,"0"0"-735,0 0-4,0 0-66,0 0-85,0 0-74,0 0-40,-33 0-9,14 15 2,-5 6 2,-1 5-14,-5 2-7,-3 3 4,1 1-5,2-2-1,2-2-126,2-5-167,8-7-214,9-8-454</inkml:trace>
  <inkml:trace contextRef="#ctx0" brushRef="#br0" timeOffset="471922.7887">28218 14589 107,'0'0'981,"0"0"-609,0 0-49,0 0-79,0 0-104,0 0-54,0 0-49,10 0-18,-10 2 2,-1 0-20,-2 0 5,2-2 8,1 0-8,0 0 20,0 0 20,0-9-22,7-2-6,1 0-12,-1 0 7,-2 5-12,-4 2-1,-1 4 0,0 0-6,0 3-59,-13 9-88,-2-1-220,1-1-558</inkml:trace>
  <inkml:trace contextRef="#ctx0" brushRef="#br0" timeOffset="478793.87">29027 14291 166,'0'0'20,"0"0"293,0 0-155,0 0-63,0 0-30,0 0-3,1 0 9,2 0 14,0-2 9,0-3-4,0 3-18,0-2-12,2 2-15,1-2-22,2 4-4,3-4-3,0 1 7,5-1 16,-1-2 34,4-2-6,-1 0 23,-4 2 5,-4 0 0,-3 0-24,-4 3-10,-1 1-21,-2 1-18,0 1-12,0 0-8,0 0 5,0 0-6,0 0-1,0 0-1,-5 1 1,-3 8-1,-1 1 0,-2 2 0,-2 5 1,1 1-1,-1 4 2,2 2-1,0 1 6,3 2-6,0-1-2,2-1 1,2-3 1,-1 0 0,0-6 0,0-2 0,2-4 0,0-3 0,1-5 1,2 1-1,0-3 0,0 0 1,0 0 8,0 0-8,0 0 7,0 0-8,0 0 1,0 0-1,0 0-1,0 0 0,0 0-6,0 0-12,0 0-33,0 0-68,0-1-139,0-5-80,0-2-489</inkml:trace>
  <inkml:trace contextRef="#ctx0" brushRef="#br0" timeOffset="479325.9734">28880 14579 111,'0'0'62,"0"0"199,0 0 94,0 0-110,0 0-83,0 0 7,0 0-11,84 4-19,-54-4-53,6 0-60,-1 0-10,1 0-16,-3 0 0,-3 2-32,-9 2-155,-9-4-207</inkml:trace>
  <inkml:trace contextRef="#ctx0" brushRef="#br0" timeOffset="479716.112">28572 14849 100,'0'0'953,"0"0"-718,0 0 0,128-5-28,-20 2-10,48 3-21,23 0-43,-4 2-12,-26 7-28,-52-3-38,-33-5-44,-28 0-5,-14-1-6,-10 0-36,-13-2-123,-16-9-340,-13-2-545</inkml:trace>
  <inkml:trace contextRef="#ctx0" brushRef="#br0" timeOffset="480503.5233">28694 15391 82,'0'0'243,"0"0"438,0 0-454,0 0-40,0 0-40,0 0-32,0 0-3,15 2-21,-7-2-21,2-6-6,0-6 0,7-4-7,-1-3 1,7-6-15,0-7-8,6-3-2,-1-3-4,-1 1-5,-3 4-5,-3 4 5,-9 9 1,-2 8-6,-6 5-7,-4 3-3,0 4-9,0 0-7,-3 11-2,-7 7 9,0 6-2,1 4 1,3 2-9,6 0-13,0-5-9,0-5-13,9-6 10,6-9 24,4-5 11,5 0 0,0-5 0,6-11 0,0-6 1,-2 1 0,-3-2 0,-3 3-1,-8 3 9,-4 3 0,-5 6 17,-4 2-2,-1 3-6,0 3-2,0 0-16,-1 0-10,-12 11 10,-6 5 1,0 5-1,4 6 0,8 4-1,7 0 1,21 1 0,49 5-17,-2-9-128,-2-11-669</inkml:trace>
  <inkml:trace contextRef="#ctx0" brushRef="#br0" timeOffset="482126.993">26990 16009 646,'0'0'513,"0"0"-286,0 0 13,0 0-49,0 0-56,0 0-24,0 0-28,54 0-30,-24 3-10,3 1-20,4 2-17,0 2-5,-3 2-1,-2 2-68,-13 3-154,-5-3-162,-13-4-212</inkml:trace>
  <inkml:trace contextRef="#ctx0" brushRef="#br0" timeOffset="482277.6953">26969 16134 162,'0'0'604,"0"0"-263,0 0-70,0 0-104,123 8-78,-69-2-50,29 2-39,-14 3-42,-8-5-485</inkml:trace>
  <inkml:trace contextRef="#ctx0" brushRef="#br0" timeOffset="482679.8083">28178 15790 173,'0'0'964,"0"0"-712,0 0-16,0 0-67,0 0-55,0 0-26,0 0-8,63-17-21,-47 27-22,0 5-10,5 8-4,-1 5-8,2 4-4,2 7-3,1 2-8,-1-2 0,0-2 0,1-5 0,-2-8 0,-4-8-1,-2-7-33,-4-5-78,-6-4-123,-2-9-144,-5-6-572</inkml:trace>
  <inkml:trace contextRef="#ctx0" brushRef="#br0" timeOffset="482882.8351">28402 15916 42,'0'0'988,"0"0"-700,0 0-29,0 0-93,0 0-52,0 0-23,0 0-4,-70 35-28,52-7-18,1 3-24,-2 2-9,2-2-8,-6 0-16,5-9-247,3-9-346</inkml:trace>
  <inkml:trace contextRef="#ctx0" brushRef="#br0" timeOffset="483194.2537">27839 16381 307,'0'0'910,"0"0"-581,96 0 1,-4-2-93,35 2-60,18 0-37,-5 0-53,-16 4-30,-36 1-47,-24 0-5,-21-2-5,-2 2-70,-10-2-144,-6 1-453</inkml:trace>
  <inkml:trace contextRef="#ctx0" brushRef="#br0" timeOffset="483979.4583">27960 16948 121,'0'0'1129,"0"0"-864,0 0-17,0 0-59,0 0-37,89-56-41,-56 33-9,5-3-15,1-6-11,2-3-15,-2 1-14,-6-2-20,-6 6-11,-11 8-7,-6 8-3,-10 8-5,0 6-1,-10 7-8,-9 14 7,-2 6-13,3 2-11,3 1-8,6-3-5,6-6-2,3-5 10,0-5 12,17-5 11,6-6 7,9 0 0,2-2 0,3-9 0,-2-4 1,-1-3-1,-8 0 0,-6 1 6,-6 3-5,-6 3 0,-3 5 6,-5 5-1,0 1-5,0 0-1,-5 6 1,-8 10-1,1 7 0,3 3 1,8 5-1,1 2 0,22-3-92,8-6-274,3-11-468</inkml:trace>
  <inkml:trace contextRef="#ctx0" brushRef="#br0" timeOffset="485728.0509">26108 15985 942,'0'0'394,"0"0"-270,0 0-81,-47 86-10,22-44-13,-7 1-8,-4 2-11,-3-3 0,4-4 0,0-4 5,7-3-5,7-3-1,8-5 0,4-5-9,7-4-59,2-8-87,0-6-42,14 0-53,4-12-98,4-13 20,2-8 328,3-9 186,-1-4 19,2-8 5,0-4-21,0-1-84,-1 5 10,-5 7 66,-3 10 5,-5 12 2,-2 11-34,0 8-36,-1 6-59,-1 8-38,2 16-11,-2 11-8,-1 8 6,-1 5-7,-4 1 0,-1 1 1,2-3 4,-1-3-6,2-4-9,3-9-82,5-11-157,-1-10-151,-3-9-671</inkml:trace>
  <inkml:trace contextRef="#ctx0" brushRef="#br0" timeOffset="485929.4461">25804 16273 1283,'0'0'536,"0"0"-259,0 0-102,0 0-65,105-17-49,-40 17-39,7 0-22,20 0-18,-18 3-303,-16-2-1037</inkml:trace>
  <inkml:trace contextRef="#ctx0" brushRef="#br0" timeOffset="495015.6239">15765 16704 728,'0'0'519,"0"0"-299,0 0 7,0 0-46,0 0-44,0-37-38,0 35-13,0 0 5,0 2 4,0 0-18,0 0-34,0 0-13,0 5-19,0 10-10,1 8 6,2 8 2,-1 7-8,1 5 7,-3 6-8,0 2 0,0 5 1,1-3-1,1 1 0,1-6-1,-1-9-5,2-8-22,-4-7-33,0-10-39,0-3-24,0-11-44,0-3-71,0-13-38,0-5-317</inkml:trace>
  <inkml:trace contextRef="#ctx0" brushRef="#br0" timeOffset="495485.9296">15881 16686 100,'0'0'66,"0"0"812,0 0-644,0 0-57,0 0-48,0 0-27,97-13-21,-67 15-29,-2 9-11,1 5-4,-8 2-8,-3 2-8,-11 2-11,-7 1-3,-3-2 2,-21-3 1,-9-4-2,-5-4-7,-4-7 7,0-3-6,5 0-1,8-7 0,10-6 0,12-6-1,7 3-18,20-1-70,9 5-156,0 3-397</inkml:trace>
  <inkml:trace contextRef="#ctx0" brushRef="#br0" timeOffset="496029.5181">16104 17265 51,'0'0'641,"0"0"-378,0 0-113,0 0-30,0 0 18,0 0-25,0 0-4,3 0-38,-3 0-30,-2 0 4,-9 3 4,-5 3-13,-3-1-10,4-3-11,0 0-3,8-2-3,5 0 27,2-4 27,3-7-35,13 1-14,3 0-2,3 1-11,0 5-1,-1 3-24,-3 1-153,-5 1-196,-5 3-481</inkml:trace>
  <inkml:trace contextRef="#ctx0" brushRef="#br0" timeOffset="499417.6479">16721 16787 337,'0'0'641,"0"0"-350,0 0-43,0 0-2,0 0-41,0 0-44,0 0-34,6-58-20,-6 55-15,0 3-33,0 0-27,0 8-18,-4 14-6,-11 13 1,-3 7-3,-4 6 3,-2 7-8,3 2 1,-3-1-2,5-3 1,2-7-1,2-7-6,5-9-14,4-8-30,1-6-65,2-4-39,3-7-30,0 0-41,0-5 4,0 0 53,2 0 33,8-10 26,1-3-72,0-4-386</inkml:trace>
  <inkml:trace contextRef="#ctx0" brushRef="#br0" timeOffset="499793.4417">16759 16779 87,'0'0'118,"0"0"584,0 0-501,0 0-15,0 0-34,0 0-23,0 0-28,22-18-14,-21 18-21,4 0-22,-1 6 6,4 8 20,2 6-13,-1 6-7,-1 8-16,2 3-13,-1 5-5,0 5-15,4-3 8,1 2-9,4-5 1,0-5-1,1-9 0,-2-6-12,-1-8-50,-2-4-77,2-9-92,-6 0-107,-3 0-305</inkml:trace>
  <inkml:trace contextRef="#ctx0" brushRef="#br0" timeOffset="500083.2978">16681 17097 20,'0'0'812,"0"0"-532,0 0-58,0 0-71,0 0-23,0 0-16,0 0-23,112-24-12,-68 24-37,22 0-40,-9 1-9,-11-1-370</inkml:trace>
  <inkml:trace contextRef="#ctx0" brushRef="#br0" timeOffset="521227.9291">13827 14597 557,'0'0'164,"0"0"194,0 0-159,0 0-31,0 0-65,0 0-42,0 0-10,0 0 10,1 0-17,-1 0-19,0 0-6,0 0-4,0 0 18,2 0 1,-2 0-6,0 0 1,1 0-4,1 0 13,2 0 0,5 0 0,6-11-2,6-4-3,6-8-18,4-9 15,3-5-4,2-6 1,-3-4-14,-1-1-7,-7 5-5,-7 9 0,-3 6 4,-8 13-5,-4 6 1,-1 6-3,-2 3 2,0 2-6,0 14 6,-6 8 1,-3 8 0,-3 6-1,0 5 0,0 1 0,-4 5 7,2-3-7,-2-2-4,2-5 4,2-7 0,5-7-4,2-8 2,5-9 2,0-8-1,11 0 1,13-10 4,4-11-3,6-5-1,4-2 1,-2 3 0,-1 4 0,-8 6 0,-3 8 0,-5 6 0,-5 1-1,-4 4-1,-4 15 0,-4 3 0,-2 4 0,0 1-8,-11-2 7,-8-1 2,-6-5-1,-5-4-18,-5-5 17,-2-4-14,3-5 15,1-1-12,6 0 4,5 0 8,8-3 0,5-1-10,6 3 10,3 1-1,0 0-8,11 0 10,5 1-1,3 8 0,3-1 0,0 0 0,-1 1-12,1-2 0,-2-1 5,0-4 7,0 0 0,2-2 1,2 0 0,0-9 0,1-5-1,2-7 1,0-4 1,0-4 0,-2 1 0,-4 2 7,-7 7-7,-5 6 17,-4 7 2,-5 6-6,0 0-8,-4 13-6,-8 5 0,1 7-7,1-1 6,6-2 1,4-1 0,0-5 1,1-3-2,14-4 0,3 0 1,7-4 0,4-2-9,15-3-71,-6 0-249,-7-4-251</inkml:trace>
  <inkml:trace contextRef="#ctx0" brushRef="#br0" timeOffset="521611.6566">14716 14272 1008,'0'0'381,"0"0"-58,0 0-98,0 0-64,43-76-44,-41 71-12,1 4-21,-3 1-42,0 7-19,0 15-12,-6 12-5,-6 11 19,-4 9-4,0 8-12,0 1 1,1 0-10,2-1 0,5-6-1,5-7-17,3-9-43,0-7-78,0-12-78,2-11-125,2-6-146,-1-4-245</inkml:trace>
  <inkml:trace contextRef="#ctx0" brushRef="#br0" timeOffset="521777.3738">14646 14583 82,'0'0'1129,"0"0"-809,0 0-129,0 0-133,0 0-33,122-21-25,-69 20-19,-6-2-306</inkml:trace>
  <inkml:trace contextRef="#ctx0" brushRef="#br0" timeOffset="522278.5275">15070 14235 173,'0'0'880,"0"0"-596,0 0-23,0 0-54,0 0-30,0 0-52,0 0-57,66-41-31,-61 41-29,-2 4 6,-1 12-8,-2 5-5,0 5 0,0-1 1,0-3 5,0-3-6,0-7 0,0-6 0,1-6-1,10 0 1,6-2 0,7-10 4,4-5-4,0-1-1,0-2 6,-6 3-5,-6 4 5,-8 3 0,-3 7 11,-5 3 23,0 0-28,0 1-11,-3 14-1,-3 5 1,0 1-1,6 1 0,0 0 1,12-3-1,24 0-24,-2-8-124,-3-5-486</inkml:trace>
  <inkml:trace contextRef="#ctx0" brushRef="#br0" timeOffset="522890.679">16086 14534 97,'0'0'306,"0"0"569,0 0-569,0 0-17,0 0-76,0 0-36,0 0-41,28-32-22,-28 32-60,0 14-39,-6 13-5,-6 11 7,-4 8-16,-2 10 0,0 2 5,-1 2-5,2-3-1,1-8-6,2-10-22,1-9-41,2-10-33,5-8-28,3-11-74,3-2-92,0-16-79,2-2-357</inkml:trace>
  <inkml:trace contextRef="#ctx0" brushRef="#br0" timeOffset="523113.709">15998 14565 776,'0'0'317,"0"0"-41,0 0-50,99-75-5,-52 62-40,3 7-32,-3 6-38,-9 0-55,-13 16-31,-15 9-17,-10 4-7,-15 2 0,-21-2-1,-7-6-9,-9-6-20,1-6-54,8-11-38,10 0-77,20-11-65,10-4-75,3-2-404</inkml:trace>
  <inkml:trace contextRef="#ctx0" brushRef="#br0" timeOffset="523559.5869">16105 15035 1137,'0'0'359,"0"0"-114,0 0-108,0 0-53,0 0-14,0 0-30,0 0-12,28 33-18,-28-14 6,-9 0-7,-7-4-2,-2-3-6,5-8 1,2-4 7,7 0-1,4-15-6,0-3-2,4-3-1,8 1-37,10 0-89,-5 6-133,-1 6-245</inkml:trace>
  <inkml:trace contextRef="#ctx0" brushRef="#br0" timeOffset="523819.2797">16409 15179 1239,'0'0'671,"0"0"-339,0 0-97,0 0-131,0 0-56,0 0-21,0 0-14,3 82-4,-31-54-9,-9 1-24,-28 1-97,9-9-175,5-6-450</inkml:trace>
  <inkml:trace contextRef="#ctx0" brushRef="#br0" timeOffset="524354.9959">17212 14630 780,'0'0'357,"0"0"-66,0 0 20,0 0-85,0 0-89,0 0-69,0 0-29,2 47-2,-12-3 4,-4 6-10,0 9-12,-1 2-5,2-1-14,-2-7 0,5-10-36,-1-10-177,2-13-186,3-10-292</inkml:trace>
  <inkml:trace contextRef="#ctx0" brushRef="#br0" timeOffset="524644.1751">17178 14630 851,'0'0'291,"0"0"3,0 0-37,89-34-32,-48 33-27,2 1-31,-2 4-69,-6 15-60,-11 9-29,-17 9 1,-7 3-9,-22 3 5,-20-2-6,-13-8 0,-5-10 0,-1-10-11,8-10-19,14-3-44,15-2-41,24-17-95,10-2-164,14 3-287</inkml:trace>
  <inkml:trace contextRef="#ctx0" brushRef="#br0" timeOffset="525073.1725">17458 15065 548,'0'0'616,"0"0"-339,0 0-37,0 0-44,0 0-61,0 0-37,0 0-32,80-79-7,-70 70-17,-4 4-8,-5 5 1,1 0-7,-2 0-4,0 0-2,0 0-13,0 12 3,-6 3-5,-2 5-6,-2 2 0,1 2 0,1-1 0,1 3 0,0 1 0,1-3-1,1 0 0,2-4 0,-2-2-43,1-5-116,-2-5-176,2-4-283</inkml:trace>
  <inkml:trace contextRef="#ctx0" brushRef="#br0" timeOffset="525208.7392">17389 15210 977,'0'0'396,"0"0"-77,0 0-137,0 0-80,142-2-67,-83 8-35,-6 2-287</inkml:trace>
  <inkml:trace contextRef="#ctx0" brushRef="#br0" timeOffset="527631.4283">18477 16700 1024,'0'0'248,"0"0"-87,0 0-68,0 0-19,0 0-39,0 0-19,0 0-7,47 0-8,-30 0 0,3 0 1,2 0 0,17 0-2,-8 0-120,-1 0-391</inkml:trace>
  <inkml:trace contextRef="#ctx0" brushRef="#br0" timeOffset="527801.4412">18965 16726 95,'0'0'850,"0"0"-703,0 0-60,0 0-62,0 0-19,0 0-5,0 0-1,86 28 0,-51-20-62,-4-3-182</inkml:trace>
  <inkml:trace contextRef="#ctx0" brushRef="#br0" timeOffset="527952.3308">19286 16756 656,'0'0'195,"0"0"-68,0 0-77,0 0-50,0 0-8,0 0-326</inkml:trace>
  <inkml:trace contextRef="#ctx0" brushRef="#br0" timeOffset="528117.7289">19639 16746 658,'0'0'576,"0"0"-378,0 0-12,0 0-107,0 0-50,0 0-24,81-12-5,-38 20-61,-7-1-133,-6 0-216</inkml:trace>
  <inkml:trace contextRef="#ctx0" brushRef="#br0" timeOffset="528263.0276">20075 16752 822,'0'0'205,"0"0"-104,0 0-73,0 0-26,0 0-2,0 0-34,0 0-297</inkml:trace>
  <inkml:trace contextRef="#ctx0" brushRef="#br0" timeOffset="528609.6046">20248 16717 506,'0'0'339,"0"0"-75,0 0-25,0 0-30,0 0-15,0 0-37,0 0-16,0 0-30,0 1-25,0 3-21,0 3-34,0 4-5,-4 5-2,-2 4-6,0 5-17,1 1 5,1 1-5,1 0 0,0-2-1,3-4 0,0-5-34,0-5-92,10-9-143,2-2-285</inkml:trace>
  <inkml:trace contextRef="#ctx0" brushRef="#br0" timeOffset="529267.6952">20302 16534 546,'0'0'220,"0"0"17,0 0-81,0 0 2,0 0-28,0 0-13,-86-58-14,67 55-10,-1 2-31,-4 1-26,1 0-5,-1 2 0,1 7-6,-1 2-2,3 1-1,-3 6 13,2 0 0,-1 2 1,2 4-10,2 0-11,2 2-3,3 0-4,1 2 0,2 2-7,3 1 8,2 1-8,2 3 8,1-2 3,3 3-3,0-1 0,0-1 1,1-3-9,10 1 5,6-3-6,5-3 1,3-3 0,3-5 1,1-2-1,2-5 17,0-5 19,4-2 9,-1-4-3,3 0-5,2 0 5,-2-10 2,2-6 1,0-2-1,3-7-7,-4-6-9,4-9-1,0-8-7,-3-7-3,-3-6-8,-8-2 5,-10 1-9,-17 6-5,-2 6-1,-29 6 0,-16 8-6,-8 7-11,-3 8-50,-16 8-70,18 7-170,12 6-473</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8-30T16:06:42.937"/>
    </inkml:context>
    <inkml:brush xml:id="br0">
      <inkml:brushProperty name="width" value="0.05292" units="cm"/>
      <inkml:brushProperty name="height" value="0.05292" units="cm"/>
    </inkml:brush>
  </inkml:definitions>
  <inkml:trace contextRef="#ctx0" brushRef="#br0">3692 3634 1021,'0'0'302,"0"0"12,0 0-94,0 0-64,0 0-24,0 0-44,-22-43-20,22 34 2,0 0-27,0-4-12,1-2-4,7-5-20,5-3-6,2-6 7,3-1-8,3-3-1,-5 4 1,-1 3 1,-7 6-1,-4 9 1,-2 4 0,-2 4 1,0 2-2,0 1 0,0 0-7,0 1-17,0 13 0,0 8 15,0 5 9,0 9 0,0 7 1,0 4-1,0 6-8,0 4 6,0-3-4,0-4-5,0-3-6,0-8-1,4-11-8,2-8 8,3-12 8,0-8 1,7-2 9,2-16 8,6-8-8,1-3 6,2-2-5,-4 5 0,2 3-1,-4 7 0,-6 6-1,-2 8-1,-2 2 2,-2 4-9,-2 11 7,-7 7-13,0 3 14,0 2-9,-19-2 9,-11-2-5,-9-5 5,-13-5-6,-3-6-7,-2-7-12,5 0-46,9-10-54,23-25-58,13 1-154,7 1-531</inkml:trace>
  <inkml:trace contextRef="#ctx0" brushRef="#br0" timeOffset="1770.6777">4234 3763 227,'0'0'24,"0"0"268,0 0 12,0 0-42,0 0-90,0 0-23,0 0-9,7 7-24,-7-7-24,3 0-33,-1 0-24,-1 0-12,1 0-5,-2-1-2,1-2 6,2-1 0,0-4 7,2 0-3,2-3 2,-1-3-10,0-5 1,3-1-4,1-8-3,1-1-6,-2-4-6,-3 3 1,1 3 1,-4 5 7,-3 7-3,0 6-4,0 5 15,0 4-15,-10 0-2,2 2-18,-4 12 18,-1 4-1,1 3-11,6 3 5,1 1 5,4 3 1,1 0 0,0-2-8,9-1 9,9-4-1,6-7-9,6-6 9,1-5 1,9-3-9,-3-4 8,-1-13 1,-3-8-2,-6-3 1,-2-6-4,-8-9 5,-7-6 1,-4-17-1,-6 3-13,0-2-4,-13 3 6,-1 17 11,-5 4 11,7 12 3,3 13 5,2 7 3,4 7-13,3 0-8,0 2-1,0 0-14,0 13 6,0 7 2,0 7 5,1 10 1,8 6 11,0 7-9,0 3-1,4 3 5,-4-1-5,-1 1 0,-2-6-1,1-4 0,-1-6 0,3-8-21,0-9-86,9-7-118,-4-9-81,-1-7-209</inkml:trace>
  <inkml:trace contextRef="#ctx0" brushRef="#br0" timeOffset="1936.8884">4625 3509 116,'0'0'930,"0"0"-711,0 0-87,83-42-90,-29 23-42,-11 5-73,-7-3-547</inkml:trace>
  <inkml:trace contextRef="#ctx0" brushRef="#br0" timeOffset="2624.6735">4826 3084 48,'0'0'777,"0"0"-387,0 0-128,0 0-109,0 0-32,0 0-13,0 0-17,27-31-23,-24 30-7,0 1-42,1 0-9,2 10-10,2 5 1,2 6-1,-1 4 7,-1 3-1,-4-2-6,-1 1 1,1-3 0,-2-4 1,-2-5 5,1-7-6,-1-4 0,2-4 0,-2 0 7,6 0 1,0-14 16,3-6-8,1-5-16,1-5 5,-5 1-5,4-1 7,-7 4-8,2 5 7,-4 8-6,1 5 22,-2 6 6,0 2-18,0 0-11,3 6-29,1 11 22,4 3 7,2 3 0,7 0 0,0-3 0,4-4 0,2-4-6,2-8-11,6-4-27,8-4-116,-7-13-182,-10-2-784</inkml:trace>
  <inkml:trace contextRef="#ctx0" brushRef="#br0" timeOffset="3585.7314">6646 3464 18,'0'0'1140,"0"0"-792,0 0-1,0 0-97,0 0-77,0 0-44,0 0-53,14-63-69,-13 71-7,4 15-15,2 12 15,-1 11 10,0 5-10,2 6 0,-1 2-1,-1-4-13,-3-6-72,-3-7-71,0-13-121,0-14-55,-3-7-52,-7-8-742</inkml:trace>
  <inkml:trace contextRef="#ctx0" brushRef="#br0" timeOffset="3821.9547">6630 3432 38,'0'0'920,"0"0"-712,0 0 31,94-88-56,-48 71 10,-4 9-56,-6 8-62,-8 2-50,-12 21-14,-16 10-11,-1 4 15,-29 1-6,-10-2-3,-8-7-6,-1-6-22,4-9-42,6-5-62,12-9-48,11 0-60,7-13-304</inkml:trace>
  <inkml:trace contextRef="#ctx0" brushRef="#br0" timeOffset="4290.1615">7010 3732 67,'0'0'787,"0"0"-379,0 0-109,0 0-48,0 0-61,0 0-61,21-84-33,-18 74 0,-1 1-26,0 5-9,-2 0-21,2 4-10,-2 0-20,0 0-10,0 0-15,1 6-12,1 9 14,1 7 13,3 4 0,-3 4 1,2 1-1,-2-2-6,-3 0-15,0-6-11,0-2-14,0-3-53,-2-3-74,-4-5-173,3-4-310</inkml:trace>
  <inkml:trace contextRef="#ctx0" brushRef="#br0" timeOffset="4453.9556">7058 3941 1134,'0'0'364,"0"0"-93,0 0-141,106-31-88,-52 19-42,-8 4-64,-9 2-462</inkml:trace>
  <inkml:trace contextRef="#ctx0" brushRef="#br0" timeOffset="4636.0886">7604 3839 1196,'0'0'333,"0"0"-91,0 0-125,0 0-76,0 0-25,-72 120-16,44-75-6,3-5-557</inkml:trace>
  <inkml:trace contextRef="#ctx0" brushRef="#br0" timeOffset="4996.6339">8092 3338 345,'0'0'968,"0"0"-590,0 0-54,0 0-88,0 0-68,0 0-82,0 0-56,0-15-30,0 36-1,0 12 1,0 7 0,0 7 9,3 2-9,1-3 1,-1-1-1,0-7-36,-1-4-96,-2-8-127,0-8-263,0-11-223</inkml:trace>
  <inkml:trace contextRef="#ctx0" brushRef="#br0" timeOffset="5251.7532">8117 3223 962,'0'0'380,"0"0"-42,0 0-141,0 0-77,106-31-12,-68 31-32,-6 14-31,-9 12-21,-14 8-11,-9 6 1,-20 2-4,-21-3-10,-7-7-7,-9-7-35,5-8-26,5-8-23,6-9-45,17-7-44,6-15-32,12-2-183</inkml:trace>
  <inkml:trace contextRef="#ctx0" brushRef="#br0" timeOffset="5784.9029">8383 3673 211,'0'0'323,"0"0"575,0 0-674,0 0 3,0 0-46,0 0-29,0 0-23,80-44-61,-74 44-40,0 0-28,-1 7 0,-2 11 0,1 10 7,-4 1 0,0 5-6,-4 0-1,-5 0 6,-3-6-5,2-4-1,2-5 1,5-8-1,3-8 0,0-3 0,18 0 0,13-10 0,8-8 7,10-4-7,1 0 1,-1-1-1,-9 4-19,-4-1-101,-12 8-258,-12 1-944</inkml:trace>
  <inkml:trace contextRef="#ctx0" brushRef="#br0" timeOffset="7264.4149">5620 6131 107,'0'0'1181,"0"0"-841,0 0-98,0 0-72,0 0-33,0 0-8,0 0-12,0-42-36,0 42-45,0 0-11,0 0-19,0 0-6,4 7-19,2 8 13,6 8 6,6 6 1,7 2 0,5 5 0,3-2 0,3-1-1,0-2 10,-5 0-10,-3-5-8,-7-4-18,-7-5-17,-5-5-33,-6-2-15,1-6-7,-4-2-36,0-2-21,1 0 13,-1-16-42,0-3-162,0-1-697</inkml:trace>
  <inkml:trace contextRef="#ctx0" brushRef="#br0" timeOffset="7550.4785">5806 6259 74,'0'0'836,"0"0"-547,0 0-38,0 0-90,0 0 33,0 0-49,0 0-34,-7-8-61,4 8-25,0 4-10,-3 8-8,-2 7-7,-2 6 0,-2 8 0,0 5 9,-4 4-3,-5 2-4,6 1-1,-6-4 1,7-6-2,0-7-20,5-7-30,1-11-67,8-6-38,9-6-64,12-13-8,-1-3-133</inkml:trace>
  <inkml:trace contextRef="#ctx0" brushRef="#br0" timeOffset="8654.3938">6251 5947 1109,'0'0'252,"0"0"116,0 0-97,0 0-86,0 0-70,0 0-72,0 0-43,-5 0-19,5 29 17,6 11 2,2 7 0,8 8 2,-2 5-1,2-3-1,-1 0 0,1-5-12,-5-7-54,-5-6-97,-3-8-89,-3-12-4,0-9-53,-11-9-555</inkml:trace>
  <inkml:trace contextRef="#ctx0" brushRef="#br0" timeOffset="8919.8792">6333 5984 1053,'0'0'271,"0"0"-20,106-49-37,-63 37-46,-4 11-74,-11 1-66,-8 25-22,-12 9-6,-8 12-1,-10 3 1,-18-2 1,-11-4 0,-1-9-1,-2-10-19,6-10-46,6-12-96,11-2-85,4-5-250</inkml:trace>
  <inkml:trace contextRef="#ctx0" brushRef="#br0" timeOffset="9398.3707">6704 6406 111,'0'0'952,"0"0"-629,0 0-32,0 0-108,0 0-67,0 0-24,0 0 5,50-58 11,-46 46-5,2 6-3,-5-1-48,-1 2-15,0 4-3,0 1-26,0 0-8,0 0-22,0 11 13,0 5 7,0 3 2,0 2 0,0 1 0,2 4 7,1-1-7,3 0-13,-3-1-3,3-1-31,-1-4-48,-1-1-47,-3-5-111,1-3-143,-2-7-303</inkml:trace>
  <inkml:trace contextRef="#ctx0" brushRef="#br0" timeOffset="9564.7431">6745 6622 134,'0'0'851,"0"0"-477,0 0-66,0 0-104,0 0-105,0 0-44,104-48-34,-62 34-15,17-4-6,-12 5-149,-8-3-530</inkml:trace>
  <inkml:trace contextRef="#ctx0" brushRef="#br0" timeOffset="10125.6284">7771 6119 42,'0'0'136,"0"0"665,0 0-549,0 0-36,0 0-55,0 0-34,0 0-25,15 0-31,3-1-26,4-3-14,7 1-16,2-1-14,8 3 1,4-1-2,-1 2-29,7-1-149,-10 1-154,-14-3-330</inkml:trace>
  <inkml:trace contextRef="#ctx0" brushRef="#br0" timeOffset="10341.2855">7841 6271 201,'0'0'823,"0"0"-510,0 0-23,0 0-74,0 0 8,108-12-94,-53 0-71,6 0-44,0 2-15,14-1-51,-12 4-191,-14-2-315</inkml:trace>
  <inkml:trace contextRef="#ctx0" brushRef="#br0" timeOffset="12353.9745">9242 5894 446,'0'0'293,"0"0"244,0 0-311,0 0-22,0 0-39,0 0-30,0 0-27,6-40-15,-6 40-57,0 0-36,0 7-3,0 12-8,0 8 11,0 11 1,0 7 0,0 4 1,0 2-1,2-2-1,-1-6-41,1-7-38,-1-9-69,2-7 9,-2-10-73,-1-6-47,0-4-246</inkml:trace>
  <inkml:trace contextRef="#ctx0" brushRef="#br0" timeOffset="12660.0698">9258 5786 117,'0'0'543,"0"0"-157,0 0-163,0 0-5,0 0-50,81-79-26,-57 71-31,1 6-30,-8 2-42,-2 9-26,-11 17-3,-4 6-8,-6 8-1,-16 1 6,-6-2-5,-4-6-1,-1-5 11,4-10-11,5-8-1,7-5 0,4-5 0,10-5-27,3-23-109,0 3-150,3-1-332</inkml:trace>
  <inkml:trace contextRef="#ctx0" brushRef="#br0" timeOffset="13300.6955">9518 6155 152,'0'0'800,"0"0"-594,0 0-46,0 0-41,0 0 33,0 0-19,0 0-21,24-27-57,-21 27-29,0 0-19,5 1 1,0 11-8,0 3 0,-1 7-1,-2 2 0,-4 2 1,-1 1 7,0 2-7,-7-3 1,-7 0 4,-2-1-5,2-7 0,4-5 0,4-5 1,5-5 7,1-2-7,0-1-1,1 0 15,14-1 8,3-7-4,6 1-17,4 0-1,0 1 2,4 3-3,8-3-66,-7 0-282,-8-3-664</inkml:trace>
  <inkml:trace contextRef="#ctx0" brushRef="#br0" timeOffset="13867.049">10436 5836 1138,'0'0'337,"0"0"26,0 0-145,0 0-67,0 0-29,0 0-46,0 0-42,4-19-34,-4 25-13,-3 12-4,-4 5 17,-5 8 1,1 5 1,-1 1-2,1 2-21,3-5-53,0-3-45,5-6-98,-1-6-84,4-8-47,0-10-422</inkml:trace>
  <inkml:trace contextRef="#ctx0" brushRef="#br0" timeOffset="14095.4135">10285 5845 195,'0'0'332,"0"0"467,0 0-539,0 0-102,0 0-73,0 0 5,0 0-43,88 43-34,-58-16-1,0 5-12,15 11-31,-11-8-150,0-7-314</inkml:trace>
  <inkml:trace contextRef="#ctx0" brushRef="#br0" timeOffset="14783.074">10882 5828 150,'0'0'1,"0"0"920,0 0-662,0 0-37,0 0-75,0 0-35,0 0-16,60-74-55,-46 68-3,0 5-19,-2 1-12,-5 3-7,1 13-6,-4 7 6,-2 7 0,-2 4 6,0 1 0,-5 0 2,-4-4-7,0-1-1,2-8 1,2-5 0,5-4-1,0-2 0,5-5 1,17-6-1,5 0 14,9 0-7,1 0-6,2-6-1,-5-2 0,5 1 0,-9 2-119,-12-5-429</inkml:trace>
  <inkml:trace contextRef="#ctx0" brushRef="#br0" timeOffset="15496.6419">11395 5903 179,'0'0'715,"0"0"-334,0 0-114,0 0-12,21-81-84,-20 51-51,2-2-31,-3-2-26,0-3 11,2 4-22,-2 3-19,0 7 17,0 8-20,0 5-7,0 7-11,0 3-12,0 0-16,0 9-14,0 7 21,1 8 2,2 5 7,0 2 0,3-2 0,-1-3-7,5-4-3,-2-6-7,-1-5 0,5-5 6,2-6 10,3 0-1,1-6 1,5-10 0,-3-3-1,0-5 1,-2-2 1,-3-4 0,-2-3 0,-2 2 0,-1 1 1,-1 5 1,-3 5-1,-1 6 14,-2 5 25,0 5 23,-2 4-31,1 0-32,-1 2-11,5 14 2,-2 7 9,2 8 0,0 4 1,2 2-1,-1 0 9,2-6-9,2-4-6,2-7-15,10-20-78,-1 0-199,0-7-941</inkml:trace>
  <inkml:trace contextRef="#ctx0" brushRef="#br0" timeOffset="17018.0243">6285 7681 508,'0'0'832,"0"0"-547,0 0-36,0 0-156,0 0-61,0 0-17,-15 32-14,15-7 35,0 9 4,3 7 1,-3 3-18,0 5-7,0 1-15,0-3 10,3-1-11,-1-7 0,-1-6-26,1-10-57,-1-9-73,-1-14-131,0 0-103,0-14-427</inkml:trace>
  <inkml:trace contextRef="#ctx0" brushRef="#br0" timeOffset="17314.1158">6321 7681 947,'0'0'303,"0"0"-86,0 0-39,0 0-15,115-63-28,-76 58-2,-2 5-58,-7 0-48,-5 16-8,-10 14-19,-14 8 1,-1 3 0,-20-1 11,-13-4-12,-8-7 0,-3-9-1,5-8 2,8-8-3,8-4 2,13-4-66,10-24-66,4 1-117,11 0-269</inkml:trace>
  <inkml:trace contextRef="#ctx0" brushRef="#br0" timeOffset="17820.4191">6597 8101 337,'0'0'203,"0"0"590,0 0-537,0 0-23,0 0-66,0 0-50,0 0-37,48-33-53,-36 33-11,2 0 2,-3 13-10,1 7-6,-6 4-2,-6 7 1,0 1-1,-6 5 0,-12 0 6,0-2 3,-4-1-9,7-6 0,1-6 5,6-7-5,3-7-1,5-5 1,5-3 0,15 0 5,9-10 8,5-2-7,5-1-5,4 0 0,0 3-1,17-10-79,-11 7-251,-7-4-697</inkml:trace>
  <inkml:trace contextRef="#ctx0" brushRef="#br0" timeOffset="18153.2998">7677 7979 1042,'0'0'374,"0"0"-86,0 0-104,0 0-86,0 0-48,0 0-19,0 0-8,91-5-8,-64 3-1,1-1-14,2 3 0,-3 0-52,-2 0-167,-10 3-265,-10 1-364</inkml:trace>
  <inkml:trace contextRef="#ctx0" brushRef="#br0" timeOffset="18324.2068">7743 8141 560,'0'0'384,"0"0"196,0 0-372,0 0-22,0 0-52,94-26-54,-57 18-54,12 5-26,-7-1-36,-8-1-450</inkml:trace>
  <inkml:trace contextRef="#ctx0" brushRef="#br0" timeOffset="19258.9644">9438 7291 84,'0'0'339,"0"0"208,0 0-381,0 0 53,0 0-16,0 0 4,0 0-28,16-19-15,-16 19-59,3 0-52,2 0-31,6 0-21,7 12 0,11 3 11,7 5-12,8 3 0,6 2 9,3-1-8,4 0-1,-2-4-1,-4-2 1,-5-5 0,-9-3 0,-10-4 1,-10-2-1,-9-4-1,-6 2-11,-2-2-37,-2 0-89,-11 0-170,0 0-358</inkml:trace>
  <inkml:trace contextRef="#ctx0" brushRef="#br0" timeOffset="19630.8548">9790 7391 71,'0'0'278,"0"0"644,0 0-680,0 0-12,0 0-25,0 0-27,0 0-57,6-17-40,-6 17-47,0 0-6,-3 0-26,-6 1-2,-3 12-9,-2 6 7,0 6 1,-3 4 1,2 6-1,2 1 1,-2 2 8,3-2-8,0-6-2,2-5 2,2-5-1,2-9 1,6-6-15,0-5-7,0 0-28,0 0 17,12-11-17,7-9-119,-2 3-165,-1-1-410</inkml:trace>
  <inkml:trace contextRef="#ctx0" brushRef="#br0" timeOffset="20314.0612">9120 8003 58,'0'0'876,"0"0"-658,0 0-18,0 0-75,0 0-23,0 0-21,0 0 8,19 0-19,31 0 12,42-10 3,62-11 7,42-1-11,31-3 12,10-1-7,-13 1-13,-7-5-14,-25 0-14,-35-1-18,-47 5 4,-44 7-21,-30 6 4,-17 6-5,-4-1 11,-3 4-3,-3 0-13,-8 4-4,-1 0-29,-1 0-52,-16 12-27,-26 5-91,3-3-342,-3-4-859</inkml:trace>
  <inkml:trace contextRef="#ctx0" brushRef="#br0" timeOffset="21104.5314">9534 8416 538,'0'0'127,"0"0"276,0 0-158,0 0-22,0 0-43,0 0-24,0 0-55,14-34-16,8 23-10,2-3-13,-1 6-2,-1-2-14,0 6-6,-2 4-12,-2 0-18,-2 14-10,-4 12-1,-6 5 1,-6 6 0,0 2 0,-11 3-2,-14-3 2,-5-2 0,-1-3-11,3-5 11,4-9 0,9-4 1,8-8-1,7-4-10,0-4 4,17 0 6,12-4 16,7-7 4,4 0-8,3 0-2,0 0-9,-1 6 5,-6 1-6,-5 1-1,-6 3-26,-3 0-82,-8-1-263,-8-5-444</inkml:trace>
  <inkml:trace contextRef="#ctx0" brushRef="#br0" timeOffset="21897.462">10088 8475 179,'0'0'51,"0"0"712,0 0-485,0 0-29,0 0-81,0 0-53,0 0-36,15-12-38,-4 0 15,3-5 18,0-4 16,5-7 2,-2-6-1,-1 1-25,-2 0 2,-4 3-12,-3 4-26,-4 10-6,-3 7-17,0 8-7,0 1-8,0 8-13,0 13 5,0 4 1,0 3-4,0-1 5,0-7-7,0-3 12,0-5 8,8-8-1,5-4 2,5 0 1,6-10 13,4-8-14,1-3 0,-4-3 10,-3-2-9,-8 1 6,-7 2 8,-5 4-13,-2 2 10,0 7-2,0 2 10,-5 5-3,1 3-5,1 0-12,3 2-12,0 13 1,0 7 10,7 3 0,11 1 1,6 2-28,16-4-110,-4-5-208,-6-15-743</inkml:trace>
  <inkml:trace contextRef="#ctx0" brushRef="#br0" timeOffset="22450.8164">12475 8105 93,'0'0'1137,"0"0"-819,0 0-61,0 0-98,0 0-58,0 0-27,100-31-14,-57 27-32,2 2-19,3 2-9,-3 0-22,2 8-127,-12 6-247,-16-4-503</inkml:trace>
  <inkml:trace contextRef="#ctx0" brushRef="#br0" timeOffset="22611.8374">12562 8266 91,'0'0'867,"0"0"-647,85-16 6,-34 1-82,5-1-71,23-6-73,-13 1-95,-11 5-906</inkml:trace>
  <inkml:trace contextRef="#ctx0" brushRef="#br0" timeOffset="23335.5531">13958 7460 671,'0'0'345,"0"0"-105,0 0 69,23-72-14,-20 62-90,-2 4-49,-1 4-30,0 2-51,0 5-70,0 15-5,-6 12-1,-2 7 1,-2 6 2,4 3-1,0 0 7,5-4-8,1-4 2,0-7-1,0-7-1,0-7-1,0-5-85,7-6-102,1-5-197,-1-3-195</inkml:trace>
  <inkml:trace contextRef="#ctx0" brushRef="#br0" timeOffset="23554.61">13750 7863 74,'0'0'841,"0"0"-291,0 0-363,96-19 35,-40 6-39,6 2-91,4 2-57,-2 4-35,15 5-14,-16 0-181,-13 0-483</inkml:trace>
  <inkml:trace contextRef="#ctx0" brushRef="#br0" timeOffset="24067.6898">13873 8101 49,'0'0'127,"0"0"743,0 0-559,0 0-54,0 0-26,0 0-91,0 0-36,20-8-40,-11 8-25,7 0-22,5 0 5,0 8-2,0 9 0,-2 1-12,-7 6-7,-8 2-1,-4 6 10,0 3-10,-12 0 1,-10 2-1,-5-3 0,0-5-7,2-4 6,5-6 1,6-4-1,3-5 1,8-4-1,3-1-7,2-5 1,17 0 7,8 0 11,12-3-10,3-5 8,7-2-8,-1 0 0,-2-1-1,6-1-10,-10 2-120,-11-2-423</inkml:trace>
  <inkml:trace contextRef="#ctx0" brushRef="#br0" timeOffset="24999.1927">15474 7358 1015,'0'0'407,"0"0"-96,0 0-65,0 0-101,0 0-70,0 0-45,0 0-23,76 24 14,-43 5-9,0 4 1,-2 3-13,-3 1 10,-4-5-10,-4-2-2,-5-9-11,-6-5-33,-3-7-92,-6-9-92,0 0-100,0 0-31</inkml:trace>
  <inkml:trace contextRef="#ctx0" brushRef="#br0" timeOffset="25166.0924">15647 7516 117,'0'0'58,"0"0"323,0 0-10,0 0-39,0 0-65,0 0-35,0 0-67,-82-25-77,75 40-50,-4 6-4,5 5-2,-1 6-14,1 2-9,1 4-9,-1 9-12,3-10-262,0-11-703</inkml:trace>
  <inkml:trace contextRef="#ctx0" brushRef="#br0" timeOffset="25454.3971">15246 8011 674,'0'0'758,"0"0"-480,166-22 1,-31 1-94,22-1-21,-2 2-41,-34 5-57,-45 7-50,-25 2-16,-20 2-92,-7 0-107,-11 3-340,-7-2-417</inkml:trace>
  <inkml:trace contextRef="#ctx0" brushRef="#br0" timeOffset="26468.9703">15601 8499 59,'0'0'1118,"0"0"-880,0 0-29,0 0-13,0 0-32,0 0-26,0 0-35,16-14-44,-5 0-15,4-8-2,0-5-4,4-7-9,0-5-12,-1-2-8,0-1-1,-4 5-1,-4 9 4,-4 8 5,-6 13-16,0 7-14,0 7-32,0 19 25,0 6 3,0 4-10,0 1 6,0-6-6,6-6 13,6-8 6,1-10 8,2-7 1,5 0 6,2-14-4,2-7 4,0-4 2,-2-1-2,-5-1 0,-3-1 3,-5 5-1,-2 2-7,-2 8 12,-3 3 2,-1 6 10,-1 4-4,0 0-17,0 0-4,0 16-10,0 6 9,0 9 0,6 6 1,11 2 0,10-2-17,25-6-91,-3-11-374,-6-15-912</inkml:trace>
  <inkml:trace contextRef="#ctx0" brushRef="#br0" timeOffset="26959.0004">17864 7824 114,'0'0'1055,"0"0"-701,0 0-175,0 0-83,93-10-28,-54 9-35,2 1-21,1 0-12,7 7-33,-12 4-172,-10-2-341</inkml:trace>
  <inkml:trace contextRef="#ctx0" brushRef="#br0" timeOffset="27112.4589">17924 7974 215,'0'0'696,"0"0"-378,0 0-24,0 0-117,92-6-78,-37-4-60,5 2-39,18-6-3,-17 2-248,-12-1-1041</inkml:trace>
  <inkml:trace contextRef="#ctx0" brushRef="#br0" timeOffset="30365.8146">11367 7565 350,'0'0'595,"0"0"-265,0 0-95,0 0 14,0 0-45,0 0-34,0 0-52,-11-18-56,11 18-34,0 2-25,0 14-1,0 7-2,0 11 9,-3 5 7,2 7-9,-5 4-1,6 2-4,0-4 4,0-2-6,0-6-10,0-8-20,9-6-34,-5-9-55,-1-13-125,0-4-132,-1 0-420</inkml:trace>
  <inkml:trace contextRef="#ctx0" brushRef="#br0" timeOffset="30647.9483">11356 7579 401,'0'0'570,"0"0"-321,0 0-21,0 0-39,96-79-39,-71 69-28,-1 4-18,-2 6-37,-2 0-23,-7 13-28,-4 9-10,-8 8 2,-1 1 6,-11 0-8,-13-4-5,-7-4 0,-2-9-1,0-4-37,3-7-98,2-3-136,11-12-90,4-3-485</inkml:trace>
  <inkml:trace contextRef="#ctx0" brushRef="#br0" timeOffset="31119.716">11559 7919 337,'0'0'134,"0"0"657,0 0-567,0 0-12,0 0-44,0 0-30,0 0-43,0-26-39,7 24-29,1 2-16,6 0-9,0 2-1,-2 11 1,-1 6 8,-4 3-8,-7 3-2,0 4 0,-12 2 1,-6-3 9,-4-2-9,0-1 0,4-7 5,4-5-5,10-8 0,4-3 0,4-2-1,25 0 12,10-11 8,13-3-8,6-3 3,0 3-15,9-7-25,-16 2-246,-17 1-1365</inkml:trace>
  <inkml:trace contextRef="#ctx0" brushRef="#br0" timeOffset="32552.3124">16585 7706 446,'0'0'761,"0"0"-446,0 0-28,0 0-68,0 0-62,0 0-32,0 0-34,8-28-37,-8 28-28,0 5-19,0 14-7,0 10 1,-8 9 0,0 7 5,2 4 5,3-1-11,1-2-2,2-4-15,0-9-37,0-5-75,5-8-77,1-9-185,-2-11-412</inkml:trace>
  <inkml:trace contextRef="#ctx0" brushRef="#br0" timeOffset="32837.0225">16657 7704 75,'0'0'999,"0"0"-766,0 0-17,0 0-37,99-51-15,-71 47-15,-4 4-55,-8 0-53,-7 14-31,-9 14-10,0 3 1,-15 4 10,-10 1-10,-6-5-2,-2-8 1,1-7-37,4-10-145,10-4-209,6-2-390</inkml:trace>
  <inkml:trace contextRef="#ctx0" brushRef="#br0" timeOffset="33335.7045">16936 8047 340,'0'0'149,"0"0"632,0 0-558,0 0-44,0 0-50,0 0-36,0 0-35,24-4-28,-20 4-13,1 1-3,1 12 8,0 4 3,-4 6-3,-2 5-6,0 4-1,-14 4-5,-8 0 0,-4-2-8,2-3 5,2-3-1,4-7-6,9-7 1,8-2-1,1-6 1,7-3 20,18-3 33,10 0 0,12 0-17,6 0-18,5-4-10,-1-2 1,-5 1 0,-12-1-10,-10 2-30,-11-4-88,-11 0-257,-8-3-686</inkml:trace>
  <inkml:trace contextRef="#ctx0" brushRef="#br0" timeOffset="39502.0735">19586 7452 23,'0'0'1239,"0"0"-949,0 0-83,0 0-88,0 0-56,0 0-46,-11-9-17,11 22 1,-4 7 8,0 5 11,-3 7 7,0 5 3,-2 4-11,-1 4-6,1-1-5,-1-1-7,2-5 10,2-5-10,0-7-2,1-6-24,2-8-67,2-10-142,-2-2-111,1 0-297</inkml:trace>
  <inkml:trace contextRef="#ctx0" brushRef="#br0" timeOffset="39779.6712">19511 7374 848,'0'0'202,"0"0"-30,0 0-36,0 0-18,103-32 7,-67 32 25,-3 7-40,-5 16-44,-7 6-30,-14 6-11,-7 3-9,-10-2-7,-20-4-1,-10-5 10,-2-6-10,0-8-8,2-8 0,9-3-31,10-2-48,14-10-97,7-5-36,0-1-481</inkml:trace>
  <inkml:trace contextRef="#ctx0" brushRef="#br0" timeOffset="40284.6082">19642 7875 910,'0'0'339,"0"0"-48,0 0-97,0 0-68,0 0-57,0 0-37,0 0-17,80 13-8,-64 8-6,-2 5 7,-6 3-7,-6 1 0,-2 1 0,-5-2-1,-14-1 7,0-3-6,-1-4 8,4-6-3,7-4-5,7-4-1,2-4-7,17-3 7,14 0 11,11 0 3,0-6-13,0 1 5,-3-1-5,-7 1 0,-5 1-1,-5-3-54,-4 1-297,-6-1-1100</inkml:trace>
  <inkml:trace contextRef="#ctx0" brushRef="#br0" timeOffset="40761.8166">20554 7614 1005,'0'0'331,"0"0"6,0 0-94,0 0-88,0 0-40,0 0-29,0 0-29,0-18-31,-1 26-26,-11 10 0,-6 9 2,-2 3 7,-2 5-9,1 2-11,3-3-56,2-5-67,-2-5-126,5-6-60,2-11-163</inkml:trace>
  <inkml:trace contextRef="#ctx0" brushRef="#br0" timeOffset="40937.3058">20312 7659 1061,'0'0'356,"0"0"-158,0 0-113,0 0-15,0 0-12,106 51-30,-73-23-6,2 3-22,7 4-33,-7-7-118,-7-9-399</inkml:trace>
  <inkml:trace contextRef="#ctx0" brushRef="#br0" timeOffset="41560.3235">21466 7374 990,'0'0'325,"0"0"33,0 0-110,0 0-51,0 0-28,0 0-22,0 0-47,19-36-51,-19 36-32,-3 6-17,-10 13-1,-7 8-1,-1 8 2,-1 6 0,0 3 0,4 1 0,1-3-25,5-4-18,3-8-27,2-9-1,4-8-12,2-8-12,1-5-17,0 0 20,0-8 2,9-12-19,5-7 27,1-5 13,6-7 39,1-6 22,1 0 7,-2-1 1,-3 3 10,-3 7 89,-5 9 76,-3 8-15,-2 10-28,-2 7-27,3 2-68,4 5-37,4 13 0,5 9 1,4 5 0,2 4 5,0 1 4,-1-1-10,-3-1-1,-5-4-11,-5-4-50,-1-6-93,-5-5-129,-4-8-117,-1-7-524</inkml:trace>
  <inkml:trace contextRef="#ctx0" brushRef="#br0" timeOffset="41743.1503">21379 7481 639,'0'0'698,"0"0"-544,0 0-39,107-1-4,-57 1-62,11 8-39,-13 3-10,-13-4-301</inkml:trace>
  <inkml:trace contextRef="#ctx0" brushRef="#br0" timeOffset="42095.3793">21242 7867 643,'0'0'634,"0"0"-287,0 0-62,0 0-33,110-4-71,-51-2-77,3-1-63,-1 4-33,-3 2-8,1 1-94,-17 0-234,-13 0-598</inkml:trace>
  <inkml:trace contextRef="#ctx0" brushRef="#br0" timeOffset="42547.6189">21443 8013 46,'0'0'1183,"0"0"-828,0 0-86,0 0-91,0 0-54,0 0-40,87-6-13,-63 6-18,-2 0-26,-6 8-21,-5 8-6,-7 3 1,-4 7-2,-8 5 1,-15 5-2,-7 1-8,-3 1 1,-2-3 3,2-1 4,5-3-6,5-6 7,8-5 0,12-5-7,3-11-5,24-4 13,31 0 3,32-19 12,28-5 8,-8 2 46,-25 8 15,-30 7-11,-26 5-39,-1 2-34,-1 0-1,-3 0-105,-12 0-476</inkml:trace>
  <inkml:trace contextRef="#ctx0" brushRef="#br0" timeOffset="48974.1523">11577 7929 255,'0'0'0,"0"0"0,0 0 534,0 0-355,0 0-63,0-7-22,0 7-35,0-2-4,0 2-3,0 0-1,0-1-7,0 1-8,0-1-8,0-1 12,0 2-8,0-1 3,0 1 6,0 0-21,0 0-2,0 0-5,0 0-13,3 0 0,-3 0 0,2-2 1,-1-1 8,1 0 10,-1 1 8,2-3 3,0 0-1,3-4-3,-2 1 2,2-4-12,0-1-3,2-4-5,-1 3 9,-1-2 7,-3 2 15,-1 3 8,-1 2 1,-1 4-15,0 1-8,0 2-9,0 2-15,0 0-1,0 0 0,0 0-10,0 0 4,0 0 5,0 0 0,0 4 0,0 0 1,0 1-1,0 2 1,0 0-1,0 2 1,-1-2 0,-1 3-1,1 0 1,-1-2 0,1 4 0,-1 0 0,-1-1 1,2 1-1,-5 2 0,6 0 1,-2 4-1,1 0 0,-1 0-1,1 2 2,1 0-1,0 0 0,0-3 0,0-1-1,0 0 0,0-4 1,0-1-1,3-4 0,-2-3 0,1-1 1,-2 0 0,0-2 0,0-1 0,0 0 1,0 0 5,0 0-4,0 0-1,0 0 7,0 0-8,0 0 2,0 0 6,0 0-7,0 0 0,0 0 5,0 0-6,0 0-9,0 0-41,0 0-122,-3 0-139,-3 0-371</inkml:trace>
  <inkml:trace contextRef="#ctx0" brushRef="#br0" timeOffset="49463.7256">11483 8174 116,'0'0'59,"0"0"-42,0 0-8,0 0-2,0 0 28,0 0 18,0 0 10,-8 32 83,8-31 19,0-1 12,0 0 4,0 0-70,0 0-54,0 0-24,3 0-19,13 0 18,7-6 15,7-5 0,8-3-6,6 1 14,3-3 24,0-2 18,-8 4 14,-3 0-4,-11 7-52,-10 1-5,-6 3-17,-6 2-10,-3 1-10,0 0-3,0 0-4,0 0-6,0 0 0,0 0-10,0 0 5,0 0 5,0 0 1,-6 0 8,-3 0-8,-1 0 9,-1 0-9,-2 1-1,1 0-11,-1 3-84,-1-4-112,8 0-151,-3 0-653</inkml:trace>
  <inkml:trace contextRef="#ctx0" brushRef="#br0" timeOffset="51737.1046">19851 7794 196,'0'0'62,"0"0"-62,0 0 0,0 0 250,0 0-26,0 0-81,0 0-5,-16 0-51,14 0-39,1 0-15,-1 0-18,-1 0-1,-1 0-13,-5 3 1,0 0 6,-3 1-7,0 2 0,2-2 0,2 2 0,0-2-1,3 0 2,4-2-5,-1-1 3,2-1-1,0 0 1,0 0 11,0 0 79,0 0 46,0 0-6,0 0-36,0 0-25,0 0-13,0 0-10,0 0-5,0 0 2,0 0-12,0 0-3,0 0 3,0 0-4,0 0-4,-2 0-3,2 0-6,-4 0-13,-2 0-1,-7 9-1,-4 5 0,-5 6 0,-2 1 1,0 2-2,3-3 1,2 0 1,7-6 0,3-4-1,5-4 1,4-5 0,0-1 0,1-1 10,12-11-9,4-4 15,1-4-16,1-1 6,-1-1-5,-2 2 5,-1 0-5,-2 1 0,0 5 0,-4-1 0,-1 5 1,-3 3-2,-1 3 1,-2 2 0,-2 2 1,0 0-2,0 0 0,0 0-7,0 0 6,0 0-9,0 0-2,0 2 12,0 3-1,0 2 0,0 4 0,0 2 1,0 1 0,-2 5 0,1 1 0,-1 0 0,2 7 0,0-1 0,-1 2 0,1 5 1,-3-1-1,0 1 0,-1 2 1,1-2 0,1-1-1,2-5 0,0-5 0,0-6 0,0-7 0,0-4 0,0-3 0,0-2 9,0 0-2,3 0 9,3 0-5,-3-4-2,0 0 1,-2 0-9,1 2 0,-2 0 0,0 0-1,0 2 0,0 0-1,0 0-10,0 0-14,-8 0 1,-2 6-23,-2-1-12,-3 2-5,2 2 4,-2-3 17,0 1 13,3-1 15,0-3 5,5 3 3,2-3 6,2 1-4,3-1 4,0-1 1,2-1 0,14-1 18,11 0 17,9 0 6,11-10-11,7-1 1,4-3 21,-1 1 15,-5 1-13,-11 4-26,-11 2-15,-13 4-5,-9-1 0,-7 3-8,-1 0 0,0 0-1,0 0 1,-9 0 3,-1 0-3,-3 3-17,0-1-59,-7 0-103,1-2-127,3 0-421</inkml:trace>
  <inkml:trace contextRef="#ctx0" brushRef="#br0" timeOffset="52824.8503">19708 7813 373,'0'0'202,"0"0"-37,0 0 7,0 0-26,0 0-32,0 0 5,0 0-3,-4-10 6,4 10-32,-4 0-46,0 1-28,-5 9-15,-1 5 9,-2 3-9,-3 3 0,0 2 0,-3 1 0,0-1 5,2-1-4,1-1-2,4-5 1,2-4 0,5-3-1,4-5 1,0-2 0,0-2 12,4 0 18,12-6 7,4-7-11,6-3 0,0-4 5,0 0-6,-2-1 2,-2-1 1,-5 2 18,-4 6-18,-4 2 14,-3 5-2,-2 1 2,-2 5-3,-2-1-6,0 2-9,0 0-6,0 0-4,0 0-10,0 0-5,0 12-18,0 4 17,0 9 0,0 2 0,-2 3 1,2 4 1,0 0-1,0 1 1,0-1-1,0-1 1,0-4-1,3-4-1,0-3 0,0-5-5,0-5-1,0-3 6,-1-4 1,-1-1-1,-1-4 1,0 2 0,0-2-1,0 0 1,0 0 0,0 0 1,0 0 8,0 0-7,0-4 7,0 0-9,-6 1-1,-6 3-13,-6 0-4,-2 0-1,-3 5-21,1 2 17,1 2 1,6 1 0,3-3 8,8-1 0,4-2 13,0-3-9,10-1 10,14 0 7,7 0 4,11-5 19,6-3 1,8-1 3,0 0 6,-5 2-15,-10 1-15,-13 1-9,-14 4 0,-14-1-1,0 2 0,-21 0-55,-19 0-127,2 3-204,4-2-1156</inkml:trace>
  <inkml:trace contextRef="#ctx0" brushRef="#br0" timeOffset="54418.6645">18871 9818 55,'0'0'773,"0"0"-428,0 0-85,0 0-64,0 0-49,0 0-47,0 0-24,0 0-20,0 0-23,0 0-12,0 1-11,6 1-3,9-1 2,11-1 12,9 0 16,8 0-12,1 0-10,0 0-5,-6 0 1,-10-3-11,-10 1 0,-5 0 0,-10 2-15,-3 0-74,-6 4-101,-11 8-89,-2-4-338</inkml:trace>
  <inkml:trace contextRef="#ctx0" brushRef="#br0" timeOffset="54704.2035">18889 9996 139,'0'0'111,"0"0"444,0 0-406,0 0 7,0 0-43,0 0 16,0 0 39,51 16-18,-15-19-33,4-7-47,2 1-39,-5 1-24,-6 1-6,-5 4-1,-11 2-8,-7 1-121,-6 0-190,-2 0-247</inkml:trace>
  <inkml:trace contextRef="#ctx0" brushRef="#br0" timeOffset="62928.4389">20045 9306 1149,'0'0'352,"0"0"-37,0 0-88,0 0-76,0 0-41,0 0 5,-7-30-42,5 30-22,2 0-26,-4 2-17,1 13-8,-1 4 0,-3 7 7,0 10-1,-2 3-5,3 5 1,2 0-1,1 2 1,3-2-1,0-2-1,0-4 0,4-5-9,2-5-19,1-7-12,-1-5-48,-1-6-53,-1-7-93,3-3-98,-3-6-159,0-7-394</inkml:trace>
  <inkml:trace contextRef="#ctx0" brushRef="#br0" timeOffset="63233.6389">20057 9381 848,'0'0'263,"0"0"19,0 0-57,0 0-35,68-88-45,-45 76-41,1 3-25,0 9-31,-6 0-22,0 15-26,-8 12 0,-4 10 11,-6 5-2,-1 1-9,-19-4 11,-10-7-10,-4-6 0,-2-10-1,-1-8-16,6-7-34,8-1-17,5-7-31,11-9-16,7-12-85,4 6-127,10 4-366</inkml:trace>
  <inkml:trace contextRef="#ctx0" brushRef="#br0" timeOffset="63683.8467">20203 9710 916,'0'0'360,"0"0"-83,0 0-72,0 0-89,0 0-71,0 0-29,0 0-2,0 16 0,0-10 2,0-1-5,0-3 11,0-2-1,0 0 10,0 0 22,0-1-26,-6-8-20,2-1-4,-2 2-3,5 3-7,-1 0-43,2 5-72,0 0-194,6 0-222</inkml:trace>
  <inkml:trace contextRef="#ctx0" brushRef="#br0" timeOffset="64393.3444">21163 9241 1107,'0'0'357,"0"0"-59,0 0-74,0 0-83,0 0-72,0 0-51,0 0-5,-87 49 1,65-3 8,-5 8-9,-3 9-3,-1 2-8,-2-3 4,3-5 0,3-8-6,7-11-1,7-13-14,9-9-6,4-11-19,0-5-5,7-7 14,13-13 25,5-10-3,7-7 2,5-6 7,3-9 0,1-7 0,-4 0 7,-3 2-6,-10 11 5,-8 12 8,-5 12 14,-5 11 19,-1 5 6,-2 6-34,1 0-19,2 9-13,3 15 13,2 7 7,3 8-6,-2 6 1,1 1-1,-2-1 8,-1-3-9,-2-3 0,-2-9-16,0-4-31,0-8-30,4-8-83,-3-5-201,1-5-452</inkml:trace>
  <inkml:trace contextRef="#ctx0" brushRef="#br0" timeOffset="64584.7516">20956 9594 1084,'0'0'370,"0"0"-119,0 0-69,0 0-23,98-12-43,-47 5-54,4 0-45,0 3-17,8 0-11,-17 1-202,-11-1-528</inkml:trace>
  <inkml:trace contextRef="#ctx0" brushRef="#br0" timeOffset="66632.0327">22560 9051 1001,'0'0'345,"0"0"31,0 0-105,0 0-90,0 0-53,0 0-43,0 0-59,-20 11-26,7 23 1,-3 9 7,0 9-7,1 1 6,0-1-7,3-4 1,2-7-1,4-8 0,-1-13-9,5-7-11,2-8-12,0-5 6,0-9-13,0-14-24,9-12 24,1-5 10,5-8 7,6-4 11,4-5 11,1 0 1,-5 7 1,-2 8 7,-5 9 13,-6 11 23,-3 10 23,-4 10-20,2 2-32,4 5-16,0 16-7,5 10 7,0 7 1,4 7 6,-2 3-5,0 2-1,-2-1 6,-1-4-7,-2-5-30,-3-8-67,0-11-131,-3-8-176,0-12-370</inkml:trace>
  <inkml:trace contextRef="#ctx0" brushRef="#br0" timeOffset="66792.9344">22525 9226 1056,'0'0'377,"0"0"-112,0 0-127,0 0-66,0 0-41,116-14-14,-67 15-17,-11 11-123,-10 1-485</inkml:trace>
  <inkml:trace contextRef="#ctx0" brushRef="#br0" timeOffset="67100.5404">22243 9656 1013,'0'0'256,"0"0"-82,85 1 53,-9-1-24,5 0-56,-6-1-70,-7-5-42,-19 2-17,5 0-18,1-1-31,-9 0-180,-14 2-282,-13 2-582</inkml:trace>
  <inkml:trace contextRef="#ctx0" brushRef="#br0" timeOffset="67504.2107">22505 9857 844,'0'0'402,"0"0"-64,0 0-57,0 0-81,0 0-61,0 0-43,0 0-52,93-19-5,-76 24-23,-6 8-16,-5 9 0,-6 6 7,-1 6-7,-21 5-1,-7 1-15,-2-2-22,1-6 1,9-6 23,5-7 7,13-6-11,3-7 3,22-6 15,18 0 0,14-7 0,5-9 9,-1-1-9,-6 1 9,-12 4-9,-13 1 0,-17 0-11,-8 4-245,-2 1-497</inkml:trace>
  <inkml:trace contextRef="#ctx0" brushRef="#br0" timeOffset="67987.7801">22010 9599 978,'0'0'489,"0"0"-141,0 0-108,0 0-130,0 0-73,0 0-37,0 0-21,-2 2-73,-6 14-281,-4-7-662</inkml:trace>
  <inkml:trace contextRef="#ctx0" brushRef="#br0" timeOffset="68729.6546">20527 9601 1035,'0'0'188,"0"0"-160,0 0-28,0 0-200</inkml:trace>
  <inkml:trace contextRef="#ctx0" brushRef="#br0" timeOffset="69606.6565">19081 11889 491,'0'0'831,"0"0"-626,0 0-105,0 0-87,0 0 18,0 0-5,103-9 0,-51 5-17,4-2-9,-2 2-10,-8 2-123,-18 2-96,-14 0-94,-14 5-421</inkml:trace>
  <inkml:trace contextRef="#ctx0" brushRef="#br0" timeOffset="69745.7034">19077 12059 831,'0'0'292,"0"0"-75,0 0 20,0 0-7,117 3-86,-58-12-78,32-5-66,-15 0-56,-10 3-501</inkml:trace>
  <inkml:trace contextRef="#ctx0" brushRef="#br0" timeOffset="70297.8879">20382 11562 1352,'0'0'388,"0"0"-84,0 0-106,0 0-71,0 0-44,0 0-30,0 0-35,2 0-12,2 34 6,1 13 3,-2 6-3,-1 7-2,-2-1-3,0-2-7,0-4-1,-2-6-11,-4-10-46,0-7-91,3-10-81,1-7-106,1-9-212</inkml:trace>
  <inkml:trace contextRef="#ctx0" brushRef="#br0" timeOffset="70647.9811">20384 11622 428,'0'0'691,"0"0"-420,0 0-21,31-92-62,-1 66-41,11 3-5,8 3-1,0 6-21,-1 11-43,-8 3-58,-10 15-19,-11 16-18,-11 12 18,-8 7 0,-14-1 13,-19-3-7,-10-9-4,-6-10-2,-5-11-2,5-10-25,7-6-10,9 0-12,14-18 2,13-3-17,6-5-71,25-2-62,8 7-99,-2 5-268</inkml:trace>
  <inkml:trace contextRef="#ctx0" brushRef="#br0" timeOffset="71044.7721">20603 12053 942,'0'0'343,"0"0"-101,0 0-73,0 0-11,0 0-70,0 0-43,0 0-9,18 31-15,-18-17-6,0 0-3,-6-1 2,-7-3 10,-5-5-17,4-5 1,4 0 3,3-5-10,7-9-1,0-3-12,19-1-75,14 0-77,-3 3-82,-5 7-241</inkml:trace>
  <inkml:trace contextRef="#ctx0" brushRef="#br0" timeOffset="71864.1659">21748 11397 1192,'0'0'372,"0"0"-32,0 0-137,0 0-36,0 0-20,0 0-46,0 0-60,0-13-35,-12 49-5,-9 23 11,-7 23-6,-1-1-4,4-8-2,4-16 0,3-17-1,1-3-35,1-3-58,6-14-48,5-9-62,5-11-89,0-5-74,0-15-151,14-11 189,2-8-68,2-8 397,4-16 104,0 0 142,0-4 4,0 2-3,-3 18-28,1 0 20,-2 14 22,-3 11-72,-1 10-44,-1 10-49,1 2-55,3 15-28,1 15 2,-2 13 10,3 7-17,-2 5-2,-4 1-5,-2 0 0,-1-11 4,-2-4-5,-4-12-64,-1-8-95,-3-10-117,0-6-101,0-5-351</inkml:trace>
  <inkml:trace contextRef="#ctx0" brushRef="#br0" timeOffset="72043.2315">21679 11703 1091,'0'0'391,"0"0"-129,0 0-101,0 0-70,0 0-59,112-46-19,-60 43-13,-6 2-247,-7-2-510</inkml:trace>
  <inkml:trace contextRef="#ctx0" brushRef="#br0" timeOffset="72403.2364">21997 11301 1028,'0'0'339,"0"0"-81,0 0-39,0 0-61,92-33-70,-72 33-52,-7 8-32,-1 14 2,-6 12-3,-3 7 3,-3 4 4,0 1 5,-2-7-8,-1-9-6,3-10 9,0-12-4,19-8 7,12-8 52,15-15-22,8-8-24,2-3-10,-2 0-7,-6 4 5,-9 7-7,-5 10-57,-12 7-168,-7 3-504</inkml:trace>
  <inkml:trace contextRef="#ctx0" brushRef="#br0" timeOffset="73001.6187">21479 12094 1031,'0'0'290,"0"0"-100,0 0 3,82-35 8,-34 25-46,6 0-49,22 4-32,19 4-33,26 2-26,4 0-9,-7 8-6,-28-3-30,-32-5-67,-24 0-49,-11-5-69,-6-6-46,-10-1-132</inkml:trace>
  <inkml:trace contextRef="#ctx0" brushRef="#br0" timeOffset="73721.1204">21710 12306 1099,'0'0'301,"0"0"-70,0 0-59,0 0-80,0 0-36,0 0-15,0 0-17,97-38-6,-76 39-9,-1 13 7,-1 3-16,-3 8 1,-7 4 5,-7 6 0,-2 4 4,-16 1-1,-14 0-2,-8-4-7,-2-3-7,-2-7-1,2-7 1,4-6 5,8-7 1,7-2 0,7-4 0,8 0 1,5 0-1,1-2-9,0-5 4,6-4 4,6 0 2,4 0 0,-1-1 0,2 4 7,-5 2-7,1 5 0,-3 1 0,3 0 0,3 14-7,3 2 6,7 1 1,8 1 0,6-3 1,5-7 0,7-8 5,2 0 13,-3-5 16,-2-13 7,-10 0 0,-8 1 17,-9 0 4,-6 2-12,-6 5-6,-7 2-20,-2 5-13,-1 2-12,0 1-20,0 0-48,-1 1-55,-4 7-112,-1-1-355</inkml:trace>
  <inkml:trace contextRef="#ctx0" brushRef="#br0" timeOffset="74218.4019">23521 12097 1096,'0'0'298,"0"0"-122,0 0-115,0 0-38,0 0-21,96 0-2,-50 0-61,-4 1-147,-5 1-302</inkml:trace>
  <inkml:trace contextRef="#ctx0" brushRef="#br0" timeOffset="74337.5561">23984 12086 918,'0'0'311,"0"0"-153,0 0-114,0 0-44,81-4-13,-50 4-170,-1 0-484</inkml:trace>
  <inkml:trace contextRef="#ctx0" brushRef="#br0" timeOffset="74463.6139">24457 12053 339,'0'0'0</inkml:trace>
  <inkml:trace contextRef="#ctx0" brushRef="#br0" timeOffset="74716.6752">24682 11997 912,'0'0'323,"0"0"-22,0 0-91,0 0-25,0 0-30,0 0-40,0 0-41,-4 6-48,4 9-18,-2 8-2,-1 5 1,-1 5 3,-1 2-4,-1 1-5,-2 0-1,0-4-48,-3-5-108,5-8-193,1-11-277</inkml:trace>
  <inkml:trace contextRef="#ctx0" brushRef="#br0" timeOffset="74979.1163">24790 12004 869,'0'0'306,"0"0"-13,0 0-117,0 0-62,0 0-32,0 0 10,0 0 10,-3 12-34,3 7-18,-6 7-26,-2 6-11,-1 3-13,2 5 0,-1-2 0,1-4-63,3-2-183,-1-9-154,2-10-330</inkml:trace>
  <inkml:trace contextRef="#ctx0" brushRef="#br0" timeOffset="75388.0104">24772 11841 788,'0'0'220,"0"0"-82,0 0-68,-109-7-22,67 7 2,-3 10 8,-5 6 0,-3 5 5,-3 5 20,-1 7-9,0 11-36,1 17-6,8 18-19,16-4-4,16-9-9,16-9-1,16-17 1,20-1-1,25 0 1,30-13 16,29-17 30,4-9 61,-20-14 17,-28-8 10,-31 1-22,-9-6-5,3-5-9,1-11-20,-3-11-20,-10-5-31,-15-3-10,-12 2-10,-4 5-7,-26 9-6,-12 11 5,-9 12-11,-4 12-32,-18 11-113,13 4-165,8 9-436</inkml:trace>
  <inkml:trace contextRef="#ctx0" brushRef="#br0" timeOffset="79346.8121">4001 14579 160,'0'0'919,"0"0"-617,0 0-95,0 0-64,0 0-19,0 0-11,6 2 3,2-11-25,2-6-16,2-6-14,4-9 1,2-7-2,3-10-14,4-4-11,-2-6-9,4 2-16,-5 7-1,-3 9-3,-5 12-6,-5 9 1,-2 9 0,-4 7-1,0 2-12,-3 5-16,0 14 25,0 10 3,0 9 1,0 6 7,0 7-8,0 0-7,0 4 6,-3-4-5,0-5-8,-1-8-26,4-12 2,0-9 11,4-10 8,8-7 7,10-2 12,5-16 6,6-3-4,6-5-2,-2 0 7,-1 5-1,-4 6-6,-7 6 0,-6 6-6,-5 3-5,-8 3 10,-2 13 0,-4 3-5,0 3-5,-19-1 9,-10-2 2,-8-5-7,-12-1 5,-6-3-14,-1-6-12,4-2-59,12-2-73,13-4-55,14-8-85,13-3-545</inkml:trace>
  <inkml:trace contextRef="#ctx0" brushRef="#br0" timeOffset="79948.5462">4451 14662 116,'0'0'732,"0"0"-514,0 0-1,86 2-56,-52-8-17,3-6-61,-1-7-15,-2-3 1,-5-2 3,-6-2-6,-9 1-5,-3 5 4,-6 3-21,-5 7-7,0 4-6,0 6-31,0 0-15,-7 0 14,-2 14 1,0 4-1,3 3 1,2 1-2,4-1-15,0-1 5,11-4 6,12-7-6,4-3 5,6-6 6,7 0 1,2-10 0,1-13 0,-3-4 1,-4-5-1,-3-10 1,-5-5 9,-4-6-10,-6-19 0,-5 5 7,-8-2 5,-5 3 13,0 21 18,-8 6 53,-2 14-11,4 13-16,0 12-58,0 2-11,1 23-20,0 13 20,3 11-1,2 8 1,0 5 8,0 3-8,6-3 0,0-3-1,-3-5-19,-3-7-60,3-3-95,-3-12-180,0-14-244</inkml:trace>
  <inkml:trace contextRef="#ctx0" brushRef="#br0" timeOffset="80146.8993">5077 14322 1202,'0'0'373,"0"0"-197,92-7-18,-31 0-34,8 1-81,13 4-43,-10-2-95,-17-2-582</inkml:trace>
  <inkml:trace contextRef="#ctx0" brushRef="#br0" timeOffset="81495.7407">5448 13561 984,'0'0'275,"0"0"-66,0 0-43,0 0-48,0 0-26,0 0-32,0 0-13,8-20-25,-8 26-22,0 13 1,0 8 8,0 5 3,-2 7 2,-1-3-5,0-5-8,2-7-1,-1-8 1,2-8 8,0-8-9,2 0 0,11-17 18,5-9-3,7-8-5,2-4-1,-1-1-3,-1 5-5,-4 5 24,-6 6 0,-2 9 19,-5 5-4,-2 8-15,0 1-15,4 3-10,-1 13 0,6 3 0,0 5 0,1 2 1,2 1-1,3-4 0,1 1-15,19 2-62,-7-7-188,3-7-337</inkml:trace>
  <inkml:trace contextRef="#ctx0" brushRef="#br0" timeOffset="82110.3388">7437 13915 1167,'0'0'355,"0"0"-12,0 0-100,0 0-117,0 0-82,0 0-29,0 0-3,21 59 1,-20-12-3,-1 4-8,0 4-1,0-2-1,0-5-20,0-7-76,-9-12-151,0-9-231,-1-16-304</inkml:trace>
  <inkml:trace contextRef="#ctx0" brushRef="#br0" timeOffset="82335.7883">7437 13816 902,'0'0'488,"0"0"-272,0 0-3,112-64-41,-72 64-65,-3 1-44,-7 24-34,-13 9-23,-11 6 0,-6 3 8,-14-2-14,-19-9 2,-10-6 13,-5-11-15,1-8-33,-4-7-120,12-2-150,12-13-212</inkml:trace>
  <inkml:trace contextRef="#ctx0" brushRef="#br0" timeOffset="82713.8598">7623 14215 175,'0'0'1057,"0"0"-732,0 0-69,0 0-114,0 0-64,0 0-25,0 0-24,45 6-10,-45 14-7,0 10 10,-4 3-13,-14 2-8,1-1 12,1-3-7,4-4-5,7-7 1,5-7-1,8-9-1,20-4 15,10 0 22,8-15 0,-3 1-12,-1-3-10,-9 3-6,1-3-9,-10 5-106,-8-1-496</inkml:trace>
  <inkml:trace contextRef="#ctx0" brushRef="#br0" timeOffset="82941.6814">8208 14298 1564,'0'0'556,"0"0"-361,0 0-96,0 0-75,0 0-13,15 74-11,-21-43-5,-10 3-80,-12 1-128,5-10-345,2-8-829</inkml:trace>
  <inkml:trace contextRef="#ctx0" brushRef="#br0" timeOffset="83234.058">9021 13762 660,'0'0'922,"0"0"-577,0 0-72,0 0-60,0 0-75,0 0-46,0 0-31,38-29-31,-38 51-29,0 14 7,0 16-7,0 10 8,0 3-9,0-2-18,-3-2-37,-6-9-57,-3-7-103,-3-9-106,-1-14-253,-1-12-76</inkml:trace>
  <inkml:trace contextRef="#ctx0" brushRef="#br0" timeOffset="83496.8331">9047 13680 1259,'0'0'312,"0"0"-46,0 0-86,116-25-42,-76 29-45,-2 16-25,-10 9-32,-13 6-8,-15 5-18,-4-1-2,-26 0-8,-12-6 0,-7-11-1,-2-10-32,2-6-59,1-7-131,12-13-148,17-4-379</inkml:trace>
  <inkml:trace contextRef="#ctx0" brushRef="#br0" timeOffset="84032.7468">9385 14233 1127,'0'0'569,"0"0"-299,0 0-67,0 0-55,0 0-25,0 0-39,88-34-36,-74 34-24,-7 0-24,-2 9 0,-5 8 0,0 5-6,-3 2-8,-11-1-12,1-5-13,3-3-10,2-7 21,8-4-2,0-4 18,0 0-10,14 0 16,3-5 5,0 1 1,2-1 3,-4 4-3,-6 1 0,2 0 1,-5 7 9,-3 9-10,-3 6 0,0 5 1,-14 1 1,-13 1-2,-10 3-3,-39-1-148,9-6-378,1-8-860</inkml:trace>
  <inkml:trace contextRef="#ctx0" brushRef="#br0" timeOffset="85232.8557">8427 15515 899,'0'0'370,"0"0"-139,0 0-17,0 0-32,0 0-46,0 0-30,0 0-30,2-22-19,1 22 2,6 4 8,2 10 6,2 8-26,2 7-21,9 13-16,1 3 0,5 5-9,4 2-1,2-5 0,0-8-1,-3-5-21,-8-12-22,-6-9-37,-11-8-24,-8-5-41,-12-19-48,-15-10-302,-1 0-245</inkml:trace>
  <inkml:trace contextRef="#ctx0" brushRef="#br0" timeOffset="85465.7047">8587 15640 261,'0'0'72,"0"0"718,0 0-467,0 0-52,0 0-78,0 0-57,0 0-69,-49 0-42,34 22-6,-6 10-2,-1 5 0,-2 4-8,0 2-1,0 0-7,2-3 0,8-7-1,4-6-15,6-8-44,4-15-201,7-4-249,5-1-158</inkml:trace>
  <inkml:trace contextRef="#ctx0" brushRef="#br0" timeOffset="85896.6814">9266 15490 20,'0'0'1213,"0"0"-856,0 0-61,0 0-88,0 0-78,0 0-65,0 0-37,8 33-4,-5 5 13,0 12-15,0 7-21,2 2 8,1 0-8,0-2-2,-1-7-13,1-7-48,-3-11-101,1-15-155,-4-10-186,0-7-460</inkml:trace>
  <inkml:trace contextRef="#ctx0" brushRef="#br0" timeOffset="86127.3268">9297 15473 101,'0'0'986,"0"0"-694,0 0-102,0 0-73,88-32 13,-50 41-23,1 14-47,-5 6-26,-7 5-4,-11 4-6,-15-1-13,-2-3-4,-27-5-6,-14-5-2,-7-7 1,-17-9-95,12-7-205,14-1-420</inkml:trace>
  <inkml:trace contextRef="#ctx0" brushRef="#br0" timeOffset="86567.0289">9581 15910 1004,'0'0'342,"0"0"-75,0 0-86,0 0-82,0 0-30,0 0-19,0 0-18,66 21-19,-65 6 4,-1 4-7,-1 2-3,-13-1-1,-2-1 3,1-5-9,3-4 2,7-7-1,5-3 1,2-7-1,20-3 14,8-2 19,12 0-5,4-9-14,2-3-7,1-1-8,3-8-1,-13 4-143,-11-1-533</inkml:trace>
  <inkml:trace contextRef="#ctx0" brushRef="#br0" timeOffset="86988.3196">10403 15574 312,'0'0'147,"0"0"362,0 0-276,0 0-27,0 0-39,0 0-13,0 0-25,18 9 23,4-9-58,2 0-40,1 0-40,-5 0-4,1 3-10,-5 4-23,-4 2-108,-6 0-158,-3-4-243</inkml:trace>
  <inkml:trace contextRef="#ctx0" brushRef="#br0" timeOffset="87145.9054">10365 15794 447,'0'0'636,"0"0"-357,0 0-67,0 0 11,0 0-84,87 2-92,-33-11-47,-8 3-22,-7-2-360</inkml:trace>
  <inkml:trace contextRef="#ctx0" brushRef="#br0" timeOffset="87977.7634">11707 15280 117,'0'0'1071,"0"0"-788,0 0 7,0 0-85,0 0-56,0 0-62,0 0-34,39 25 10,-32 14-26,-1 8-5,-3 8-13,-3 1-11,0 1-7,-3-5-1,-5-7-4,-2-8-49,1-7-106,2-17-170,2-6-230,1-7-712</inkml:trace>
  <inkml:trace contextRef="#ctx0" brushRef="#br0" timeOffset="88264.7459">11725 15222 546,'0'0'406,"0"0"-119,0 0-96,0 0-1,112-23 10,-72 23-33,-1 1-41,-8 17-58,-6 11-25,-11 9-22,-11 6-10,-3 2-5,-17-3-5,-14-3-1,-9-13-5,-3-7-20,-5-12-33,5-8-66,4-12-126,10-14-136,16-1-457</inkml:trace>
  <inkml:trace contextRef="#ctx0" brushRef="#br0" timeOffset="88773.1374">12053 15748 851,'0'0'569,"0"0"-407,0 0-44,0 0-54,0 0-28,90-17-18,-77 32-18,-7 2-2,-6 4-12,0 0-20,-6-2-7,-7-2-11,-1-6-31,9-4-31,5-3-24,0-2 25,8-2 77,13 0 28,0 0 8,1 0 39,0 0 36,-5 0 24,-1 7-35,-4 4-41,-7 5-4,1 5-9,-6 2-4,0 5-4,-12 0 4,-5-1-5,-5-4-1,-5-1-15,5-7-107,8-6-217</inkml:trace>
  <inkml:trace contextRef="#ctx0" brushRef="#br0" timeOffset="89071.9037">13021 15426 401,'0'0'834,"0"0"-579,0 0 5,0 0-42,0 0-50,0 0-42,0 0-39,6-28-48,-7 45-11,-14 6 6,-6 12-3,-9 4-10,-1 7-20,-5 1-1,3-2-5,2-2-37,2-9-90,1-10-156,7-10-238,6-11-242</inkml:trace>
  <inkml:trace contextRef="#ctx0" brushRef="#br0" timeOffset="89253.3704">12750 15480 22,'0'0'1091,"0"0"-743,0-73-20,0 53-62,0 12-55,0 8-57,1 0-102,15 20-36,12 15 0,13 11-4,25 14-6,32 5-6,26-10-82,-17-16-265,-20-23-870</inkml:trace>
  <inkml:trace contextRef="#ctx0" brushRef="#br0" timeOffset="94884.0147">13891 15277 238,'0'0'162,"0"0"253,0 0-246,0 0-4,0 0-25,0 0-25,-52-50-27,49 47 21,1 2 21,1 0-7,-1-1-15,2 0 14,0 0-10,0 2-7,0-4-18,0 1-14,0-2-8,8 0-22,5-3-17,4 1-14,5 2-5,5 0 0,1 3-6,2 2-1,0 0 0,-5 0 0,-5 5 0,-9 8 0,-6 7-8,-5 3 8,-9 3 0,-10 1-9,-7-1-3,3-2 6,3-6-3,7-6 8,7-3 1,6-3-11,0-3 1,9 0 1,10 1 8,2 3-5,1 2-3,2 2-3,-2 5-13,-3 2-2,-2 1 12,-6 3-2,-2 0 2,-8 2 0,-1 1 2,-5 1-10,-17-1-8,-8-3 8,-8 0 2,-7-2 3,-3-5 0,-1-3 18,3-2-2,7-2-4,9-3-11,11-5-8,5 0-30,10 0-60,4 0-75,0-2-80,7-7-290</inkml:trace>
  <inkml:trace contextRef="#ctx0" brushRef="#br0" timeOffset="105437.4748">13494 13022 84,'0'0'0</inkml:trace>
  <inkml:trace contextRef="#ctx0" brushRef="#br0" timeOffset="105784.0111">15978 13010 35,'321'-17'179,"37"1"-178,-54-3-2,-26-6 2,-38-8-13,-76 5-183</inkml:trace>
  <inkml:trace contextRef="#ctx0" brushRef="#br0" timeOffset="124711.7161">14313 15490 198,'0'0'359,"0"0"-144,0 0-99,0 0-60,0 0-10,0 0 21,-15 7 34,15-7-8,0 0-12,0-4 1,0 1-15,0 0 0,0 0-26,0 0-16,0-1-1,0 1 0,0-3 6,0-1 24,0-2 2,0-6-18,0 0 6,5-5 11,2-3-12,1-4-6,1-3-4,1-6-11,-1-3 2,5-2-7,-3 0-6,-2 1 21,0 5 2,-1 4-2,-2 6 10,-3 5-13,-3 4-2,1 5-3,-1 4-2,0 4-6,0 2-8,0 1-7,0 0 0,0 0 0,0 0-1,0 0 0,0 0 10,0 0-8,0 0-1,-1 3-1,-4 4-7,0 3 7,0 2 7,-1 2-7,0 5 0,1 2-4,-1 3 4,1 4 1,3 3 0,1 1 0,1-3-1,0-2 0,0-6-7,4-6 7,5-4 0,0-5-5,0-5 5,4-1 0,1 0 1,3-2-1,2-10 1,3-3 0,2-5 6,-1-6-7,-1-3 1,1-7-1,-2-7 1,-1-2-1,-1-2 0,-4 3-6,-3 9 6,-5 6 0,-2 11 0,-2 6 7,-3 8-6,0 2 1,0 2-2,0 0 0,0 8-4,0 7 4,0 7 1,-2 6-1,-1 7 0,0 3 1,2 2 0,1-1-1,0-2 0,12-2 0,9-7 1,4-5 0,3-7-1,5-10 0,14-6 0,-7-11-97,-6-6-457</inkml:trace>
  <inkml:trace contextRef="#ctx0" brushRef="#br0" timeOffset="155739.2449">8683 16987 49,'0'0'707,"0"0"-453,0 0-144,0 0-30,0 0-8,0 0 2,0 73 0,0-49 18,0 5 8,0 6-12,0 1-10,-2 4-18,-4-1-28,-1 2-15,1-5-4,3-3-7,-2-2-5,2-2 6,0-11-6,2-4 0,-1-6 0,1-5-1,-1-3-34,-3-17-159,2-8-92,-3-5-291</inkml:trace>
  <inkml:trace contextRef="#ctx0" brushRef="#br0" timeOffset="156177.6574">8709 16962 101,'0'0'116,"0"0"803,0 0-621,0 0-83,0 0-36,0 0-36,0 0-23,102-19-46,-74 19-48,-1 13-11,-3 10-9,-7 6 1,-10 3-7,-7 2-7,-12-2-5,-16-3 11,-13-6 0,-6-8 1,-1-7 0,2-8 0,8-1 0,10-17 1,13-7-1,13-3 0,2-1-5,20 3-38,23 2-112,-4 11-237,-3 4-1114</inkml:trace>
  <inkml:trace contextRef="#ctx0" brushRef="#br0" timeOffset="156770.0963">8993 17485 1289,'0'0'288,"0"0"-113,0 0-32,0 0-45,0 0-15,0 0-21,88-56-20,-74 54-23,-4 2-18,-4 0 0,-3 13 8,-3 3-9,0 4 0,0 3-21,-8-4-2,-2-4-1,4-4 7,3-6-3,3-3-15,0-2-22,5 0 23,9 0 24,3-6 10,1 3 1,-2-1 0,-1 4-1,-3 0 1,0 0 0,-5 4 1,-1 8 8,-4 2-1,-2 2 2,0 2-5,-3 0 10,-11 2-6,-5 1 3,-6-1-7,-4 0-6,-24-4-29,6-3-209,4-7-413</inkml:trace>
  <inkml:trace contextRef="#ctx0" brushRef="#br0" timeOffset="157450.2965">10222 17204 525,'0'0'367,"0"0"-26,0 0-138,0 0-28,0 0-21,0 0-28,0 0-41,103 1-31,-71-5-13,2-2-7,-1-1-12,5 0-9,-2 0-7,-3 1-5,-3 3-1,-5 0-39,-8 3-81,-4 0-92,-10 0-55,-9 5-105,-15 5-650</inkml:trace>
  <inkml:trace contextRef="#ctx0" brushRef="#br0" timeOffset="157601.4673">10440 17317 59,'0'0'1039,"0"0"-734,0 0-52,0 0-38,0 0-76,84 7-51,-50-6-53,3 1-35,23-2-19,-6-7-199,-8-7-683</inkml:trace>
  <inkml:trace contextRef="#ctx0" brushRef="#br0" timeOffset="158462.1062">12195 16717 707,'0'0'487,"0"0"-271,0 0 4,0 0-16,0 0-66,0 0-40,0 0-35,3-8-10,6 8 2,4 3-17,4 7-5,2 4-11,5 6-9,2 5-11,6 5 11,-1 1-13,2-2 1,0-2-3,-6-7 2,-6-2-25,-5-8-19,-8-6-26,-5-3-6,-3-1-7,0 0-65,-11-11-75,-7-5-35,0-3 0,-6-2-125,-9-8-368,7 5 721,3 5 29</inkml:trace>
  <inkml:trace contextRef="#ctx0" brushRef="#br0" timeOffset="158676.7315">12320 16786 85,'0'0'90,"0"0"216,0 0 198,0 0-351,0 0-18,0 0-3,0 0-15,-6 36-37,1-21-10,1 2-8,-5 2-7,3-1-23,-3 2-13,2-1-7,-4-1-11,2 1 1,2-7-1,-2-4-1,3-2-15,0-6-96,1 0-137,1-2-452</inkml:trace>
  <inkml:trace contextRef="#ctx0" brushRef="#br0" timeOffset="159041.7287">12033 17347 5,'0'0'1022,"0"0"-757,111-23-24,-20-1 1,40-4-52,16-5-48,2 6-49,-9 5-17,-28 6-26,-23 7-29,-26 3-21,-23 3-17,-19 3-66,-11 0-129,-5 0-193,-5 6-416</inkml:trace>
  <inkml:trace contextRef="#ctx0" brushRef="#br0" timeOffset="159652.9135">12471 17485 82,'0'0'1182,"0"0"-882,0 0-97,0 0-60,0 0-48,0 0-30,0 0-36,56-24-17,-45 24-11,-2 0-1,-2 6 0,-4 6-5,-3 4-12,0-1-8,0 1-12,-4-4-8,-5-1 2,7-5 18,2-2-17,0-2-33,2-2 34,16 0 27,0 0 14,1 0 6,2 0 6,-5 0 2,1 0 13,-4 7-21,-4 6 7,-5 1-2,-4 4 1,0 0 3,-7 2-2,-9 3-4,-8-4 2,-3-1-5,-3-3 0,-3-2-4,-1-3-2,0-3-41,1-4-118,0-3-180,-6-11-307,8-10 51,7-2 469</inkml:trace>
  <inkml:trace contextRef="#ctx0" brushRef="#br0" timeOffset="160900.6337">12899 17188 90,'0'0'122,"0"0"-34,0 0-88,0 0-53,0 0 52,0 0 1,0 0 212,22 0-59,-20 0-71,-1 0-7,2 0-10,0 0-11,0 0 18,0 0-7,2 0-20,-1 0-6,5 0-16,0 0 6,2 0-6,5 0-1,2-1-8,4-2 5,5-2 10,6-4 9,4-1 20,6-4 10,4-1 6,3-3 29,-2 3 4,-5 0-23,-7 5-47,-9 3-28,-10 3-8,-6 4 1,-6 0-2,-2 0 7,-3 0-6,0 4 5,0 2-5,0-1 0,0-1 1,0-1-1,0 0-1,-6 0-12,0-3-28,-3 0-46,3 0-54,-2 0-85,-1-4-106,1-6-672</inkml:trace>
  <inkml:trace contextRef="#ctx0" brushRef="#br0" timeOffset="162375.5239">13036 17604 195,'0'0'7,"0"0"25,0 0 467,0 0-388,0 0-18,0 0-5,0 0-14,12 20-1,-11-20 7,-1 0 40,3 0 1,-1-2-11,3-11-21,-1-5-29,2-8-3,0-5-9,0-4-8,-3-5 1,0 7-7,-2 5 11,-1 7 3,2 9-10,-2 8-14,0 4-15,1 0-9,1 2-1,-1 9 1,2 8 0,-1 0-1,1 5-6,1-2 5,-1-1-7,0-5 9,0-2-2,0-7 1,0-1-8,3-6 9,0 0-1,4 0 1,3-10 1,1-6 0,1-5 7,2-3-7,-4 2 1,-2 3 5,-3 5-6,-3 5 14,-2 5-3,-1 4 4,-1 0-6,2 0-4,2 1-6,3 13 10,0 2 2,1 6-6,0-2 1,1 0-6,-1-1-1,-1-5-10,6-7-46,-1-3-173,-4-4-340</inkml:trace>
  <inkml:trace contextRef="#ctx0" brushRef="#br0" timeOffset="163488.4483">13819 16845 591,'0'0'937,"0"0"-653,0 0-87,0 0-99,0 0-41,0 0-18,0 0-16,17 34-2,-7-1-3,-1 13-2,0 9-6,0 6-2,1 2-7,-3-2 5,-3-10-6,-2-8-12,-1-12-31,-1-11-54,0-8-104,0-12-147,-4-13-367,-1-6-54</inkml:trace>
  <inkml:trace contextRef="#ctx0" brushRef="#br0" timeOffset="163783.7061">13896 16848 134,'0'0'851,"0"0"-576,0 0-51,0 0-2,108 0-52,-67 7-29,-2 11-55,-8 6-54,-7 9-21,-17 5-4,-7 5-7,-12 0-6,-19-5-12,-11-7-20,-4-11-32,2-8-10,6-9-22,8-3-30,12-12-24,13-11-35,8-13-77,16 5-779,1 5 1013</inkml:trace>
  <inkml:trace contextRef="#ctx0" brushRef="#br0" timeOffset="164338.8933">14327 17335 1160,'0'0'350,"0"0"-161,0 0-49,0 0-31,0 0-14,0 0-29,88-41-29,-72 41-11,-4 0-10,-4 0-14,-7 11 7,-1 4-3,0 2-6,0 0-17,-7-2 1,2-4-6,2-4-3,3-1-7,0-6-5,5 0 21,8 0 14,3 0 2,1 0 0,2 0 11,-3 3 7,0 7-5,-4 2-2,-4 6 5,-3 2-9,-5 3 1,0 3 0,-16-2-8,-7-2 0,-7-2-35,-22-4-120,6-2-158,6-10-438</inkml:trace>
  <inkml:trace contextRef="#ctx0" brushRef="#br0" timeOffset="164881.645">15395 16855 1173,'0'0'259,"0"0"-67,0 0-55,0 0-64,0 0-40,0 0 18,0 0 15,75-4-11,-46 4-9,4-3-5,0 0-14,-1 1-17,-6 1-10,-5 1-28,-9 0-85,-12 0-136,0 0-264,0 0-667</inkml:trace>
  <inkml:trace contextRef="#ctx0" brushRef="#br0" timeOffset="165068.2769">15392 17052 150,'0'0'842,"0"0"-570,0 0-50,0 0-13,0 0-54,109-22-86,-65 12-35,1 1-23,3-1-11,12-10-64,-14 6-242,-8-5-750</inkml:trace>
  <inkml:trace contextRef="#ctx0" brushRef="#br0" timeOffset="168538.984">14263 17398 80,'0'0'82,"0"0"13,0 0 205,0 0-176,0 0-21,0 0-12,0 0 27,0 1 6,0-1-19,0 0-1,0 0-21,0 0-37,0 0-14,0 0-4,1 0 1,-1 0 9,0 0-12,0 0 3,0 0-4,0 0-24,0-6 0,2-1 9,-1 0-4,4 1-5,0-4-1,1 2 1,2 0 8,-1 1-3,2 1-6,-1 1 0,1 1 1,0 0 0,2 3-1,2-1 1,0 1-1,-1-1 2,0 2-1,1-1 0,-1 1 15,0 0-10,-1 0 8,-4 0 10,-1 0-13,1 0 13,-2 0-5,-2 3 0,-2 4-3,1 2 1,-2 3-5,0 2 0,0 3-6,0 0-5,0 2 0,0-2 5,0-1-6,0 1 1,0 1-1,0 1 10,-5 0-10,-1 1 0,-2-3 1,0 2 0,0-4 7,2-2-8,1-3 0,2-4 0,0 0 1,1 0 0,1 0 4,-1 0-5,2 0 0,0-4 0,0 2 1,0-3-1,9-1 1,4 0 0,3 0 18,6-4-10,6-9 19,7-5-9,3-4 28,4-2 22,-2-1-4,-5 7-13,-10 5-23,-10 5-16,-5 4-7,-8 4-5,-2 0-1,0 0-6,-8 0-39,-5 8-62,-9-2-113,4-2-123,1-4-399</inkml:trace>
  <inkml:trace contextRef="#ctx0" brushRef="#br0" timeOffset="169340.5079">14250 17410 247,'0'0'0,"0"0"0,0 0 385,0 0-209,0 0-39,0 0-29,0 0-21,-14-10-3,14 8 19,0-3-25,0 1-7,7-1 5,5 0 1,0 0 13,3 0 4,1 1-33,2 0-18,0-1-11,0 3 2,1-1-19,-2 1 5,2 2 2,-2 0 7,-1 0 2,-1 0-18,0 0 5,-3 3-11,-2 3-1,-2 1-6,-2 2 0,-3 3 6,0 6 1,-3 1-6,0 1 1,0 4 5,0-1-7,-5 1 0,-2 0 1,-5-1-1,1 1-7,1-3 6,0-1 0,2-2 1,4-7-1,1-2-9,1-3 9,2-2 1,0-4-9,0 0 7,0 0 2,5 0 0,8-7 6,8-4 7,4-1 0,5-3 1,4-3 8,1-1 1,1 2 4,-5 0 7,-6 4-12,-6 6-7,-6 0-14,-9 5 0,-2 2-1,-2 0-39,-9-5-85,-8 4-263,-5-2-562</inkml:trace>
  <inkml:trace contextRef="#ctx0" brushRef="#br0" timeOffset="169943.9957">14303 17355 103,'0'0'122,"0"0"471,0 0-393,0 0-50,0 0-56,0 0-1,0 0-31,98-18-5,-81 16 36,0 1-16,-1 1-17,0 0-15,-3 0-1,2 1-5,-1 9-17,-1 1-10,-4 6 3,2 0-8,-5 5 3,-5 0-2,-1 3-1,0 1 0,0 1-7,-7-1 1,-4-3-1,3 0 1,0-5-1,2-3 0,1-3-1,4-5 1,1-3 0,0-4-10,0 0 10,7 0 2,11-6 15,7-8 12,7-4 18,5-3 8,5-1 6,1 2-1,-4 4-16,-5 2-27,-7 5-10,-10 4-7,-6 2 0,-5 3-17,-4 0-42,-2 0-90,0 0-145,-3-3-316</inkml:trace>
  <inkml:trace contextRef="#ctx0" brushRef="#br0" timeOffset="175143.4022">17120 15820 185,'0'0'747,"0"0"-607,0 0-68,0 0 67,0 0 8,0 0 8,22 39-19,-18-21-25,1 5-41,-4 7-24,-1 7-5,0 2-25,0 4-1,0 0-14,0-4 7,2-3-2,-1-5-6,-1-5 1,0-2-1,0-6 1,0-4-1,0-7 1,0-1-1,0-3-17,0-3-33,0 0-66,0-10-89,0-6-127,0-4-694</inkml:trace>
  <inkml:trace contextRef="#ctx0" brushRef="#br0" timeOffset="175527.3672">17152 15861 348,'0'0'131,"0"0"119,0 0-26,0 0-49,0 0-41,0 0 8,0 0-17,88-73-20,-59 69-34,-3 4-24,-3 0-12,-2 9-16,-3 12-4,-8 6-9,-8 6 2,-2 4-2,-9 0-4,-17-2 6,-7-6-7,-4-3 4,-4-6-4,3-5-1,4-9 6,7-6-5,9 0-1,9-5 1,9-13-1,0-1-12,15-6-58,3 3-118,-2 9-149</inkml:trace>
  <inkml:trace contextRef="#ctx0" brushRef="#br0" timeOffset="176187.4423">17389 16309 401,'0'0'253,"0"0"-119,0 0-36,0 0 3,0 0 2,0 0-8,0 0-28,5 2-10,0-2-5,-2 1 6,1 2-13,2 0-10,0 2-2,-2 2 2,-2 5-15,-1 2-7,-1 2-5,0-1-2,-3-1-5,-7-1 6,0-4-6,-1-6 5,1 0-4,2-3 5,1-3-7,2-8 1,4-5-1,1 0 1,0 0 0,0 3 0,6 2-1,3 5 0,0 5 0,-1 1-6,0 0-15,-5 19-73,-3-2-203,0-1-755</inkml:trace>
  <inkml:trace contextRef="#ctx0" brushRef="#br0" timeOffset="177178.7259">18314 15566 82,'0'0'1115,"0"0"-842,0 0 8,0 0-123,0 0-48,0 0-40,0 0-22,0-18-23,0 44 6,-1 11-6,-9 11-5,-4 5-7,-2 6-6,-1 0-6,0-3 0,0-5 1,2-7-1,3-9 1,5-9-2,1-12-6,5-8-11,1-6-42,0-4 3,13-17-3,3-10 11,5-7 37,1-6 11,0-3-6,-2-3 6,1 0 1,-4 2 0,-3 9 5,-2 7-6,-2 9 2,0 11 4,-3 5 6,2 7 3,1 0 6,0 19-8,2 8 6,-1 9 0,-2 2-4,1 6-5,-3-1-4,-1-3-6,0-3-8,-2-4-19,2-5-171,-1-10-143,-1-8-372</inkml:trace>
  <inkml:trace contextRef="#ctx0" brushRef="#br0" timeOffset="177379.8439">18151 15887 1104,'0'0'263,"0"0"-96,0 0-98,0 0-31,99-22-22,-31 16-16,-10 1-39,-10 0-349</inkml:trace>
  <inkml:trace contextRef="#ctx0" brushRef="#br0" timeOffset="177747.6713">18568 15533 1003,'0'0'264,"0"0"16,0 0-30,0 0-81,0 0-67,97-28-43,-79 46-32,-6 7-11,-3 6-6,-2 2 1,-5 0-10,-1-4-1,-1-5 12,2-8-6,2-7 24,7-9 24,7 0 57,7-11-17,5-7-49,6-3-26,-2-2-18,0 2 8,-5 1-9,-6 7 0,-7 4-44,-9 6-99,-7 3-133,-9 12-243,-8 1-315</inkml:trace>
  <inkml:trace contextRef="#ctx0" brushRef="#br0" timeOffset="178213.9989">17973 16380 1028,'0'0'341,"0"0"-44,0 0-104,81-31-13,5 12-36,33-2-33,13-1-21,-19 6-45,-32 5-23,-35 5-22,-15 1 0,-1 0-1,-3 3-41,-5-1-58,-14 3-75,-7 0-167,-1 0-250</inkml:trace>
  <inkml:trace contextRef="#ctx0" brushRef="#br0" timeOffset="178722.3253">18286 16537 1098,'0'0'255,"0"0"-86,0 0-49,0 0-2,80-6-44,-58 6-40,-5 6-25,-7 11-2,-10 3 0,0 7-6,-18 6 5,-9 2-6,-2 2 0,-5 0-6,7-4 5,5-4-1,7-7 1,11-7 1,4-9 0,10-6 1,17 0 38,13-10 32,10-6 6,6-5-15,4-1-9,-2 1-6,-8 5-16,-11 1-19,-10 6-10,-11 7-2,-11-2-48,-4 4-232,-3 0-441</inkml:trace>
  <inkml:trace contextRef="#ctx0" brushRef="#br0" timeOffset="184454.5338">16292 16112 497,'0'0'322,"0"0"-134,0 0-47,0 0-54,0 0 38,0 0-5,-7 0 23,7 0 10,0 0-30,0 0-29,0 0-20,0 0-19,0 0-20,0 0-10,0 0-6,0 1-7,0 4-3,0 4-9,0 6 2,-1 4 7,-4 7-3,1 8-5,-2 4 6,0 4-4,-1 2-2,-2-1 0,0 0 5,0-3-6,3-6 0,0-5 0,-1-7 1,4-6-1,1-7-8,2-4-15,0-5-58,0 0-59,2-9-88,4-5-129,1-4-369</inkml:trace>
  <inkml:trace contextRef="#ctx0" brushRef="#br0" timeOffset="184818.3477">16254 16234 728,'0'0'250,"0"0"-78,0 0-21,0 0-24,0 0-19,0 0-11,0 0 11,28-53-20,-18 53-29,-1 0-18,1 0-8,-3 0-6,2 11-7,-1 5 0,1 6-8,0 4-2,-2 2-8,3 3-1,0 2 7,0-1-8,2-1 1,0-3-1,2-5 0,0-1 0,-2-6-6,1-5-17,-2-4-35,0-4-66,3-3-84,-3 0-118,-3-7-708</inkml:trace>
  <inkml:trace contextRef="#ctx0" brushRef="#br0" timeOffset="185055.6926">16284 16346 814,'0'0'258,"0"0"-124,0 0-57,0 0 68,0 0-14,91 3-51,-52-3-51,13 0-29,-12 0-39,-7 0-317</inkml:trace>
  <inkml:trace contextRef="#ctx0" brushRef="#br0" timeOffset="185475.4851">16162 16829 929,'0'0'331,"0"0"-138,0 0-102,0 0 11,0 0 12,0 0-10,107 0-22,-56-8-10,7-7-21,5-2-23,4-1-6,-1-2-12,-8 3-5,-9 5-5,-15 2-69,-16 4-210,-11 6-465</inkml:trace>
  <inkml:trace contextRef="#ctx0" brushRef="#br0" timeOffset="185969.9108">16370 16961 864,'0'0'347,"0"0"-128,0 0-64,0 0-34,0 0-1,0 0-19,86-34-19,-62 31-13,-5 3-26,-6 0-26,-5 7-8,-6 10-7,-2 3-1,0 3-1,-11-1-8,0-2-14,1-4-4,6-3 4,2-3-5,2-3 1,2-3 6,14-1 6,2-2 13,4 0 0,1 1 0,-3 0 1,-3 3 0,-5 4 0,-5 8 1,-7-1 0,0 7 0,-1 2-1,-14 0 1,-3 0 0,-3-7 0,-3-1 7,-1-6-7,-2-4 0,0-4-1,-12-3-26,8-5-286,4-6-385</inkml:trace>
  <inkml:trace contextRef="#ctx0" brushRef="#br0" timeOffset="186650.3389">16957 16704 842,'0'0'347,"0"0"-35,0 0-29,0 0-75,0 0-59,0 0-35,0 0-39,-4-23-33,4 23-17,0 0-13,-2 8-3,-1 1-2,0-1-1,-1 2-6,2-8 0,1 2 10,1-4-1,0 0-3,0-2 4,0-9-4,0-2-5,0-2 0,0 3 11,0 5-11,0 3 1,0 2-2,0 2-9,0 6-80,0 7-168,0-3-475</inkml:trace>
  <inkml:trace contextRef="#ctx0" brushRef="#br0" timeOffset="187716.7782">20217 16155 948,'0'0'253,"0"0"-32,0 0-48,0 0-41,0 0-16,0 0-11,0 0-19,0-19-33,0 19-16,0 0-15,3 0-10,-2 0-11,1 0-1,1 0 11,3 2-10,1 3 0,8-4 5,2 1 1,6-2 2,6 0-2,1 0 2,-1 0-8,1 0 1,0 0-1,-3 0 0,-3 0 0,-2 0-1,-2 0-1,-7 0-26,-3 4-68,-10 1-127,0 2-120,0-2-412</inkml:trace>
  <inkml:trace contextRef="#ctx0" brushRef="#br0" timeOffset="187989.5618">20343 16323 720,'0'0'254,"0"0"-73,0 0 36,0 0-32,0 0-34,107-11-41,-70 4-56,4 1-31,0 0-17,16 0-6,-11 3-54,-6 0-350</inkml:trace>
  <inkml:trace contextRef="#ctx0" brushRef="#br0" timeOffset="190803.9321">21771 15917 727,'0'0'198,"0"0"-26,0 0-51,0 0-19,0 0-14,0 0-30,0 0-11,-4-24-17,4 24-9,0 0-5,1 0 1,2 0-1,2 0 0,0 0 0,5 0-3,2 0-3,4 0 14,8 0-7,8 0 1,9 0-5,10 0 3,23 0-10,28-1 14,32-5 7,16-1 9,2 0 1,-5 3 2,-9 1-14,-4 0-10,-7-3-9,-13-1-5,-14-5 0,-22 2 0,-18-2 0,-19 5 1,-6 1-1,1-2 0,1 0 0,-1 2 1,-9 2 0,-8 1-1,-8 3 0,-7 0-1,-2 0 0,-2 0 0,0 3-12,-9 4-70,-9 0-80,-14-1-62,4-2-124,-1-2-753</inkml:trace>
  <inkml:trace contextRef="#ctx0" brushRef="#br0" timeOffset="193715.9869">22498 16221 990,'0'0'288,"0"0"-129,0 0 39,0 0-106,0 0-32,0 0-9,0 0-18,88-29 0,-58 28 3,-3 0-6,-5 1-5,-4 0-3,-8 0-8,-7 1-14,-3 9 6,0 4 0,-16 1-5,-2 4-1,-3-1 2,6-1-2,4-3-1,5-4-10,6-1 4,0-5 3,3-2 3,13-2-1,3 0 2,7 0 0,-1 3 1,0 4 0,-1 6-1,-3 3 1,-5 5 7,-3 4-8,-7 2 0,-6-1 1,0-1-1,-8-1 1,-13-3 1,-1-3 4,-7-4-5,-2-3 0,-2-2 9,2-5-9,1-1 5,5-3 3,2 0 11,7-3 26,1-5-9,4 0-5,2-2-7,1 0-4,2 2-12,1 5-3,2 0-6,0 3 0,3 0-12,0 0-120,5 10-191,5-5-374</inkml:trace>
  <inkml:trace contextRef="#ctx0" brushRef="#br0" timeOffset="194105.1999">23016 16211 912,'0'0'279,"0"0"37,0 0-61,0 0-44,0 0-53,0 0-50,0 0-15,24-36-19,-24 36-26,0 0-29,0 15-11,0 6 1,0 7 0,0 4-7,0 3 4,0 1-5,0-2 0,0-4-1,0-5-22,0-2-155,7-9-334,2-6-555</inkml:trace>
  <inkml:trace contextRef="#ctx0" brushRef="#br0" timeOffset="194454.9802">23080 16687 849,'0'0'389,"0"0"-71,0 0-88,0 0-85,0 0-63,0 0-29,0 0-24,49-4-8,-52 4-5,-12 4-3,-1 2 2,-3-1-8,2-4-5,1-1-2,5 0 11,5 0-5,5-3-4,1-6-2,0 2 0,10 0-15,8 5-89,-6 0-174,-3 2-304</inkml:trace>
  <inkml:trace contextRef="#ctx0" brushRef="#br0" timeOffset="195395.5689">22541 15163 975,'0'0'163,"0"0"60,0 0-14,0 0-38,0 0-16,-6-79-22,6 72-36,0 2-17,-1 1-15,-1 4 4,-1 0-32,-5 6-25,-5 17-11,-6 14 0,-2 12 0,-4 8 0,-1 7 0,3 0 0,2-3 0,6-6 0,4-10 0,4-10-1,6-9 0,1-12-1,0-7-18,0-7-17,7 0-1,5-18 11,5-9 2,0-9 6,2-7 9,-2-7 8,1-4-7,-2-3-4,-1 4 11,-1 4-4,-1 11 5,-4 11 8,0 11-8,-2 8 0,-2 8 0,1 0 0,3 14-1,2 11-1,3 7-5,4 5 7,2 3 6,2 3-6,2 2 1,-2 0-1,1 0 0,-3-5 1,-3-5-1,-4-9-169,-2-8-135,-7-10-82,-1-6-774</inkml:trace>
  <inkml:trace contextRef="#ctx0" brushRef="#br0" timeOffset="195615.5813">22391 15430 1192,'0'0'292,"0"0"-135,0 0-60,0 0 16,0 0-71,113-7-25,-50-4-17,-12 1-175,-5-1-490</inkml:trace>
  <inkml:trace contextRef="#ctx0" brushRef="#br0" timeOffset="196518.4508">22819 14424 816,'0'0'283,"0"0"-48,0 0-102,0 0-9,0 0-25,0 0-19,0 0-10,22-45-5,-8 39-13,0 4-12,0-1-8,0 3-10,0 0-6,-3 0-16,-1 5 1,-4 8 1,-6 4-1,0 4 6,-1 2-6,-13 1 9,1-4-10,0-2 0,2-5-1,3-5 1,7-2-1,1-3 1,0-3-1,7 0 1,11 0 0,3 0 1,2 0 7,-1 0-7,-2 0-1,-3 0 0,-5 13-6,-1 3 6,-10 5 0,-1 5 0,-10 2 0,-14-1 1,-9-2 0,-9-2 0,-1-7 1,-5-4-1,6-4 6,5-4-7,7-4 0,11 0-1,14 0-62,5 0-145,0-6-161</inkml:trace>
  <inkml:trace contextRef="#ctx0" brushRef="#br0" timeOffset="197730.0106">24066 15597 697,'0'0'347,"0"0"-190,0 0-77,0 0-47,0 0-21,0 0-3,0 0 2,9-1 14,-9 1 49,-2-3 15,-8-2-23,1 1 0,0-1 10,0-1-16,5 1-34,1 3-10,3 2-16,1 0-12,13 0-125,1 0-177</inkml:trace>
  <inkml:trace contextRef="#ctx0" brushRef="#br0" timeOffset="198271.7397">24714 15196 1160,'0'0'250,"0"0"0,0 0-81,0 0-74,0 0-61,0 0-16,0 0-5,14 52 3,-14-17-1,0 11-1,0 6-5,0 4 1,0 4-9,-6-3 5,-2-5-5,0-4-1,1-8 0,-1-7-1,4-9-5,-2-7-1,3-5 6,1-8-7,1-2 8,-2-2 1,-2-6 5,-1-12-6,-4-9 1,1-9 0,3-8 2,3-20 3,3-20-5,17-21 0,18-7 0,4 21-1,0 26 1,-6 27-1,1 14 0,8 1 1,4 7 5,5 2 5,-8 14 37,-9 3-10,-13 22-26,-15 12-7,-6 8-4,-30 3 5,-15-1-6,-14-3-7,-7-7-106,-20-5-98,17-11-110,18-8-580</inkml:trace>
  <inkml:trace contextRef="#ctx0" brushRef="#br0" timeOffset="198703.1705">25052 15708 1015,'0'0'327,"0"0"-79,0 0-79,0 0-50,0 0-47,0 0-36,0 0-12,45 44-14,-48-33 6,-15 0 0,-3-2-4,-3-4 14,2-3-4,4-2-11,9 0 2,9-9-4,2-4-2,22-3-7,5 1 0,3 3-1,-1 5-15,-4 5-80,-9 2-221,-9 0-947</inkml:trace>
  <inkml:trace contextRef="#ctx0" brushRef="#br0" timeOffset="199180.492">26489 15354 1046,'0'0'298,"0"0"13,0 0-70,0 0-84,0 0-76,0 0-49,0 0-20,99-31-12,-59 31 0,2 0 0,20 1-131,-8 2-374,-9-1-753</inkml:trace>
  <inkml:trace contextRef="#ctx0" brushRef="#br0" timeOffset="199381.4441">27198 15326 854,'0'0'253,"0"0"-95,0 0-103,0 0-35,105-8-20,-60 6-34,-6 1-150,-3-2-708</inkml:trace>
  <inkml:trace contextRef="#ctx0" brushRef="#br0" timeOffset="199741.797">27854 15209 215,'0'0'224,"0"0"-18,0 0 5,0 0 20,0 0 15,0 0-64,0 0-75,21-32-25,-27 29 27,0 1 13,-3 1-23,5-1-18,1 1-23,0-1 1,3 2-15,0 0-8,0 0-10,0 0 11,0 0-11,0 0-9,-2 0-8,2 0-8,-3 0-1,2 11 0,-2 2 0,0 6 1,-2 2-1,0 6 0,-2 1 1,0-1-1,-1 2 0,-2-4-1,3-4-74,1-6-54,6-5-83,0-6-97,0-4-86</inkml:trace>
  <inkml:trace contextRef="#ctx0" brushRef="#br0" timeOffset="199981.2303">27952 15216 851,'0'0'278,"0"0"7,0 0-98,0 0-67,0 0-16,0 0 22,0 0-52,2 43-33,-2-23-23,0 1-12,0 1-5,0-1-1,0-2-17,0-2-171,0-9-108,1-2-67,7-4-691</inkml:trace>
  <inkml:trace contextRef="#ctx0" brushRef="#br0" timeOffset="200148.1003">28073 15216 33,'0'0'921,"0"0"-559,0 0-83,0 0-23,0 0-115,0 0-88,0 0-33,0 16-4,0 6-4,0 4-11,0 3-1,0 3-8,0-5-274,3-8-288</inkml:trace>
  <inkml:trace contextRef="#ctx0" brushRef="#br0" timeOffset="200648.5829">28101 15002 766,'0'0'260,"0"0"-67,-99-16-32,51 14-42,-3 2-13,1 0-25,0 7-8,3 7-5,2 2-3,2 4-25,2 5-22,2 5 2,4 7-10,0 7-2,5 5-7,10 5-1,5 4 1,10 3 1,5-2-2,5-5 2,19-4-1,6-6-1,7-5 0,9-5 0,8-8 0,5-6 1,5-10 0,4-9 44,0-1 70,-3-13-13,-3-12 6,-5-11-4,-5-5-42,-1-20-25,-2-19-10,-13 2-12,-14 6-2,-19 7-11,-6 16 8,-25-5-2,-13 2-1,-9 14 2,-7 13-9,-4 19 0,-30 10-79,18 16-204,4-1-628</inkml:trace>
  <inkml:trace contextRef="#ctx0" brushRef="#br0" timeOffset="218750.6924">24242 4603 734,'0'0'639,"0"0"-549,0 0 0,0 0 14,0 0-46,0 0-23,-12-3-12,12 3-17,3 7 0,3 8 23,2 2 5,2 7-8,-1 5-4,3 7 0,1 3-8,1 8 5,2 6-12,4 19 3,4 12-2,2 15-6,3 6-1,-6-6 6,-1-7-6,-3-3 0,0 2 5,1 2-5,0 2 6,1 5 5,-3 6-12,2 5 2,-2-1 12,3 1 1,1-1 1,0 0 1,4 5 10,1-1-6,-1 3 1,0 0 0,-4 6-6,-4 0 9,-2-1-13,-2 3 4,-2-3 2,-2 0-17,1 1 20,3-2-6,2 2-6,0 5-9,0 1 6,1 0 10,-4-2-7,-1 2 1,-3 5 9,-3 1-13,-1 5 11,-1 4-8,5 0-4,0 1-4,4 0 0,5 1 1,3-1 7,0 5 2,4 6 5,2-1-1,0 4-6,3 0-8,1-1 14,2-3-3,0 0-5,0-2-4,0-11 3,-4-10-6,-2-18 0,-3-18 0,-7-22 1,-4-24 0,-4-17-1,-5-11 1,1-4 7,-4-8-8,-1-8 0,0-8-28,-7-67-127,-8 0-322,-4-6-907</inkml:trace>
  <inkml:trace contextRef="#ctx0" brushRef="#br0" timeOffset="220247.7268">25388 3817 23,'0'0'1260,"0"0"-1035,0 0-56,0 0-103,0 0-46,0 0-10,-48 14 7,41 1 13,-4 2 10,5 4-18,3-3-5,3 1-8,0-2-7,14-2-1,8-3 8,5-2 0,-2-3-8,1-1-1,-8-2 6,-4 2-6,-6 0 0,-5 3 0,-3 1 1,0 2 6,-9 3-6,-7 2 5,-4 0-5,-1 0-1,1-4-5,1 1 5,0-5 4,6 0-4,1-4 0,4 1 1,4-4 0,2-1-1,2 0 0,0-1 0,0 2-10,9-1 2,8 1 8,4-2-7,6 0 7,2 0 1,1 0 0,0 0 0,-3-6-1,-5-3 0,-2-4 0,-3-1 1,-3-3 1,-1-6-1,-4-2 5,-1-4 6,-2 2 18,0 3 27,-3 4 2,0 2 10,-2 6-29,1 4-18,-2 4-8,0 4-7,1 0-6,1 0 0,-1 4 0,2 10 0,3 6-1,3 4 1,2 0 0,1 1 0,2-5 0,0-1-1,-1-1-7,-1-5-20,-1-9-95,-3-3-153,-2-1-244</inkml:trace>
  <inkml:trace contextRef="#ctx0" brushRef="#br0" timeOffset="220443.7628">25710 3702 958,'0'0'482,"0"0"-310,0 0-73,0 0-75,0 0-24,0 0-73,0 0-267</inkml:trace>
  <inkml:trace contextRef="#ctx0" brushRef="#br0" timeOffset="221280.7353">25816 3917 26,'0'0'1103,"0"0"-826,0 0-55,0 0-80,0 0-34,0 0-36,0 0-6,91-72-21,-81 72-20,-2 8-25,-4 9 9,0 8-2,-4 3-6,0 0 0,-2-3 0,-9-3-1,1-6-1,1-6-1,5-6-8,2-4-2,2 0-1,0-14 12,8-5-5,2-5 4,5-1 1,-3 5 0,0 1 0,-2 7 1,-1 3-1,2 7 0,-4 2-6,2 0 1,-1 12 5,-1 5-1,-3 2 1,-1 0 1,-3-3-1,0-1 1,0-5 0,0-4-1,0-3-23,0-3-4,0 0 16,0-15 11,0-5 0,0-1 0,8-1 0,5-1 0,1 5 1,0 2 1,0 7-1,0 3 0,-3 3 9,-1 3-2,0 0-6,0 9 0,2 4 5,2 5-5,-1-2 0,1 0-1,0-4 1,0-6 0,2-3 0,1-3 0,2 0 0,0-12 9,0-4-8,-2-7 5,-2-2 7,-1-3 20,-7 0 7,-1 3 4,-4 3 6,-2 6 10,0 5 7,0 5-4,0 4-24,0 2-18,0 0-19,0 0-3,1 16-15,1 4 15,2 5 1,3 3-1,1-2-4,1-1 4,1-4 0,-2-6-2,-1-4-32,-1-4-55,3-5-47,-3-5-49,0-11-106,-3-6-274</inkml:trace>
  <inkml:trace contextRef="#ctx0" brushRef="#br0" timeOffset="221451.5045">26397 3536 1016,'0'0'512,"0"0"-266,0 0-80,0 0-118,0 0-48,0 0-3,0 0-35,28 42-283,-18-22-697</inkml:trace>
  <inkml:trace contextRef="#ctx0" brushRef="#br0" timeOffset="221940.0787">26580 3935 124,'0'0'668,"0"0"-425,0 0-32,0 0-10,0 0-20,0 0-28,0 0-10,31-56 9,-23 23-47,1-6-27,-3-8-8,-2-6-26,-1-8-15,-3-3-9,0 3-5,0 10-3,0 10 16,-1 14-10,-4 14 3,2 11-21,0 2 0,0 14-22,-1 14 20,2 10 1,2 8 1,0 5-3,5 4 3,5 2 0,2-4 0,1-3-8,1-8 7,-1-6-35,1-8-25,5-11-32,2-12 18,6-5-39,4-5-78,2-17-75,2-7-24,-2-5-42,-4-3-269</inkml:trace>
  <inkml:trace contextRef="#ctx0" brushRef="#br0" timeOffset="222568.6137">27002 3656 110,'0'0'107,"0"0"252,0 0-90,0 0-13,0 0-28,0 0-87,-10-51-65,-4 53-31,-2 12-10,0 3-8,-2 4 4,3 4-21,0 2-8,6 0-1,3-3 1,4-2-1,2-8-1,0-3 0,8-7-8,7-4 7,1 0 0,2-12-14,0-3 15,-2-2 0,-4 0-5,0 3 5,-3-1 11,-3 6 3,-1 0 18,-2 5 25,-2 1 3,1 3-17,-1 0-34,3 0-9,1 9-1,3 4 1,1 1-1,1-2 1,2-1 0,0-4-22,3-4 0,-2-3 3,3 0 5,0-8 14,-2-8 1,-2 0 0,0-6 0,-6 1 12,-1 1 1,-5 2-4,0 4-9,0 5 7,0 3-7,0 4 0,0 1-1,0 1-1,1 0-9,5 0 8,3 0 2,6 0 0,-1 0 18,2 3-5,-1 5-6,-2-1 20,-4 0 8,-1 0 9,-3-1 0,-2 2-2,0 0-8,0 1-12,-1 2-14,1-4 5,0 2-7,0 0-5,2-5 0,3 2 0,1-2-1,3 0-34,8-4-89,-4 0-199,-1 0-477</inkml:trace>
  <inkml:trace contextRef="#ctx0" brushRef="#br0" timeOffset="223394.4347">27472 3717 147,'0'0'1044,"0"0"-796,0 0-1,0 0-53,0 0-76,0 0-26,0 0-16,49-63-21,-41 34-33,-2-9 2,-5-19-15,-1-22-8,-3-17 9,-9 7-10,-1 21 1,2 25 3,2 25 35,-2 4 7,-1 8-22,-3 6-24,0 9-5,2 23-5,5 12 10,5 11-7,3 4 7,0 2 0,11-2 0,2-4-2,-3-6-20,4-7-6,-2-9-9,1-12-9,4-9-1,3-8 19,3-4 10,5-6-3,1-13-9,-1-4 10,-3-3 13,-3 0 6,-3 4-5,-5 5 6,-5 3 2,-3 8-2,-3 6 0,-3 0-5,2 8-13,0 10 17,-1 5-7,5-1 7,-2-2 1,5-2-8,2-5-34,4-5 23,0-5 12,5-3 5,3 0-8,-1-10 10,1-5 1,-1-2 12,-3-1 31,-2 0 25,-7 4 26,-1 0 7,-4 7 2,-2-1-21,-2 5-6,1 2-20,-2 1-20,0 1-27,0 16-2,0 10-8,0 9 8,0 9-1,0 8 1,0 5-1,3 4-6,-2 1 0,-1 0 0,-3-4 0,-18-3 1,-6-5-2,-13-5 0,-3-3-10,-8-9-1,0-7-1,2-6-9,2-11-44,-11-10-110,9 0-209,10-9-589</inkml:trace>
  <inkml:trace contextRef="#ctx0" brushRef="#br0" timeOffset="226500.1993">25319 6244 1382,'0'0'341,"0"0"-121,0 0-124,0 0-66,0 0-17,0 0-4,0 0 8,20 90 11,-14-55-3,-2 5-4,-2 4 7,-2 0-18,0 1-1,0-3-7,-2-3-1,-4-5 5,2-7-6,1-6-13,1-9-95,2-8-172,0-10-237,0-12-516,0-5 782</inkml:trace>
  <inkml:trace contextRef="#ctx0" brushRef="#br0" timeOffset="226836.6537">25364 6244 843,'0'0'303,"0"0"-126,0 0-41,0 0-13,0 0-10,87-41 46,-60 36-22,-1 5-30,-3 0-53,-8 16-24,-8 11-22,-7 9 0,-7 4 7,-19 2-14,-12-4 13,-7-1-13,-6-11-1,5-5 0,3-10 0,11-6-14,14-5-18,9-8-67,9-24-130,17 1-166,2 4-883</inkml:trace>
  <inkml:trace contextRef="#ctx0" brushRef="#br0" timeOffset="227469.5628">25481 6609 584,'0'0'367,"0"0"-21,0 0-153,0 0-61,0 0-44,82-45-40,-69 45-16,-1 0-4,-5 2-11,-1 11 11,-3 6-4,-1 5-8,-2 4-6,0 0 0,0 3-10,0-4 1,-2-2-1,-1-2 0,2-7 0,1-6-8,0-4-5,0-6 7,0 0 5,1-3 1,10-13 0,1-3 12,1-6-12,5-3 10,0-2-1,1 2 7,2 3 6,-2 4 2,1 5 5,-4 5 7,-1 5 3,-1 6-3,-4 0-15,-1 1-9,1 14-3,-4 3-8,-1 3 6,-3 2-1,-2 1-6,0-1 0,0-4-6,0-1-31,0-2-42,0-6-44,1-4-82,7-6-154</inkml:trace>
  <inkml:trace contextRef="#ctx0" brushRef="#br0" timeOffset="227874.0728">26155 6399 16,'0'0'166,"0"0"573,0 0-527,0 0-22,0 0-49,0 0-41,0 0-2,6 11-1,7-10-3,4 1-21,5-2-8,3 0-23,4 0-5,0 0-11,1-6 2,-4 2-18,-5 1-8,-5 0-2,-4 3-11,-3 0-71,-6 0-145,-3 0-105,0 3-273</inkml:trace>
  <inkml:trace contextRef="#ctx0" brushRef="#br0" timeOffset="228099.1968">26261 6595 82,'0'0'901,"0"0"-699,0 0 4,0 0-50,0 0-18,0 0 23,0 0-49,73-17-31,-43 5-27,0 2-30,-1 0-23,-3 5-1,0-4-50,-7 3-240,-6 1-465</inkml:trace>
  <inkml:trace contextRef="#ctx0" brushRef="#br0" timeOffset="229020.8613">27308 5593 358,'0'0'793,"0"0"-641,0 0 20,0 0-6,0 0-14,0 0-6,0 0-7,27-45-25,-27 44-40,0 1-15,0 0-28,0 7-22,0 12-8,0 12 8,0 11 6,0 10-15,0 6 6,-7 5 0,-2 0-6,-1 0-7,2-5 6,0-8-28,4-9-28,-1-10-16,2-9-27,3-13-2,0-6-63,0-15-31,6-13-94,2-5-210</inkml:trace>
  <inkml:trace contextRef="#ctx0" brushRef="#br0" timeOffset="229275.3016">27375 5640 72,'0'0'123,"0"0"669,0 0-639,0 0-57,0 0 28,0 0 7,0 0-12,76 27-20,-61-9-18,-1 7-10,-1 7-25,-1 3-23,1 4 5,-1 2-27,4 0 12,0 0-13,3-4 0,-1-4 0,3-4-44,3-2-141,-6-7-80,-4-9-143</inkml:trace>
  <inkml:trace contextRef="#ctx0" brushRef="#br0" timeOffset="229589.9329">27402 5992 271,'0'0'195,"0"0"284,0 0-302,0 0-47,0 0-42,0 0-27,0 0 0,61-12 9,-34 5-4,3 0-10,1 0-25,0 0-21,-5 0-8,-7 3-2,-10-1-9,-7 3-116,-2-4-144</inkml:trace>
  <inkml:trace contextRef="#ctx0" brushRef="#br0" timeOffset="230371.8425">27654 5310 279,'0'0'251,"0"0"137,0 0-229,0 0-47,0 0-9,0 0 7,0 0-20,30-24 22,-24 24-25,2 0-30,0 8-35,0 9-1,1 4-8,-1 6-7,-3 0-6,0 3 8,-4-1-8,-1-3 1,0-5 7,0-6-8,0-5 2,0-5-2,0-4 2,0-1 4,0 0 5,0-13-9,0-5-1,5-5 0,1-2-1,0-3 1,4-2-1,-1 5 0,3 5 1,3 2-1,0 6-4,1 4 4,-2 3 1,0 4-1,-1 1 0,-4 0 0,-1 4 2,-2 11-1,-1 3-1,-2 4 9,-2 4-1,2 1-1,-1-4-6,4 0 4,0-3-4,3-6-1,4-5 1,7-4 7,5-5-2,3 0-6,0-5-5,1-9-148,-11-1-172,-9 1-384</inkml:trace>
  <inkml:trace contextRef="#ctx0" brushRef="#br0" timeOffset="230902.2924">27254 6454 78,'0'0'1068,"0"0"-791,0 0-21,127-44-34,-40 18-64,30-4-65,16 0-8,2 6-24,-7 6-17,-21 5-22,-23 3-8,-26 4-14,-25 1 0,-17 1 0,-2 1-1,-7-2-15,-7-3-65,-4 2-172,-13-3-569</inkml:trace>
  <inkml:trace contextRef="#ctx0" brushRef="#br0" timeOffset="231523.3803">27491 6644 451,'0'0'821,"0"0"-622,0 0-44,0 0-76,0 0-44,0 0 3,84-59-6,-71 59 0,-3 0-3,-6 0-7,-2 9-13,-2 8 10,0 6-8,-3 3-9,-8 2-1,-1 1 6,2-2-7,1-4-6,1-4-8,3-7-7,3-6 5,2-4-15,0-2-14,0-2 16,6-14 14,7-5 9,5-3 6,2-4 0,3-1 22,3 6 25,-3 3 6,-3 6-14,-2 7 4,-6 6-1,-3 1-17,0 2-24,-2 14 14,-1 2-15,-1 6 1,-2 0-1,-2 3-19,2-3-107,-3 0-99,0-8-77,0-6-500</inkml:trace>
  <inkml:trace contextRef="#ctx0" brushRef="#br0" timeOffset="231807.0293">27954 6511 1092,'0'0'316,"0"0"-18,0 0-74,0 0-50,0 0-79,0 0-39,0 0-24,34-19-12,-29 38 2,1 9-3,-3 5 3,-2 6-12,-1 3-9,0 2-2,0 1 1,-9 7-120,2-11-241,-2-10-439</inkml:trace>
  <inkml:trace contextRef="#ctx0" brushRef="#br0" timeOffset="232188.5789">27974 7041 142,'0'0'119,"0"0"788,0 0-684,0 0-109,0 0-77,0 0-23,0 0-8,8 40 1,-8-33-5,0-4 11,-5-2-7,2-1-6,0 0 13,3-10-12,0-3 5,0 1-6,1 0-20,9 3-8,-2 4 11,1 4-4,-1 1-16,0 0-61,-2 0-89,-3 0-450,-1 0 105</inkml:trace>
  <inkml:trace contextRef="#ctx0" brushRef="#br0" timeOffset="233073.7046">28910 6213 1079,'0'0'523,"0"0"-364,0 0-57,0 0-78,0 0-17,0 0-6,0 0-1,0 46-17,0-38-64,3-3-120,11-5-110,1-13-753</inkml:trace>
  <inkml:trace contextRef="#ctx0" brushRef="#br0" timeOffset="233371.4454">29471 5809 1177,'0'0'305,"0"0"-46,0 0-92,0 0-39,0 0-50,0 0-35,0 0-18,44 26-4,-41 13-4,1 10-16,-3 9 9,1 4-10,-1 4-1,-1-8 1,0-3-25,0-16-97,0-7-38,0-12-23,-1-11 6,-2-9-27,-3-2-59,2-18-404,-4-9 266</inkml:trace>
  <inkml:trace contextRef="#ctx0" brushRef="#br0" timeOffset="233564.6375">29467 6022 57,'0'0'118,"-3"-117"-85,3 64 524,0 6-305,16 8-32,8 8-20,9 6-33,6 8-37,7 9-6,1 7-7,-3 1-19,-7 7-41,-10 12-34,-15 10-9,-12 6-6,-10 2 1,-28 0-2,-11 0-7,-9-7-38,-23-7-133,15-11-197,13-8-1092</inkml:trace>
  <inkml:trace contextRef="#ctx0" brushRef="#br0" timeOffset="233995.5986">29756 6279 41,'0'0'1217,"0"0"-933,0 0-102,0 0-75,0 0-44,0 0-35,0 0-15,48 38-1,-50-27-1,-14 1 4,-2-4 6,-3-3 7,1-5-4,4 0-12,8-3 1,6-9-6,2-2-7,9 1-16,8 4-6,-1 1 2,-4 7-1,-12 1-89,0 0-179,-2 0-621</inkml:trace>
  <inkml:trace contextRef="#ctx0" brushRef="#br0" timeOffset="236347.8201">22414 12348 532,'0'0'12,"0"0"606,0 0-384,0 0-41,0 0-65,0 0-8,0 0-25,8-29 4,-6 26-4,-2 3-14,1-1-21,-1 1-8,0 0 3,2 0-11,-2 0-11,0 0 0,0 0 2,0 0-12,0 0-16,1 0-6,1 1-1,-1 11-1,2 10 1,1 6-1,-2 8 1,1 4 0,-2 3 0,1 3-16,-2 7-89,0-13-141,0-10-393</inkml:trace>
  <inkml:trace contextRef="#ctx0" brushRef="#br0" timeOffset="236776.5321">22486 12869 198,'0'0'823,"0"0"-471,0 0-91,0 0-74,0 0-51,0 0-29,0 0-51,0 9-25,-3-1-9,-4 0-6,-5 1-7,3-2-1,0-1-2,4-4 1,2-2 2,3 0 25,0 0 15,0-2-17,8-6-13,4 0-10,1 1-9,1 1 0,-4 3-2,-6 3-20,-4 0-149,0 0-500</inkml:trace>
  <inkml:trace contextRef="#ctx0" brushRef="#br0" timeOffset="239702.5035">30626 6031 208,'0'0'389,"0"0"-55,0 0-142,0 0-59,0 0-15,0 0-51,21-67-21,-18 63-5,0 3-9,4 1-21,4 0-11,6 2 0,26 7-38,-5-1-204,1-5-911</inkml:trace>
  <inkml:trace contextRef="#ctx0" brushRef="#br0" timeOffset="239875.4228">31124 5957 48,'0'0'785,"0"0"-658,0 0-79,0 0-33,0 0-15,103-8-47,-77 8-305</inkml:trace>
  <inkml:trace contextRef="#ctx0" brushRef="#br0" timeOffset="240031.5288">31514 5921 23,'0'0'684,"0"0"-586,0 0-88,0 0-10,106-12-91,-64 8-324</inkml:trace>
  <inkml:trace contextRef="#ctx0" brushRef="#br0" timeOffset="240152.5307">31824 5900 39,'0'0'685,"0"0"-630,0 0-55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8-30T16:11:23.622"/>
    </inkml:context>
    <inkml:brush xml:id="br0">
      <inkml:brushProperty name="width" value="0.05292" units="cm"/>
      <inkml:brushProperty name="height" value="0.05292" units="cm"/>
      <inkml:brushProperty name="color" value="#FF0000"/>
    </inkml:brush>
  </inkml:definitions>
  <inkml:trace contextRef="#ctx0" brushRef="#br0">8159 4919 889,'0'0'566,"0"0"-432,0 0 77,0 0-67,0 0-57,0 0-28,0-37-4,0 37 18,0 0 0,0 0-12,0 0-12,0 0-18,0 0-18,0 9-10,0 9-2,0 9 0,0 10-1,0 7 1,0 7-1,3 2 0,0-1 0,0-2 0,0-3-37,-3-6-25,0-7-12,0-9-14,0-9-31,2-5-51,3-11-71,0-2-34,-2-13-250</inkml:trace>
  <inkml:trace contextRef="#ctx0" brushRef="#br0" timeOffset="381.5021">8219 4914 892,'0'0'257,"0"0"-25,0 0-56,0 0-29,0 0-38,0 0-44,0 0-34,76-59-2,-46 59-19,-2 12 0,-3 12-8,-5 7-1,-11 6 10,-9 2-10,-5-1-1,-22-4 0,-10-9 7,-8-9-7,2-10 17,4-6-7,11-1-10,7-18 11,12-10-11,9-1-31,0 1-16,20-1-73,0 11-98,-2 7-304</inkml:trace>
  <inkml:trace contextRef="#ctx0" brushRef="#br0" timeOffset="803.898">8326 5396 1053,'0'0'311,"0"0"3,0 0-84,0 0-84,0 0-67,0 0-42,0 0-36,54-37-1,-45 50 1,-2 1 0,-1 3-1,-6-2-1,0-1 1,0-5 0,-9-3 4,-3-6-3,-1 0 4,-2-12-5,3-5-1,7-3 1,2 2-23,3 4-22,8 3-97,10 5-177,1 4-514</inkml:trace>
  <inkml:trace contextRef="#ctx0" brushRef="#br0" timeOffset="1177.7353">8690 5164 734,'0'0'270,"0"0"-55,0 0-119,0 0-54,0 0-9,0 0 24,0 0 1,91 4-17,-48-4-5,7 0-17,2 0 0,0-1-18,-6-3 12,-5 0-12,-10-2 0,-7 1-1,-8 0-1,-10-2-60,-4 2-132,-2 0-372</inkml:trace>
  <inkml:trace contextRef="#ctx0" brushRef="#br0" timeOffset="1447.1289">8891 5015 863,'0'0'260,"0"0"54,0 0-74,0 0-25,0 0-57,0 0-31,0 0-18,-46-42-38,46 42-35,0 3-25,0 10-11,0 8 0,0 8 13,5 5-12,2 2 7,4 3-7,-2-1-1,1-1-13,-1-1-42,5 1-91,0-10-191,-2-11-265</inkml:trace>
  <inkml:trace contextRef="#ctx0" brushRef="#br0" timeOffset="1848.649">9335 4942 1060,'0'0'302,"0"0"25,0 0-77,0 0-97,0 0-43,0 0-30,0 0-44,3-8-25,0 28 4,1 10-7,2 8-7,-2 6 9,1 1-10,1 4-1,-1-2-43,-2-6-70,-3-5-104,0-7-71,0-11-53,0-8-412</inkml:trace>
  <inkml:trace contextRef="#ctx0" brushRef="#br0" timeOffset="2112.8218">9300 4917 874,'0'0'205,"0"0"44,0 0-85,0 0-27,99-70 9,-62 67-22,-4 3-55,-6 1-20,-9 15-28,-12 8-5,-6 4-14,-5 3 10,-16-2-3,-7 1-8,-3-7-2,-2-7-6,3-5-53,3-8-74,11-3-54,5-8-59,7-4-287</inkml:trace>
  <inkml:trace contextRef="#ctx0" brushRef="#br0" timeOffset="2528.4386">9524 5186 35,'0'0'1043,"0"0"-701,0 0-95,0 0-66,0 0-67,0 0-25,0 0-24,40-60-4,-35 55-19,-4 0-18,1 4 7,-1 1-3,-1 0-13,0 0 1,2 0-5,-1 0-4,1 0-5,1 8 9,0 5 4,0 3-6,0 2-1,1 3 1,-1 3-8,-1 2-2,1-3 1,-2 3-3,1-3-62,-2 5-99,0-6-150,0-5-252</inkml:trace>
  <inkml:trace contextRef="#ctx0" brushRef="#br0" timeOffset="2675.2607">9576 5392 998,'0'0'279,"0"0"-55,0 0-104,0 0-66,0 0-37,114-31-17,-79 29-102,-3-1-437</inkml:trace>
  <inkml:trace contextRef="#ctx0" brushRef="#br0" timeOffset="2957.5156">9990 5178 920,'0'0'248,"0"0"-88,0 0-25,0 0-29,0 0-18,101 0-31,-62-2-25,4-7-22,0 2-9,-2 0-1,-4 0-7,-6 2-44,-7 0-57,-9 3-30,-9-1-69,-6 1-346</inkml:trace>
  <inkml:trace contextRef="#ctx0" brushRef="#br0" timeOffset="3218.4885">10152 5011 1028,'0'0'365,"0"0"-48,0 0-83,0 0-101,0 0-73,0 0-30,0 0 19,-7 42 7,14-16-21,-2 6-24,1 2-4,1-1-6,1 0-1,-1-1-90,-1 1-151,0-9-315,-1-8-806</inkml:trace>
  <inkml:trace contextRef="#ctx0" brushRef="#br0" timeOffset="3499.3483">10569 4870 1373,'0'0'491,"0"0"-192,0 0-114,0 0-66,0 0-72,0 0-21,0 0-16,17 52 24,-12-17-16,1 7-9,0 7 2,0 0-11,0-3 0,0-4-18,-2-6-58,1-9-80,1-8-65,-1-7-163,0-10-266</inkml:trace>
  <inkml:trace contextRef="#ctx0" brushRef="#br0" timeOffset="3806.7605">10639 4906 846,'0'0'274,"0"0"26,0 0-54,0 0-90,52-80-18,-24 64-28,-1 3-15,4 5-24,-4 8-7,-3 0-27,-4 14-30,-6 11-6,-5 10 1,-9 1 8,0 1-10,-6-3 8,-13-7-7,-5-8 7,0-6-8,-1-8-11,-2-5-63,2-12-66,4-7-158,6-2-194</inkml:trace>
  <inkml:trace contextRef="#ctx0" brushRef="#br0" timeOffset="4297.8699">10828 5176 477,'0'0'634,"0"0"-329,0 0-57,0 0-51,0 0-48,0 0-39,0 0-27,70-34-36,-58 34-32,0 0-8,-3 12-1,-4 7-4,-5 2 11,0 2-13,-5-1 8,-6 0-7,-2-2-1,3-3 8,2-4-7,1-4-1,7-3 0,0-4 0,3-2 0,13 0 0,5 0 5,2-5-5,3-2-5,3-3 5,10-5-14,-8 4-119,-3 0-395</inkml:trace>
  <inkml:trace contextRef="#ctx0" brushRef="#br0" timeOffset="4583.3424">11259 5106 1041,'0'0'233,"0"0"-53,0 0-48,84-5-30,-46-2-48,3-1-5,-1 1-20,-1 2-18,-5 1-5,-4 0-6,-9 1 0,-3-3-80,-8 1-140,-5-2-390</inkml:trace>
  <inkml:trace contextRef="#ctx0" brushRef="#br0" timeOffset="4818.2312">11461 4929 1134,'0'0'394,"0"0"127,0 0-262,0 0-50,0 0-89,0 0-47,0 0-40,-3 1-18,3 17-3,0 7-4,0 5-1,0 6-7,0 3-1,0-2 0,0 0-30,0-4-59,4-3-66,5-10-112,3-8-353</inkml:trace>
  <inkml:trace contextRef="#ctx0" brushRef="#br0" timeOffset="5117.9396">12032 4757 1008,'0'0'537,"0"0"-154,0 0-69,0 0-99,0 0-102,0 0-67,0 0-36,18 4-2,-18 21-1,0 6-1,0 7 2,0 5-8,0 1 0,-1-1 0,-1-3-25,2-8-87,0-4-88,0-10-156,0-10-216</inkml:trace>
  <inkml:trace contextRef="#ctx0" brushRef="#br0" timeOffset="5400.2724">12069 4706 1222,'0'0'367,"0"0"-32,0 0-130,0 0-59,114-43-17,-80 43-38,-3 0-36,-5 13-15,-11 7-18,-9 4-10,-6 4-11,-14 2 8,-16-1-3,-9-2-6,-5-7-5,0-4-31,3-7-32,10-6-50,4-3-59,10-12-119,10-4-302</inkml:trace>
  <inkml:trace contextRef="#ctx0" brushRef="#br0" timeOffset="5908.7825">12199 5035 1111,'0'0'353,"0"0"26,0 0-125,0 0-91,0 0-59,0 0-25,0 0-39,48-37-31,-44 37-8,-1 8-1,2 8 9,-4 1-8,-1 3-2,0-1 1,0-3-7,-4-4 0,-2-2-41,-3-3-16,5-4-1,2-3-1,2 0 15,0 0 1,0-9 15,5 1 14,6 2 21,0 2 0,1 3 0,-2 1 25,-1 0 11,0 8 17,-2 7 28,-4 2 0,-3 2-15,0 4-20,-10 1-11,-12-1-24,-10-2-11,-26 1-36,8-6-154,0-4-396</inkml:trace>
  <inkml:trace contextRef="#ctx0" brushRef="#br0" timeOffset="6891.247">12544 5006 871,'0'0'287,"0"0"-34,0 0-107,0 0-41,0 0-7,0 0-34,0 0-2,12 0-7,-8 0 8,5 0-7,12 0-11,9-3-15,10-1 17,11-3-10,7 1-12,2 2-6,-2-1-2,-1 1-10,-8 2-6,-10-1-1,-9-2-61,-11-1-162,-13-3-390</inkml:trace>
  <inkml:trace contextRef="#ctx0" brushRef="#br0" timeOffset="7185.9769">12835 4820 848,'0'0'299,"0"0"31,0 0-62,0 0-54,0 0-29,0 0-32,0 0-34,-2-6-15,2 6-36,0 0-26,0 3-26,0 8-15,-1 9 7,-2 7-8,-3 7-1,6 5 1,0 5 0,0-1-5,19-4-68,23-4-102,-2-10-135,-1-13-462</inkml:trace>
  <inkml:trace contextRef="#ctx0" brushRef="#br0" timeOffset="7417.7068">13594 4814 874,'0'0'331,"0"0"-122,0 0-123,0 0-86,0 0-22,94 0-284</inkml:trace>
  <inkml:trace contextRef="#ctx0" brushRef="#br0" timeOffset="7585.7306">14098 4791 838,'0'0'192,"0"0"-108,90 0-84,-56 0-84</inkml:trace>
  <inkml:trace contextRef="#ctx0" brushRef="#br0" timeOffset="7722.5999">14701 4801 459,'0'0'82,"0"0"-82,87 0-257</inkml:trace>
  <inkml:trace contextRef="#ctx0" brushRef="#br0" timeOffset="8125.711">15250 4822 789,'0'0'343,"0"0"19,0 0-86,0 0-83,0 0-72,0 0-54,0 0-35,79 0-13,-32 0 0,6 0-18,7 1 11,-2-1-11,3 0 1,-6 0-1,-5 0-1,-9 0-8,-12 0-71,-10-7-128,-13 0-313</inkml:trace>
  <inkml:trace contextRef="#ctx0" brushRef="#br0" timeOffset="8377.3072">15555 4696 1035,'0'0'393,"0"0"-45,0 0-84,0 0-68,0 0-22,0 0-59,0 0-54,-8-6-34,6 20-26,1 6 9,-1 7-10,2 7 1,0 3-1,0 1-17,8 0-86,11-2-137,-4-10-306,3-13-669</inkml:trace>
  <inkml:trace contextRef="#ctx0" brushRef="#br0" timeOffset="8667.9054">16198 4582 1030,'0'0'777,"0"0"-460,0 0-23,0 0-155,0 0-80,0 0-18,0 0 16,41 67-24,-30-30-5,-5 5-16,0 1-5,-3 0-6,0-2-1,-2-3-8,1-5-38,-1-9-42,1-6-59,2-10-80,-1-7-248,0-1-217</inkml:trace>
  <inkml:trace contextRef="#ctx0" brushRef="#br0" timeOffset="8900.9957">16290 4549 1156,'0'0'246,"0"0"115,0 0-128,0 0-88,88-57-39,-55 56-19,0 1-8,-3 3-20,-7 13-28,-6 5-17,-9 5 2,-8 6-9,-2 1-7,-18-2 0,-6-4 0,-6-5 0,-1-6-19,0-6-33,-9-10-52,9 0-134,6-10-440</inkml:trace>
  <inkml:trace contextRef="#ctx0" brushRef="#br0" timeOffset="9514.149">16386 4891 1113,'0'0'363,"0"0"-35,0 0-143,0 0-58,0 0-71,0 0-20,0 0-25,68-36-10,-58 41 1,-2 8-2,-2 6 2,0 2-2,0 0 0,-2-1-1,-1-1 1,-1-4 0,-2-2 0,0-5 8,0-4-7,0-2 0,0-2-1,0 0 0,3 0 15,0-6-5,1-8-10,4-2-1,2 0 1,2-3 0,3 3 0,-1-1 0,-4 7 0,2 2 5,-5 6-4,1 2 5,-2 0 4,1 6 5,-1 7 0,0 6 2,-1 0-5,-1 1-1,1-2 3,2-1-8,2-5-5,5-4-1,6-3 0,4-4-6,15-1-112,-6-3-273,-5-6-580</inkml:trace>
  <inkml:trace contextRef="#ctx0" brushRef="#br0" timeOffset="10342.8324">17549 4667 605,'0'0'284,"0"0"-27,0 0-29,0 0-29,0 0-8,0 0-27,0 0-36,-22-8-42,33 8-45,6 0-16,9-2-24,5 2 12,6 0-13,5 0 0,3 0 8,-2 0-8,-4 0-5,-11 0 4,-7 0-59,-9 0-62,-12 0-96,-10 0-97,-9-4-450</inkml:trace>
  <inkml:trace contextRef="#ctx0" brushRef="#br0" timeOffset="10594.5833">17500 4804 622,'0'0'318,"0"0"-27,0 0-69,97-6-49,-55 1-23,3 0-39,2 1-67,3-1-44,21-1-1,-13 2-284,-7-1-750</inkml:trace>
  <inkml:trace contextRef="#ctx0" brushRef="#br0" timeOffset="11071.6542">18510 4626 929,'0'0'270,"0"0"1,0 0-99,0 0-61,0 0-16,0 0-15,0 0-5,57-50 8,-37 37-15,0 3-16,-4-2-1,-2 3 9,-6 2 6,-1 3 4,-6 3-9,1-2-25,-2 3-17,0 0-11,0 0-8,0 0-1,0 0-6,0 8 7,0 2 0,0 4 0,0 3 0,0 3 0,0 1 0,0 4 0,0 0 0,0 2 0,3-1-22,-2 2-36,2-1-40,-1 0-50,-1-1-86,-1-4-122,0-8-291</inkml:trace>
  <inkml:trace contextRef="#ctx0" brushRef="#br0" timeOffset="11240.2079">18623 4867 947,'0'0'299,"0"0"-30,0 0-93,0 0-97,0 0-34,91 0-9,-53-3-9,-1 2-16,9-2-11,-12 2-183,-8-4-626</inkml:trace>
  <inkml:trace contextRef="#ctx0" brushRef="#br0" timeOffset="13510.193">6388 7211 101,'0'0'1371,"0"0"-1109,0 0-4,0 0-104,0 0-35,0 0-6,-7-50-3,7 50-36,0 0-25,0 0-15,0 0-11,0 0-13,0 10-4,0 5 6,0 8-5,0 4 2,0 5-7,0 5-1,0 0 1,4-1-1,2-3-1,-2-3 0,-1-8-33,-1-5-50,1-7-97,-3-9-44,0-6-44,0-11-115,-5-7-730</inkml:trace>
  <inkml:trace contextRef="#ctx0" brushRef="#br0" timeOffset="13780.0258">6430 7097 398,'0'0'176,"0"0"485,0 0-432,0 0 11,89-20-49,-66 20-46,2 0-46,-4 0-43,-4 7-13,-3 8-26,-6 5-8,-7 1-1,-1 2-7,-9 0 6,-16-3 0,-6-2-5,-7-6-2,1-4-7,0-3-35,14-5-27,15 0-121,6-3-168,2-7-459</inkml:trace>
  <inkml:trace contextRef="#ctx0" brushRef="#br0" timeOffset="14203.0188">6636 7480 947,'0'0'322,"0"0"-47,0 0-95,0 0-51,0 0-44,0 0-26,0 0-22,70 33-16,-64-14-20,-5 2 6,-1-7-5,-6 1 5,-13-7-6,4-6 0,-4-2 2,1 0-2,7-7 0,4-9-1,5 0-9,2-2-6,2 2-41,23 3-46,-2 3-108,-1 4-319</inkml:trace>
  <inkml:trace contextRef="#ctx0" brushRef="#br0" timeOffset="14596.7875">7046 7353 675,'0'0'247,"0"0"-18,0 0-42,0 0-55,0 0-31,0 0-19,0 0 7,-16 5 19,32-3-13,8-2-17,3 0-30,11 0-24,4 0-13,4 0-9,-1 0 7,0 0-9,-3 0-1,-8-3-6,-9 0-40,-14-1-100,-5-2-110,-6 3-110</inkml:trace>
  <inkml:trace contextRef="#ctx0" brushRef="#br0" timeOffset="14888.1411">7195 7203 874,'0'0'328,"0"0"-30,0 0-60,0 0-65,0 0-52,0 0-28,0 0-27,0 3-5,0 13 6,3 2-1,0 5-23,-3 0 6,0 2-12,0 2-17,0-2-11,0-3-8,0 0-1,0-5-31,8-2-170,2-5-266,2-7-318</inkml:trace>
  <inkml:trace contextRef="#ctx0" brushRef="#br0" timeOffset="27421.4546">8026 7129 620,'0'0'293,"0"0"-4,0 0-51,0 0-49,0 0-13,0 0-32,0 0-20,0 0-24,0 0-11,0 0-21,0 0-21,0 0-23,0 7-17,0 1-7,0 8-2,0 3 2,0 5-1,0 6 1,0 1-1,3 4 1,2-1 0,-2 1 0,3 0 1,-2-5-1,3-3 0,-2-6 0,-2-5-25,0-6-9,0-4-66,0-6-95,5-10-41,-1-11-51,-3-4-498</inkml:trace>
  <inkml:trace contextRef="#ctx0" brushRef="#br0" timeOffset="27744.7852">8108 7117 59,'0'0'1088,"0"0"-844,0 0-55,93-45-41,-50 34-3,-6 3-28,-4 5-39,-6 3-37,-10 0-28,-7 13-6,-10 10-7,-3 7 1,-23 3 1,-11-1 10,-9-3-12,1-6 2,1-7 5,9-9 0,11-7-6,11 0 6,10-14-7,3-6-1,1-3-33,14-2-65,-1 5-136,-8 6-295</inkml:trace>
  <inkml:trace contextRef="#ctx0" brushRef="#br0" timeOffset="28352.973">8298 7501 85,'0'0'861,"0"0"-606,0 0-20,0 0-48,0 0-44,0 0-39,0 0-45,24-5-33,-17 10-7,0 7-1,-2 0-7,-2 4-10,-3-2 11,-3-2-1,-12-1 2,-3-7-1,0-4-11,2 0 12,4-6-1,6-13-7,6-2-5,0 1-10,12 0-10,15 4-64,1 5-193,-7 3-412</inkml:trace>
  <inkml:trace contextRef="#ctx0" brushRef="#br0" timeOffset="28770.3278">8908 7063 576,'0'0'752,"0"0"-465,0 0 43,0 0-128,0 0-72,0 0-69,0 0-48,0 16-7,0 12 3,0 7 3,0 9 0,0 6-11,0-1 0,0-1 5,0-7-6,0-5-11,0-10-51,0-9-64,0-9-66,0-8-80,-1-11 81,-10-11-335,3-6-294</inkml:trace>
  <inkml:trace contextRef="#ctx0" brushRef="#br0" timeOffset="28985.869">8890 7209 16,'0'0'169,"27"-85"-122,-15 45 321,-2 10 25,-5 10-64,2 8-80,-2 6-8,-2 6-86,4 0-83,2 8-61,3 12 23,5 10 6,0 6-2,0 8-17,2 2-19,-1 4 5,-1-3 2,-1-6-8,-3-5-1,2-9-13,-1-6-65,3-10-157,-3-5-121,-3-6-440</inkml:trace>
  <inkml:trace contextRef="#ctx0" brushRef="#br0" timeOffset="29168.4083">8878 7346 584,'0'0'761,"0"0"-475,0 0-114,0 0-84,101-14-57,-51 7-17,19-7-14,-14 4-127,-9-2-889</inkml:trace>
  <inkml:trace contextRef="#ctx0" brushRef="#br0" timeOffset="29884.7108">9779 7317 436,'0'0'698,"0"0"-458,0 0-49,0 0-78,0 0-30,0 0-18,0 0 6,56-1-8,-22-4-20,9-1-21,5 0-12,6 2-3,-2 0-7,-4-1-29,-2 0-148,-15 1-206,-10-4-367</inkml:trace>
  <inkml:trace contextRef="#ctx0" brushRef="#br0" timeOffset="30153.6813">9981 7185 32,'0'0'1133,"0"0"-830,0 0 30,0 0-120,0 0-53,0 0-4,0 0-3,-9-45-44,9 43-30,0 2-30,0 0-49,-2 12-2,1 12-7,-1 11 9,2 8-1,0 4 1,5-2 0,7-3-31,5-6-29,24-5-104,-7-10-134,2-14-461</inkml:trace>
  <inkml:trace contextRef="#ctx0" brushRef="#br0" timeOffset="30837.3678">10813 7020 1213,'0'0'295,"0"0"14,0 0-63,0 0-62,0 0-60,0 0-63,0 0-40,0-17-21,0 38 0,3 9 6,-1 5-5,1 6 8,2 1-8,0 1 0,-1-2 0,1-6-1,1-7-7,-1-6-46,-1-9-79,8-10-107,-3-3-142,-3 0-300</inkml:trace>
  <inkml:trace contextRef="#ctx0" brushRef="#br0" timeOffset="31571.4156">10840 7042 62,'0'0'896,"0"0"-649,0 0 30,0 0-95,0 0-33,0 0-6,0 0-43,52-67-31,-34 63-14,3 4-27,-2 0-14,-2 6-14,-2 14 0,-5 8 0,-5 7 0,-5 2 1,0 0 0,-11-4 7,-10-7-8,-2-6 6,-3-8-5,4-8 5,1-4 5,3-3-11,6-13-22,3-5-8,4-1-49,5-4-61,0 9-106,2 0-145</inkml:trace>
  <inkml:trace contextRef="#ctx0" brushRef="#br0" timeOffset="32026.9963">11095 7382 98,'0'0'88,"0"0"867,0 0-708,0 0-88,0 0-46,0 0-33,0 0-4,40 6-20,-35 1-36,-1 2 7,-2 0-15,-2 2 10,0-3-6,0-1 9,-8-3-6,-5-3 2,-2-1 7,-1 0-9,4-2-11,0-7 1,9 1 5,3 0-14,0 1-4,16 1-67,5 2-151,-1-1-444</inkml:trace>
  <inkml:trace contextRef="#ctx0" brushRef="#br0" timeOffset="32776.7922">11741 6672 765,'0'0'569,"0"0"-365,0 0 87,0 0-90,0 0-92,0 0-88,0 0-20,5 43 8,-5-1-3,0 5 0,0 2-5,-2-4 6,-1-1-6,0-4 0,-3-6 1,2-8-1,-2-7 4,0-8-5,3-8-9,0-3 9,0 0 0,1-14-9,-1-9-9,3-6 17,0-6-12,0-8 12,6-2 1,9-3 9,2 2-8,2 3 6,-5 11-7,-1 10 37,-6 11 18,-2 8 6,-1 3-45,1 13-16,2 12 0,1 9 0,1 5 6,1 4-6,2 2 0,0 0 0,3-1 1,-3-3-2,1-6-23,-2-6-45,-2-6-26,-3-13-80,-1-4-121,-5-6-246</inkml:trace>
  <inkml:trace contextRef="#ctx0" brushRef="#br0" timeOffset="32954.374">11762 6898 608,'0'0'511,"0"0"-199,0 0-104,0 0-108,0 0-69,0 0-21,0 0-10,96 4-38,-58-4-204,-3-4-904</inkml:trace>
  <inkml:trace contextRef="#ctx0" brushRef="#br0" timeOffset="33321.7766">11944 6653 74,'0'0'1091,"0"0"-821,0 0 0,0 0-72,0 0-84,0 0-58,0 0-27,78 4-10,-67 20-4,2 4-6,0 1 5,-1-1-8,-3-2 11,-3-2-17,3-5 25,-5-6 2,1-5-7,-2-5 7,4-3 19,5 0 50,6-6-2,4-12-41,5-1-20,1-1-14,-2 2-13,-5 1-6,-3 6 0,-5 8-25,-1 3-80,-6 9-136,0 11-296,-6-2-184</inkml:trace>
  <inkml:trace contextRef="#ctx0" brushRef="#br0" timeOffset="33670.1089">11592 7349 573,'0'0'388,"0"0"-82,0 0-9,0 0-52,0 0-97,0 0-32,0 0-3,124-50-10,-33 33 0,27 1-22,6 2-44,-19 6-11,-30 4-18,-33 4-8,-11 0-52,-2 0-100,-6 0-156,-8-2-363</inkml:trace>
  <inkml:trace contextRef="#ctx0" brushRef="#br0" timeOffset="34342.0524">11774 7582 98,'0'0'921,"0"0"-685,0 0-30,0 0-59,0 0-50,0 0 3,0 0-1,61-76-15,-45 74 2,-3 2-24,0 0-39,-4 14-9,-3 7-13,-2 5 5,-4 3 7,0 2-7,-3-1-5,-10 0 0,-8-4-1,-1-1 1,1-4-1,-3-3-12,5-5 11,5-7 0,5-1-8,6-4 6,3-1-3,0 0 8,15-6-2,6-2 0,3-1 1,4 1-1,2 4 0,0 2 0,-3 2 0,-2 0 0,2 5 0,-3 2-9,7 0-97,-7-1-189,-6-6-235</inkml:trace>
  <inkml:trace contextRef="#ctx0" brushRef="#br0" timeOffset="34625.8797">12193 7545 68,'0'0'1147,"0"0"-849,0 0-17,0 0-91,0 0-39,0 0-16,0 0-42,2-21-40,-2 21-32,0 11-21,0 4 0,0 5 0,0 2 0,0 2-41,3 1-115,-2 2-133,1-4-285,-2-8-362</inkml:trace>
  <inkml:trace contextRef="#ctx0" brushRef="#br0" timeOffset="34790.0755">12207 7877 134,'0'0'781,"0"0"-391,0 0 146,0 0-271,0 0-98,0 0-71,0 0-58,3 1-24,-5-1-14,2-3-91,0-6-232,0-4-564</inkml:trace>
  <inkml:trace contextRef="#ctx0" brushRef="#br0" timeOffset="35682.1769">12987 7131 104,'0'0'851,"0"0"-596,0 0-22,0 0-18,0 0-56,0 0-56,0 0-6,100-2-23,-55-3-28,5 3-26,1-1-5,-5 0-9,-3-2-6,-8 3-17,-10-4-74,-14-8-159,-10 2-141,-1-5-439</inkml:trace>
  <inkml:trace contextRef="#ctx0" brushRef="#br0" timeOffset="35874.4868">13236 6939 1066,'0'0'298,"0"0"70,0 0-107,0 0-57,0 0-71,0 0-95,0 0-30,-46 49 1,38-3-3,2 4-5,5 4 5,1 1-6,1-4 0,31-4-74,-3-14-165,3-16-410</inkml:trace>
  <inkml:trace contextRef="#ctx0" brushRef="#br0" timeOffset="36181.349">13996 6810 1167,'0'0'579,"0"0"-328,0 0-83,0 0-106,0 0-42,0 0-12,0 0 4,-11 92 2,7-50-4,-1 2-4,3 3-5,2 0-1,0-3 0,0-7-63,0-7-123,2-8-157,3-15-231</inkml:trace>
  <inkml:trace contextRef="#ctx0" brushRef="#br0" timeOffset="36411.6568">13949 6794 618,'0'0'529,"0"0"-313,0 0 33,0 0-42,93-65-39,-51 63-18,1 2-57,-6 8-30,-9 14-32,-13 9-20,-15 6-5,-3 3-6,-28-2-10,-11-5-5,-7-6-44,3-6-67,1-14-80,14-6-119,16-1-249</inkml:trace>
  <inkml:trace contextRef="#ctx0" brushRef="#br0" timeOffset="36792.9004">14225 7206 140,'0'0'1198,"0"0"-910,0 0-18,0 0-102,0 0-74,0 0-60,0 0-16,21 11-16,-21 5 9,0 0 6,-6-1-16,-4-4 12,-2-2 2,-2-5-4,2-4 3,3 0-12,1-6-2,5-8-22,3 0-45,0-10-105,7 5-185,5 3-519</inkml:trace>
  <inkml:trace contextRef="#ctx0" brushRef="#br0" timeOffset="37581.7792">14799 6515 1114,'0'0'326,"0"0"41,0 0-111,0 0-100,0 0-39,0 0-73,0 0-43,14 23-1,-25 17 8,1 7-2,0 6 5,1-3-11,0 0 7,1-9-7,2-4-6,3-9-15,0-10-56,3-10-87,0-8-122,0 0 67,0-18 65,5-8 29,1-8 31,-2-6 71,5-5 23,-1-4 16,1 1 11,1 5 43,0 8 34,0 7 48,-1 10 23,2 7-33,1 7-34,3 4-41,3 2-36,3 19-13,4 9-3,0 9-5,0 5-4,0 6 6,-3 0-12,-3-5-15,-2 2-97,-6-13-184,-4-11-231</inkml:trace>
  <inkml:trace contextRef="#ctx0" brushRef="#br0" timeOffset="37757.3442">14857 6667 67,'0'0'1073,"0"0"-889,0 0-92,114-10-84,-78 10-8,-5 0-373</inkml:trace>
  <inkml:trace contextRef="#ctx0" brushRef="#br0" timeOffset="38193.6743">15216 6340 55,'0'0'1262,"0"0"-974,0 0-36,0 0-87,0 0-44,0 0-32,0 0-37,69-38-27,-58 45-16,-2 12-8,-4 4-1,-5 4 0,0-1-1,0-2-18,-6-6-12,0-5 6,3-6 4,3-6-22,0-1 35,6 0 8,12-4 1,3-5 0,2 1 0,0 4 8,-4 4 6,1 0 0,-4 2-15,-1 14 10,-6 5-10,-3 4 1,-4 4 4,-2 3-5,-8 0-30,-29 11-125,2-9-216,-1-7-691</inkml:trace>
  <inkml:trace contextRef="#ctx0" brushRef="#br0" timeOffset="38483.4109">14589 7161 363,'0'0'759,"0"0"-401,0 0-33,0 0-81,99-25-50,-5 3-37,47-4-42,22 1-37,3 4-28,-20 7-18,-49 4-32,-30 5-3,-24 2-54,-15 2-101,-8-2-226,-7 0-620</inkml:trace>
  <inkml:trace contextRef="#ctx0" brushRef="#br0" timeOffset="39169.3495">14776 7357 227,'0'0'1140,"0"0"-918,0 0-31,0 0-96,0 0-42,82-14-28,-69 14-3,-4 9-6,-6 3 3,-3 4 6,0 1-6,-9-1-18,-3 0 7,2-3-7,4-5 1,6-4-2,0-2-21,4-2 9,14 0 12,3-2 8,2-3-8,0-1 13,-2 4 9,-3 2-8,0 0-13,-4 6 4,-3 8-4,-5 4 1,-3 2-1,-3 0 2,0 2 2,-10-4-4,-6 1 9,-5-5-10,1 0-16,-4-9-100,7-2-195,6-3-451</inkml:trace>
  <inkml:trace contextRef="#ctx0" brushRef="#br0" timeOffset="39419.0746">15316 7288 62,'0'0'1346,"0"0"-1025,0 0-125,0 0-124,0 0-24,0 0 27,0 0-1,3 69-9,-1-44-18,0 4-13,-2 1-23,2 3-5,-2 1-6,0 11-11,0-10-194,0-6-615</inkml:trace>
  <inkml:trace contextRef="#ctx0" brushRef="#br0" timeOffset="39676.1872">15314 7818 491,'0'0'723,"0"0"-472,0 0 9,0 0-75,0 0-66,0 0-74,0 0-20,17 33-12,-20-27-13,-9 0-2,0-3-23,0-3 2,2 0 7,4-9 4,6-4 11,0-1 1,0 2 0,22 0-46,-4 6-102,0 3-331</inkml:trace>
  <inkml:trace contextRef="#ctx0" brushRef="#br0" timeOffset="40288.4269">16597 6996 22,'0'0'1020,"0"0"-689,0 0-40,0 0-92,0 0-76,0 0-21,0 0-31,84-2-25,-53 2-5,7 0-19,3 0-10,7-1-2,-3 0 2,-2-5-10,-7 1-2,-11-2-40,-17-8-82,-8 0-207,0 0-473</inkml:trace>
  <inkml:trace contextRef="#ctx0" brushRef="#br0" timeOffset="40496.414">16811 6838 682,'0'0'537,"0"0"-204,0 0 35,0 0-129,0 0-94,0 0-59,0 0-53,-15-7-20,14 21 8,-3 4 6,3 5-4,-2 5-5,3 2-10,0 4-7,0-1-1,0 3-1,4 6-80,8-7-167,2-13-399</inkml:trace>
  <inkml:trace contextRef="#ctx0" brushRef="#br0" timeOffset="40713.0113">17367 6988 1051,'0'0'574,"0"0"-345,0 0-113,0 0-82,0 0-27,0 0-7,103 18-117,-70-15-246</inkml:trace>
  <inkml:trace contextRef="#ctx0" brushRef="#br0" timeOffset="40868.9423">17745 7002 894,'0'0'665,"0"0"-482,0 0-72,0 0-71,0 0-40,100 2-81,-70 0-323</inkml:trace>
  <inkml:trace contextRef="#ctx0" brushRef="#br0" timeOffset="41035.7325">18225 7025 512,'0'0'705,"0"0"-350,0 0-111,0 0-142,0 0-53,0 0-32,105 10-17,-68-10-133,1 0-599</inkml:trace>
  <inkml:trace contextRef="#ctx0" brushRef="#br0" timeOffset="41138.8434">18653 6988 669,'0'0'916,"0"0"-657,0 0-97,0 0-162,0 0-129,0 0-1162</inkml:trace>
  <inkml:trace contextRef="#ctx0" brushRef="#br0" timeOffset="41967.5552">18940 6981 185,'0'0'24,"0"0"1009,0 0-720,0 0-34,0 0-131,0 0-53,0 0-41,79 3-23,-47 1-13,10 0 1,5-2-18,3 0 0,1-2 11,-6 0-12,-5 0-18,-11-14-115,-10-1-251,-11-3-618</inkml:trace>
  <inkml:trace contextRef="#ctx0" brushRef="#br0" timeOffset="42173.2665">19256 6842 1288,'0'0'349,"0"0"-42,0 0-103,0 0-37,0 0-59,0 0-56,0 0-39,-33 11-4,32 16-2,-2 9-6,3 3 0,0 2-1,0-1-37,25 3-120,-3-12-210,3-13-456</inkml:trace>
  <inkml:trace contextRef="#ctx0" brushRef="#br0" timeOffset="42599.4001">20080 6761 637,'0'0'510,"0"0"-162,0 0 1,0 0-89,0 0-116,0 0-72,0 0-31,3 55 25,4-18-17,0 12-24,-2 4-13,-4 3-7,-1 0-5,0-6-38,0-8-109,0-16-139,0-12-264,2-10-576</inkml:trace>
  <inkml:trace contextRef="#ctx0" brushRef="#br0" timeOffset="42864.1308">20174 6738 535,'0'0'738,"0"0"-495,0 0 29,114-57-54,-81 52-30,-6 5-69,-10 2-71,-11 18-22,-6 10-19,-11 3 12,-17 3-13,-8-2-5,-3-5-1,2-5-3,0-10-68,7-6-69,4-8-164,8-6-264,6-9-688</inkml:trace>
  <inkml:trace contextRef="#ctx0" brushRef="#br0" timeOffset="43292.1705">20470 7157 100,'0'0'1249,"0"0"-936,0 0-40,0 0-124,0 0-74,0 0-39,0 0-11,48 12-10,-42-2-14,-3 2 5,-3 0-5,0 0 8,-15-1-3,-2-4-5,-3-2-1,-1-5-26,4 0-7,7 0-26,6-13-28,4-3-46,7-12-89,11 3-114,0 3-603</inkml:trace>
  <inkml:trace contextRef="#ctx0" brushRef="#br0" timeOffset="44053.1362">21022 6311 476,'0'0'884,"0"0"-647,0 0 90,45-83-92,-36 69-64,-3 7-51,-5 7-29,-1 0-40,0 15-39,-11 14-12,-6 11 2,-5 10 4,-5 6-5,-1 3 0,-2-2 6,2-6-5,2-10-2,8-8-42,5-14-32,7-9-74,6-10-37,0 0 9,6-19-37,10-8 79,7-8 90,1-5 24,6-5 20,3-2 0,0-1 11,0 6 47,-5 6 18,-5 10 78,-5 9 5,-6 7-26,-2 7-27,1 3-26,-2 6-52,4 16-4,-2 12-6,-2 4-17,-1 7 8,-2 4 3,-1-4-12,1 0-7,0-7-103,4-7-100,-4-9-135,0-15-280</inkml:trace>
  <inkml:trace contextRef="#ctx0" brushRef="#br0" timeOffset="44247.872">21000 6501 1294,'0'0'255,"0"0"-66,0 0-63,121-26-51,-78 24-44,2 2-31,7 0-17,-9 0-259,-7-1-1259</inkml:trace>
  <inkml:trace contextRef="#ctx0" brushRef="#br0" timeOffset="45000.6308">21470 6092 1205,'0'0'284,"0"0"8,0 0-103,0 0-63,0 0-76,0 0-33,0 0-9,88-6 1,-82 38-9,-1 1 5,-4-2-5,-1-4 0,0-6 8,0-7-8,0-4-1,0-7-1,0-3-6,0 0-12,6-2 4,3-12-13,5-5 7,3-1 14,1-4 7,3-1 0,-2 3 0,-2 5 1,-4 3 0,-2 6 1,-5 2 33,-3 6 13,-2 0-9,2 6-26,-2 12-3,3 6-9,-3 3 15,2 4-5,0-1-8,3-4 1,3-3-2,4-6 4,6-3-4,3-5-1,9-9-78,-3 0-401,-5-5-766</inkml:trace>
  <inkml:trace contextRef="#ctx0" brushRef="#br0" timeOffset="45507.272">20946 6848 232,'0'0'519,"0"0"-10,0 0-330,0 0 23,0 0 12,0 0-10,106 7-44,-36-20-16,29-6-33,34-6-41,18-1-19,-2 1-13,-30 9-26,-40 6-6,-31 4-1,-18 4-5,-4-1-33,-2-3-95,-6 2-363,-9-2-925</inkml:trace>
  <inkml:trace contextRef="#ctx0" brushRef="#br0" timeOffset="46893.6885">21100 7175 9,'0'0'1018,"0"0"-750,0 0-10,0 0-53,0 0-69,0 0-64,0 0-17,15-9-22,2 9 13,2 0-4,-3 2-17,2 9-13,-4 3-11,-3 3 0,-3 2 6,-4 2 2,-2-3-4,-2 0-4,0-1 4,0-5-4,0-2 5,0-3-5,-3-1 1,1-2-2,1-2 0,1 0 0,-2-1 1,2 1-1,0-2 0,0 1 0,0-1 0,0 0-1,0 0 1,0 0 0,0 0 2,0 0 4,0 0-5,0 0 0,0-3-1,0-3 0,6-4 8,2-5-7,2-2-1,1-4 1,1-3 1,3-1-1,0-1 1,1 2 3,-1 4-3,-3 2 13,-2 7-1,-4 5 0,-3 1-13,1 2 14,-2 3-14,-1 0-1,1 0-5,3 1 4,-1 8 2,1-1-1,-2 0 0,0 0 1,-2-2-1,1-1 2,-2 0-2,0-2 0,1 3 1,-1 1-2,3 0 1,-2 3-1,1 2 1,1 3 0,0 1 1,1 3 0,-2 1 0,1 0 0,-1-2-1,-1-1 1,1-4-1,2-5 1,5-4-1,3-2 0,9-2 0,7 0 0,6-10-1,4-2-53,4-12-147,-7 4-198,-11-2-551</inkml:trace>
  <inkml:trace contextRef="#ctx0" brushRef="#br0" timeOffset="47205.7725">21770 7100 1293,'0'0'337,"0"0"14,0 0-129,0 0-64,0 0-29,0 0-55,0 0-45,14-19-19,-11 38-10,-2 11 0,2 8 1,-3 5 1,0 4-2,0 1-26,-3 4-120,-4-10-330,0-13-496</inkml:trace>
  <inkml:trace contextRef="#ctx0" brushRef="#br0" timeOffset="47502.1928">21792 7624 80,'0'0'1135,"0"0"-897,0 0-12,0 0-77,0 0-54,0 0-15,0 0-21,-13 54-15,13-53-21,0-1-6,0 0 0,0 0 11,0-1-19,0-9-8,0-3 0,3 1 0,6-2-1,0 3 0,1 4 0,2 3-21,8 4-57,-3 0-146,-1 0-339</inkml:trace>
  <inkml:trace contextRef="#ctx0" brushRef="#br0" timeOffset="48777.8044">23314 6554 58,'0'0'1131,"0"0"-904,0 0 6,0 0-118,0 0-40,0 0 7,0 0 39,57 0-38,-24 0-29,1 0-24,2 0-19,-2 0-5,-2 0-6,-7 2-7,-7 1-115,-8 1-234,-8-4-391</inkml:trace>
  <inkml:trace contextRef="#ctx0" brushRef="#br0" timeOffset="48938.3989">23313 6739 578,'0'0'720,"0"0"-505,0 0 9,0 0-41,110 0-103,-44 0-69,29-8-11,-17-1-234,-10 0-627</inkml:trace>
  <inkml:trace contextRef="#ctx0" brushRef="#br0" timeOffset="49317.8177">24251 6567 1119,'0'0'488,"0"0"-161,0 0-83,0 0-82,0 0-61,0 0-31,0 0-14,72-58-11,-56 47-12,-1 2-5,-1 2 6,-3 0-4,-3 4-4,-2-2-1,-2 4 0,-2 1 5,-2 0-9,0 0-10,0 0-11,0 13-7,0 7 7,0 6 1,-3 3 0,-3 5 0,0 1-1,-3 1-9,2-3-57,-1-2-43,2 2-101,1-9-280,0-8-196</inkml:trace>
  <inkml:trace contextRef="#ctx0" brushRef="#br0" timeOffset="49470.1256">24224 6888 443,'0'0'796,"0"0"-198,0 0-119,0 0-249,0 0-87,0 0-51,109-29-45,-74 23-47,12-5-2,-8 3-192,-3-4-1157</inkml:trace>
  <inkml:trace contextRef="#ctx0" brushRef="#br0" timeOffset="52857.8063">6221 9207 46,'0'0'974,"0"0"-750,0 0-24,0 0-70,0 0-46,0 0 7,61 0-14,-31-1-20,7 1-23,5 0-19,1 0-4,1 0-9,-1-2 5,-6 2-7,-7 0-5,-9 0-68,-11 0-121,-8 0-94,-8 0-24,-15 2-445,-3 2 434</inkml:trace>
  <inkml:trace contextRef="#ctx0" brushRef="#br0" timeOffset="53056.0191">6342 9390 163,'0'0'601,"0"0"-307,0 0-34,0 0-68,0 0-77,0 0-37,0 0 6,49 6-26,-10-14-27,6-4-14,2 3-17,0-2-5,9-8-92,-11 6-139,-12-5-351</inkml:trace>
  <inkml:trace contextRef="#ctx0" brushRef="#br0" timeOffset="53427.2362">6570 9066 74,'0'0'694,"0"0"-528,0 0 15,0 0-45,0 0-41,0 0-53,0 0-1,-10 3 0,30 8 25,9 3-13,5 0-11,5 0-13,6 2 8,1 0 1,2 1 5,-5 0-5,-7-2-11,-8 2-11,-13-2-9,-6 3 6,-9 1 6,0 3 18,-18 8 1,-9 2-1,-2 2-16,-6 6-15,-2-2 0,1 0-5,0-2-1,3-4 10,5-7-10,7-6-8,12-9-86,6-6-214,3-4-513</inkml:trace>
  <inkml:trace contextRef="#ctx0" brushRef="#br0" timeOffset="53937.5126">7328 9033 1277,'0'0'309,"0"0"33,0 0-121,0 0-88,0 0-63,0 0-35,0 0-13,0 27 5,6 7-9,3 6 0,-2 5-6,-1 0-11,-1 0-1,-1-4-1,-1-7-76,-1-7-120,1-10-192,1-12-310</inkml:trace>
  <inkml:trace contextRef="#ctx0" brushRef="#br0" timeOffset="54221.6608">7365 9037 628,'0'0'400,"0"0"-134,0 0-6,65-88-33,-28 64-44,4 4-45,1 6-39,-1 7-16,-7 7-42,-10 3-31,-9 17 1,-14 11-11,-1 5 6,-25-3 8,-11-1-13,-3-5 6,-4-7-6,6-7 0,8-9 0,10-4 4,7-2-5,12-11-44,0-6-24,5-5-81,8 5-166,-4 3-270</inkml:trace>
  <inkml:trace contextRef="#ctx0" brushRef="#br0" timeOffset="54612.6995">7670 9338 49,'0'0'1002,"0"0"-698,0 0-3,0 0-89,0 0-70,0 0-40,0 0-10,40 5-35,-27 5-5,-5 2-27,-4 4-13,-4-1 1,0-1-12,-7-2 11,-11-5-3,-2-4-3,0-3-4,2-2 9,6-12-11,7-3-12,5 0-22,2 0-46,25 2-56,-4 3-112,0 4-325</inkml:trace>
  <inkml:trace contextRef="#ctx0" brushRef="#br0" timeOffset="55227.5284">8344 8866 639,'0'0'681,"0"0"-472,0 0 99,0-92-62,3 74-72,-3 6-60,0 11-13,0 1-48,0 23-41,-15 26-4,-9 29-2,-1 25 5,7 13 1,18-8-12,6-21 0,21-27 0,11-18 0,4-11-1,24-2-36,22-9-69,21-18-88,-22-2-198,-21-23-407</inkml:trace>
  <inkml:trace contextRef="#ctx0" brushRef="#br0" timeOffset="55660.2552">8871 9065 54,'0'0'931,"0"0"-705,0 0 22,0 0-66,0 0-41,0 0-21,0 0-19,25-52 2,-14 42-19,-4 3-22,0-1 0,-4 4-4,-1 2-14,-1 2 2,-1 0-7,0 0-32,0 0-7,0 5 0,0 8-1,0 4 1,0 1 1,0 4-1,2 3 0,1 3 0,-2 0 0,1 2-14,-1-1-104,-1-1-106,0-4-261,0-12-221</inkml:trace>
  <inkml:trace contextRef="#ctx0" brushRef="#br0" timeOffset="55817.7732">8857 9324 97,'0'0'808,"0"0"-588,0 0 11,0 0-39,0 0-45,0 0-61,115-27-54,-73 18-32,12-5-11,-10 1-214,-5-1-660</inkml:trace>
  <inkml:trace contextRef="#ctx0" brushRef="#br0" timeOffset="56070.379">9314 9149 153,'0'0'250,"0"0"505,0 0-578,0 0 0,0 0 10,0 0-24,94 6-62,-56-10-60,3 2-27,-2 0 0,-1 0-14,-3 2-44,-6 0-106,-9-4-106,-7 1-87,-10-3-462</inkml:trace>
  <inkml:trace contextRef="#ctx0" brushRef="#br0" timeOffset="56304.5538">9484 9026 114,'0'0'918,"0"0"-626,0 0 33,0 0-59,0 0-82,0 0-24,0 0-38,-15-39-51,15 39-38,7 10-8,2 10 2,-3 6-5,-1 7-15,-2 5-1,1 5-6,-1 4 0,0-1-91,3 0-165,-1-12-346,1-13-762</inkml:trace>
  <inkml:trace contextRef="#ctx0" brushRef="#br0" timeOffset="56815.4728">10246 8976 1160,'0'0'544,"0"0"-193,0 0-84,0 0-98,0 0-83,0 0-48,0 0-21,-28 18-5,13 9-3,-2 3-3,0 9-5,2 2 1,-3 0-2,4 0 0,3-4-14,3-6-19,2-8-18,4-7-2,2-7 4,0-8 12,0-1 16,5-9-6,10-11-14,1-5 22,2-6 13,0-4 5,3-6 2,-3 0 4,1-1-4,-5 2 0,1 7 0,-5 7 30,-1 5 19,-3 6 12,0 7-7,2 3-12,-1 5-16,5 0-21,0 12-4,4 10 11,1 5-4,-1 5-9,-2 5 0,-3 1-2,-2-1 2,-1-1-30,-2 5-95,1-10-117,-4-10-382</inkml:trace>
  <inkml:trace contextRef="#ctx0" brushRef="#br0" timeOffset="57010.2096">10221 9220 1237,'0'0'296,"0"0"-36,0 0-140,94-32-74,-36 22-46,-10 0-79,-4-1-633</inkml:trace>
  <inkml:trace contextRef="#ctx0" brushRef="#br0" timeOffset="57659.0787">10835 9155 97,'0'0'834,"0"0"-662,0 0 2,0 0-35,0 0-38,0 0-8,0 0 22,59-4 6,-27 0-32,7 0-37,2 0-27,0 3-15,-3 0-10,-4 1-16,-6 0-110,-7-6-140,-10 0-87,-8-1-387</inkml:trace>
  <inkml:trace contextRef="#ctx0" brushRef="#br0" timeOffset="57895.2943">10937 9053 120,'0'0'951,"0"0"-652,0 0 37,0 0-77,0 0-77,0 0-76,0 0-45,0 0-5,12 17-5,0 6-30,-2 6-13,1 6-2,-2 1-6,-3 1-16,6 5-102,-2-11-194,-1-10-364</inkml:trace>
  <inkml:trace contextRef="#ctx0" brushRef="#br0" timeOffset="58359.111">11817 8868 217,'0'0'1335,"0"0"-972,0 0-97,0 0-112,0 0-76,0 0-20,0 0-10,-34 57-14,22-22-9,0 5-7,3 3-10,-4 2-7,1-2-1,0-2 1,3-6 0,1-7-1,4-8-7,4-8-13,0-10-14,0-2 1,9-8 8,3-13 4,6-7 8,-3-6 12,1-5-8,5-3 9,-3-2 0,3-1-3,-2 3-3,-1 5 6,-2 9-1,-4 7 0,-3 9 1,0 4 11,-1 5 5,2 3 0,5 0-8,3 17-7,4 3 11,2 8-12,-1 6 9,-2 2-9,-5-2-12,-4 0-95,-11 0-145,-1-10-274,0-10-268</inkml:trace>
  <inkml:trace contextRef="#ctx0" brushRef="#br0" timeOffset="58542.4096">11834 9043 39,'0'0'1342,"0"0"-1056,0 0-75,0 0-122,0 0-42,121-26-39,-57 19-8,-12 1-251,-9-1-665</inkml:trace>
  <inkml:trace contextRef="#ctx0" brushRef="#br0" timeOffset="58860.4641">12137 8849 107,'0'0'964,"0"0"-628,0 0-18,0 0-81,0 0-102,0 0-75,0 0-33,78 11-12,-67 13-2,-2 3-12,-3 1 6,-2-3 3,-2-2-9,-1-6 7,-1-8 0,3-5 26,3-4 48,5 0 46,11-14-49,5-7-46,4 1-13,1-3-5,-4 3-9,-3 5-4,-8 5-2,-5 7-35,-12 3-133,0 12-186,-12 0-383</inkml:trace>
  <inkml:trace contextRef="#ctx0" brushRef="#br0" timeOffset="59133.0258">11504 9501 1448,'0'0'370,"0"0"-84,0 0-119,100-63-27,3 31-31,43-3-33,24 2-27,-1 8-22,-22 9-17,-44 12-10,-19-4-65,-35 4-250,-25-3-649</inkml:trace>
  <inkml:trace contextRef="#ctx0" brushRef="#br0" timeOffset="59938.4925">11971 9681 143,'0'0'141,"0"0"678,0 0-602,0 0-12,0 0-19,0 0-15,0 0-31,18-37-28,1 32-23,0 3-20,0 2-17,-2 0-27,-5 6-16,-4 14-1,-1 7-8,-7 4 2,0 4-1,-12 1 1,-6-4-1,-6-5 0,1-2-1,-1-9 0,4-5-1,4-6 0,5-3 0,5-2 1,2 0 0,4 0 0,0-6-1,6-1 0,11-2-5,6 3 5,7 0-5,3 4 5,0 2 0,-2 0 0,-4 1-5,-3 7-27,-3 3-114,-2-1-172,-7-7-283</inkml:trace>
  <inkml:trace contextRef="#ctx0" brushRef="#br0" timeOffset="60206.779">12389 9618 222,'0'0'910,"0"0"-549,0 0-33,0 0-109,0 0-89,0 0-79,0 0-42,27 0-8,-24 21 0,1 4-1,2 4-48,-5 6-151,-1-6-150,0-6-492</inkml:trace>
  <inkml:trace contextRef="#ctx0" brushRef="#br0" timeOffset="60333.07">12448 9949 540,'0'0'520,"0"0"-132,0 0-21,0 0-121,0 0-139,0 0-73,0 0-34,51-9-86,-37 1-471</inkml:trace>
  <inkml:trace contextRef="#ctx0" brushRef="#br0" timeOffset="61006.9272">13284 9271 97,'0'0'1030,"0"0"-763,0 0-25,94-14-46,-40 8-67,2 0-50,4 4-50,-1-1-17,-2 0-12,-9 0-14,-6 1-95,-20-6-164,-7 0-115,-15-2-542</inkml:trace>
  <inkml:trace contextRef="#ctx0" brushRef="#br0" timeOffset="61185.8867">13560 9122 71,'0'0'1073,"0"0"-761,0 0 27,0 0-85,0 0-78,0 0-71,0 0-65,-45 2-24,45 29-5,-2 10-7,2 7-4,0 5-1,2 18-12,12-13-214,-1-15-556</inkml:trace>
  <inkml:trace contextRef="#ctx0" brushRef="#br0" timeOffset="61898.4203">14539 8732 924,'0'0'376,"0"0"-89,0 0 5,23-74-88,-18 65-63,-4 6-34,-1 3-48,0 8-40,0 19-18,0 14 0,-9 11 0,-4 6 0,3 3 5,-1-5 3,1-6-9,2-11-23,4-9-70,-1-13-15,4-10-23,1-7 7,0-6-4,0-17-25,9-8 48,1-7 60,2-7 28,2-4 15,-1-4 1,0 5-4,-2 2 5,-2 12 37,-5 10 54,1 11 41,-2 12-7,4 1-73,5 20-39,5 11-12,6 9 5,4 6-4,3 0-2,9 7-7,-9-14-142,-8-11-230</inkml:trace>
  <inkml:trace contextRef="#ctx0" brushRef="#br0" timeOffset="62079.9941">14561 8875 540,'0'0'592,"0"0"-340,92-5-34,-47 1-116,16 1-102,-12 2-102,-10-3-647</inkml:trace>
  <inkml:trace contextRef="#ctx0" brushRef="#br0" timeOffset="62519.9065">14956 8497 71,'0'0'1221,"0"0"-908,0 0-37,0 0-99,0 0-82,0 0-44,0 0-26,69-42-19,-66 56-5,-2 5 9,1 0-10,-1 0-1,1-1 1,-1-5 8,-1-4-7,2-4-1,-2-2 0,1-2 0,3-1 0,4 0 6,6 0-6,5 0 0,6 0 0,1 0 1,1 0 7,-2 0 18,-3 0 17,-8 3-3,-4 4-22,-7 2-3,-3 3-6,0 1-8,-12 0 8,-4 4-9,-17 3-4,5-1-187,1-6-404</inkml:trace>
  <inkml:trace contextRef="#ctx0" brushRef="#br0" timeOffset="63131.5518">14222 9513 624,'0'0'719,"0"0"-492,0 0 12,136-39-25,-2 8-66,32 0-28,16 4-6,-5 7-28,-29 9-21,-30 3-33,-34 3-22,-35 4-10,-22-1-6,-5 2-62,-22 0-146,0 8-268,-14 0-153</inkml:trace>
  <inkml:trace contextRef="#ctx0" brushRef="#br0" timeOffset="63610.3193">14522 9693 431,'0'0'713,"0"0"-422,0 0-29,0 0-79,0 0-60,0 0-37,0 0-21,85-27-22,-65 27-21,-10 3-16,-4 9 4,-6 4-9,0 0 0,-4 2-2,-7-4-11,3-4-33,4-3-10,4-3-10,0-2 20,14-2 31,8 0 13,-1 0-7,3 0 7,-2 0 2,-3 0-2,-4 0 7,-4 7-6,-4 3 0,-5 2 0,-2 3-1,0-1 2,-14 4-1,-2 0 1,-6 1-1,1-1 0,1-3-27,2-3-191,11-8-188,2-4-747,5 0 960</inkml:trace>
  <inkml:trace contextRef="#ctx0" brushRef="#br0" timeOffset="63836.427">15023 9679 218,'0'0'1134,"0"0"-829,0 0-19,0 0-98,0 0-64,0 0-23,0 0-44,17-44-37,-15 58-19,-1 6 11,2 4-10,-2 4-2,-1 1-13,0 8-169,0-7-405,0-6-968</inkml:trace>
  <inkml:trace contextRef="#ctx0" brushRef="#br0" timeOffset="64061.4641">15088 10012 388,'0'0'733,"0"0"-419,0 0-59,0 0-74,0 0-80,0 0-58,0 0-19,-30 14-11,22-10-1,5-3-3,2-1-6,1 0-2,0 0 7,4-5-8,10-8 0,3 0-43,2 0-49,6 1-43,-4 4-88,-6-2-260</inkml:trace>
  <inkml:trace contextRef="#ctx0" brushRef="#br0" timeOffset="64952.8288">16542 9141 61,'0'0'899,"0"0"-668,0 0 27,0 0-54,0 0-45,0 0-8,0 0 6,91-12-35,-37 8-9,5 3-67,7-1-23,0 2-14,-2 0-9,-7 0-15,-12 0-105,-15-3-137,-17 0-132,-13-6-124,-8-2-418</inkml:trace>
  <inkml:trace contextRef="#ctx0" brushRef="#br0" timeOffset="65119.9841">16948 9043 13,'0'0'139,"0"0"-103,0 0 773,-79-24-534,69 21 16,4-1-30,3 2-36,0 2-69,-2 2-73,-1 17-58,-4 9-6,-1 10 15,-1 8-8,0 2-13,5 1-6,4-2-7,3-3-53,15-10-213,4-16-516</inkml:trace>
  <inkml:trace contextRef="#ctx0" brushRef="#br0" timeOffset="65350.8358">17569 9114 332,'0'0'1138,"0"0"-888,0 0-64,0 0-118,0 0-53,0 0-15,0 0-64,103 0-192,-69 0-420</inkml:trace>
  <inkml:trace contextRef="#ctx0" brushRef="#br0" timeOffset="65496.4168">17918 9107 16,'0'0'1166,"0"0"-885,0 0-86,0 0-115,0 0-58,0 0-18,0 0-4,112 0-156,-78-1-406</inkml:trace>
  <inkml:trace contextRef="#ctx0" brushRef="#br0" timeOffset="65651.3032">18379 9108 570,'0'0'720,"0"0"-459,0 0-55,0 0-92,0 0-70,116 0-44,-73-2-2,-1-1-587</inkml:trace>
  <inkml:trace contextRef="#ctx0" brushRef="#br0" timeOffset="66205.9866">19343 9206 146,'0'0'1058,"0"0"-762,0 0-28,0 0-129,0 0-48,0 0 4,81 0-14,-31 0-11,7 0-26,2 0-25,-1 0-13,-6 0-6,-8 0-12,-14-2-106,-11-5-190,-14-4-334</inkml:trace>
  <inkml:trace contextRef="#ctx0" brushRef="#br0" timeOffset="66387.369">19606 9080 28,'0'0'1200,"0"0"-887,0 0-9,0 0-70,0 0-87,0 0-90,0 0-28,-68 32-17,61 7-3,2 11-8,5 4-1,8 10-83,11-15-395,5-14-703</inkml:trace>
  <inkml:trace contextRef="#ctx0" brushRef="#br0" timeOffset="66860.1565">20803 8719 955,'0'0'488,"0"0"-312,0 0 104,0 0-86,0 0-66,0 0-44,0 0-38,-13-18-16,-11 41-2,-3 6 8,-4 9-8,0 8-13,5 2-8,2 4 6,6-3-13,6-4 0,6-7-9,5-8 2,1-11-20,0-12-21,3-7 8,10 0 17,7-12-22,1-13-10,6-7 29,2-7 10,3-6 1,1-8 0,-1 0 14,-2-1-1,-4 6 2,-7 12 0,-6 9 5,-4 17 19,-3 10 8,0 2-21,2 21-11,5 14 0,2 7 0,4 6 0,1 0 0,1-4-7,1-3-61,-7-12-228,-5-15-287</inkml:trace>
  <inkml:trace contextRef="#ctx0" brushRef="#br0" timeOffset="67041.6509">20642 8921 1145,'0'0'347,"0"0"-148,0 0-72,140-18-86,-77 10-41,-8 1-480</inkml:trace>
  <inkml:trace contextRef="#ctx0" brushRef="#br0" timeOffset="67488.7401">21072 8582 912,'0'0'343,"0"0"-115,0 0-17,80-21-45,-56 21-44,-3 0-49,-2 8-45,-5 10-16,-5 4-11,-6 3 0,-3 4 8,0-3 1,-5 0-4,-5-5-5,4-6 0,1-3 0,4-7 0,1-4 6,0-1-7,0-1 16,12-14-15,4-3 0,4-6 7,4-2-7,1 1-1,-1 2-1,-3 4 0,-2 5 0,-3 6 1,-4 5 1,-1 3 0,1 6 2,0 14-3,-3 5 0,1 6 7,-2 5-7,-7 9-37,-1-8-200,0-11-351</inkml:trace>
  <inkml:trace contextRef="#ctx0" brushRef="#br0" timeOffset="67792.685">20296 9375 544,'0'0'941,"0"0"-680,0 0-5,0 0-80,106-24-43,-2 7-13,50-1-17,29 2-47,8 5-19,-10 9-29,-41 0-8,-40 2 0,-37-6-85,-35 1-277,-25-2-741</inkml:trace>
  <inkml:trace contextRef="#ctx0" brushRef="#br0" timeOffset="68593.3644">20879 9743 535,'0'0'586,"0"0"-391,0 0-9,0 0-27,0 0-31,0 0-33,0 0-42,72 19-30,-67 11-8,-5 4-2,0 3-1,-10-1-5,-2-7-1,-1-6-4,6-6-1,1-9 0,4-6 10,2-2 0,0-4 2,2-13-13,10-5-1,5-3-1,6-3 2,1 0 4,4 0-4,1 3-2,-1 4 1,-1 4 1,-5 4 1,-5 6-1,-4 3 0,-6 4 1,-2 0 1,-4 1 8,-1 14-9,0 2 13,0 4-3,0 1-10,0 6 7,-3-2-7,2 1 1,-1-2-1,2-1 0,0-4-1,2-4 6,8-5-6,8-3 0,6-4 0,19-2-116,-5-2-166,-5 0-312</inkml:trace>
  <inkml:trace contextRef="#ctx0" brushRef="#br0" timeOffset="68924.6795">21467 9770 62,'0'0'1279,"0"0"-952,0 0-51,0 0-125,0 0-58,0 0-59,0 0-6,46 38-13,-46-3 3,0 4-1,-5 3-16,-3 2-1,-3 8-38,4-11-249,0-12-404</inkml:trace>
  <inkml:trace contextRef="#ctx0" brushRef="#br0" timeOffset="69111.3674">21483 10260 51,'0'0'1187,"0"0"-827,0 0-37,0 0-118,0 0-88,0 0-76,0 0-38,5-3-3,9-4-75,0 1-306,0-2-901</inkml:trace>
  <inkml:trace contextRef="#ctx0" brushRef="#br0" timeOffset="69882.0553">22373 8856 1463,'0'0'194,"0"0"79,0 0-53,0 0-127,0 0-57,0 0 48,122 137-1,-62-24-15,-11 18-41,-27 6-15,-22-12-3,-49-23-9,-24-13-5,-21-22-124,17-21-184,11-20-443</inkml:trace>
  <inkml:trace contextRef="#ctx0" brushRef="#br0" timeOffset="70391.6027">23220 9138 133,'0'0'1164,"0"0"-959,0 0-90,84 0-73,-17 0-28,-8 11-14,-8-3-304</inkml:trace>
  <inkml:trace contextRef="#ctx0" brushRef="#br0" timeOffset="70535.549">23213 9326 887,'0'0'499,"0"0"-336,0 0-28,115 0-92,-45 0-43,-2 0-146</inkml:trace>
  <inkml:trace contextRef="#ctx0" brushRef="#br0" timeOffset="71025.2159">24205 9029 426,'0'0'938,"0"0"-629,0 0-16,0 0-107,0 0-63,0 0-30,0 0-17,88-50-26,-78 47-19,-4 1-17,-3 2-13,-3 0-1,0 0 0,0 6-1,0 6 1,0 4 0,-4 4 0,-7 2 1,1 6-1,-3 1 0,0 2 1,2 3-1,2 0-42,3 5-137,1-9-206,4-9-563</inkml:trace>
  <inkml:trace contextRef="#ctx0" brushRef="#br0" timeOffset="71206.7074">24066 9428 222,'0'0'1114,"0"0"-810,0 0 53,0 0-156,88 0-118,-48 0-51,17-6-32,-8-4-89,-8-3-882</inkml:trace>
  <inkml:trace contextRef="#ctx0" brushRef="#br0" timeOffset="90911.7346">5914 10879 1335,'0'0'334,"0"0"-44,0 0-114,0 0-55,0 0-23,0 0-14,0 2-14,0-1-30,3 0-19,7 3-15,11-2-5,10 2 5,14-1-6,6 0 2,4-3-2,-1 0 0,-11 0-14,-13 0-52,-14 0-80,-16 0-48,-3 0-154,-38 2-250,0 4-415,4 2 812</inkml:trace>
  <inkml:trace contextRef="#ctx0" brushRef="#br0" timeOffset="91081.3574">5827 11107 15,'0'0'893,"0"0"-560,0 0-43,0 0-20,0 0-102,0 0-23,0 0-62,82 10-54,-30-18-27,5 2-2,27-3-31,-17 0-178,-12-1-380</inkml:trace>
  <inkml:trace contextRef="#ctx0" brushRef="#br0" timeOffset="91472.2957">6235 10749 560,'0'0'699,"0"0"-473,0 0 49,0 0-87,0 0-98,0 0-63,0 0-14,10 22 9,29-6 28,8 1 11,7 1-13,4-4-28,-4 0-9,-5-2-3,-10-3-7,-12 2 8,-14 0-9,-8 3 1,-5 5-1,-6 4 21,-16 3 1,-8 6 5,-8 3 4,-5 3-15,-3 1-7,4 1-7,3-3-1,5-5-1,5-4-1,7-6 1,6-7-15,7-7-64,9-8-57,0-4-213,12-11-292</inkml:trace>
  <inkml:trace contextRef="#ctx0" brushRef="#br0" timeOffset="92051.3206">7565 10743 12,'0'0'1179,"0"0"-869,0 0 21,0 0-82,0 0-74,0 0-22,0 0-46,11-39-70,-11 63-9,0 12-8,0 10 3,0 9-6,0 5-5,0 0-11,0-3 0,0-6-1,0-11-15,-2-9-44,2-13-76,-1-8-52,-1-10-153,-4-20-190,-1-8-206,1-4 94</inkml:trace>
  <inkml:trace contextRef="#ctx0" brushRef="#br0" timeOffset="92297.7763">7555 10790 59,'0'0'101,"0"0"792,0 0-624,44-83 10,-17 59-66,9 6-53,3 4-37,3 12-8,-2 2-21,-9 10-46,-11 15-37,-10 9 3,-10 4-13,-3-1 7,-19-6-7,-13-4 5,-6-9-6,-4-9-10,3-8-64,5-1-68,11-8-54,9-10-88,17-9-72,1 2-461,15 6 301</inkml:trace>
  <inkml:trace contextRef="#ctx0" brushRef="#br0" timeOffset="92706.5434">7883 11154 33,'0'0'1052,"0"0"-692,0 0-50,0 0-97,0 0-58,0 0-53,0 0-46,69-5-1,-63 16-26,-2 3-8,-3 4 0,-1-1-6,0-1-9,-13-2 3,0-6 4,-4-4-4,4-4-3,0 0 3,5-8-8,2-7 9,6 1-10,0-2-1,3 5-22,9 2-52,3 3-81,-3 2-224,-2 2-383</inkml:trace>
  <inkml:trace contextRef="#ctx0" brushRef="#br0" timeOffset="95478.7507">9196 10899 46,'0'0'362,"0"0"176,0 0-343,0 0 19,0 0-73,0 0-7,0 0-38,-67 0-1,62 0-8,1 0-29,2 0-14,2 0-22,3 2-15,24 3-6,31-1 36,44-4 10,52 0-4,23 0-3,5-1 8,-15-5 1,-36 4-16,-32 0-20,-32-1-13,-25 3 0,-12 0 1,-5 0 0,-3 0 6,-5 0-7,-8 0-1,-8 0-18,-1 5-11,0 3-44,-21 1-59,1-2-151,-2-6-259</inkml:trace>
  <inkml:trace contextRef="#ctx0" brushRef="#br0" timeOffset="96305.2994">9300 10915 113,'0'0'669,"0"0"-487,0 0-65,0 0-16,0 0 0,0 0 27,91-26 0,-74 26-12,4 0 26,-2 0-22,6 0-34,1 16-11,11 7-22,2 7-16,0 7-17,-2 5-9,-7 2-11,-6 1 0,-17 1 7,-7 1-7,-16-1 1,-20-3-1,-12-2 0,-4-3-1,-2-4-8,2-4 8,3-3-9,13-6 9,5-2-8,11-6 8,5-3 0,6 0-1,6-2-5,2 0 6,1-2 0,0 2 1,0 0 0,0-4 4,3 2-3,9-2-2,6-1 0,4-1 1,12-2 9,8 0 4,21 0 7,26-9 17,32-1 17,14-4 22,-7 4-9,-12 3 5,-37 2-27,-23 3-8,-18 1 0,-14 1 4,0 0-3,-3 0-20,-2 0 5,-11 0-23,-4 0 2,-4 0-1,0 3 12,0 0-13,0-2 0,0-1 0,0 0 0,0 0 5,0 0-5,3 0-24,0-7-20,2 0-32,-4 1-53,-1-3-95,0 2-284,-10 2-352</inkml:trace>
  <inkml:trace contextRef="#ctx0" brushRef="#br0" timeOffset="98901.3609">9468 12287 137,'0'0'35,"0"0"-35,0 0 17,0 0 292,0 0-101,0 0-65,0 0-21,22-2-19,-19 0-3,-2 0 17,1-1-5,1 0-8,1 0-16,-1 0-1,-1 2 5,-2-1-15,1 2-18,-1-1-3,0 0-2,2-1-10,-2 1-9,1-1 6,1 1 1,-2 0-10,1 1 6,-1-1-4,0 1-4,0 0-8,0 0-8,0 0-7,0 0-5,0 0-1,0 0-1,0 9 0,-4 7 0,-8 6 1,1 5-1,-2 5 0,-2 2 0,3 2 0,0-4 0,6-1-7,5-5 6,1-7-8,3-5 3,13-8 5,9-6 0,1 0 1,5-6 1,-1-8 0,-3-1 0,-6-2 0,-8 3-1,-4 0-4,-9-6-163,-9 4-378,-6 3-658</inkml:trace>
  <inkml:trace contextRef="#ctx0" brushRef="#br0" timeOffset="100292.7592">9526 11984 809,'0'0'328,"0"0"-70,0 0-34,0 0-29,0 0-19,0 0-41,0 0-36,25-34-31,-23 33-18,-2 1-25,0 0-17,0 0-2,0 1-6,-5 7-1,-1-1 1,0 0 1,-1-3-1,2 0 0,1-4 0,2 0 2,1 0 4,1-4 0,0-6-6,0 2 0,0 0-1,0 3 1,3 1 0,0 4-12,-2 0-58,1 10-82,-2 4-158,0-3-288</inkml:trace>
  <inkml:trace contextRef="#ctx0" brushRef="#br0" timeOffset="100695.4264">9791 12251 398,'0'0'262,"0"0"136,0 0-168,0 0-58,0 0-39,0 0-33,0 0 20,47 2-28,-24-2-30,3 0-17,-1 0-10,2 0-19,-6 0-8,-2 0-7,-7 0-1,-5 0-7,-7 0-82,0 4-138,-10 1-54,-21 4-259,4-3-345</inkml:trace>
  <inkml:trace contextRef="#ctx0" brushRef="#br0" timeOffset="100835.3583">9833 12369 74,'0'0'771,"0"0"-506,0 0-16,0 0-98,0 0-86,100-7-46,-55-5-19,-9 3-69,-5 0-519</inkml:trace>
  <inkml:trace contextRef="#ctx0" brushRef="#br0" timeOffset="102093.3047">10388 12200 3,'0'0'222,"0"0"-222,0 0-20,0 0 20,0 0 550,0 0-365,0 0-29,2-7-29,-2 3 15,0-1 0,0 2-18,0 0 6,0-2-31,0 4-31,0 0-20,0-1-4,0 2 0,0 0-18,-3 0-17,-5 0 3,2 0-12,0 0 12,-3 2-4,2 2-7,-2 3 3,1 0-3,-4 3-1,3 1 0,-1 1 0,-2 5 0,3 0 0,0 2-1,0 1 1,5-1 0,2-1 0,2-3-1,0 0-5,6-6 4,10-2 2,4-2-1,5-5 0,2 0 1,0 0 6,0-11-5,-3-3 5,-5-5 18,-1-5 60,-1-4 14,-6-6-36,-5 3-41,-6 2-9,0 5-11,-13 6-1,-33 11-57,4 4-156,-3 3-367</inkml:trace>
  <inkml:trace contextRef="#ctx0" brushRef="#br0" timeOffset="105177.1809">9628 10371 85,'0'0'654,"0"0"-449,0 0-34,0 0-42,0 0-23,0 0-31,0 0-15,45 0-17,-40 5-9,-4 3-7,1 4-3,-2 3-3,0 5-2,0 4-3,0 3-7,0 3-2,0-3 3,0 0-10,0-5 0,-2-3 0,2-7 0,0-3 2,0-6 5,0-2 2,0-1 46,0 0 55,9-7-38,2-6-18,1-5 1,2-2-11,2-5-11,1-6-10,4 0-9,0-1 2,3-1-15,-2 4 6,-2 4 7,1 6 8,-9 7 1,-2 4-3,-4 4 6,-3 4-14,-1 0-6,1 4-6,0 11 7,0 5-6,1 3-1,-1 3 1,0 1-1,0 1 1,0-2 0,0-2 0,1-3-1,4-3 1,5-4-1,5-7 2,8-3 20,6-4 28,10 0-8,0-4-15,-2-6-5,-5-3-1,-10 1 3,-4 0-5,-11 3-13,-5 2 3,-5 4-1,0 0-8,0 3-14,-3 0-69,-6 0-68,-3 6-96,0 1-236,1-4-293</inkml:trace>
  <inkml:trace contextRef="#ctx0" brushRef="#br0" timeOffset="107456.3047">12104 10912 224,'0'0'989,"0"0"-712,0 0-21,0 0-83,0 0-56,0 0-30,0-31-24,0 31-11,0 0-15,0 0-9,0 0-15,0 6-3,0 12-9,-5 11 5,-8 9 0,2 9-4,-4 4-1,1 2-1,0-2 10,1-6-10,4-5-1,3-9-5,3-9-17,1-6-25,2-9-22,0-7-24,2 0-3,7-7-1,0-13-44,1-6 25,-3-7 15,1-5 31,-2-5 7,0-4 16,3 1 18,-2 4 21,1 6 9,-2 7 44,3 7 36,-3 4 43,1 8 7,-1 2-2,1 7-28,-1 1-37,5 0-25,1 15-9,3 5 8,3 7 3,-2 7-11,3 3-5,0 2-12,-2 3-5,0-1-5,-1-4-1,-1-5-1,-3-5-23,2-7-133,-6-6-154,-6-10-209</inkml:trace>
  <inkml:trace contextRef="#ctx0" brushRef="#br0" timeOffset="107658.1602">12033 11172 1087,'0'0'288,"0"0"-103,0 0-78,0 0-26,110-13-45,-64 7-20,15-3-16,-12 2-88,-10-4-271</inkml:trace>
  <inkml:trace contextRef="#ctx0" brushRef="#br0" timeOffset="108269.209">12377 10644 90,'0'0'59,"0"0"-26,0 0 484,0 0-313,0 0 7,0 0-30,0 0-10,-3-20-8,3 17-16,-2 0-14,1 3-17,1-4 1,-2 2-16,2 2 1,0 0-28,0 0-21,0 0-35,0 6-17,0 10 0,0 7 0,0 3 0,5 3 10,-1 0-9,1-3-2,-1-4-5,-2-5-35,-2-4-108,0-13-157,-8 0-235,-2-10-489</inkml:trace>
  <inkml:trace contextRef="#ctx0" brushRef="#br0" timeOffset="108876.9264">12393 10268 182,'0'0'40,"0"0"129,0 0 247,0 0-202,0 0-76,0 0-52,0 0-18,7 12 7,-4-11-18,-1 2-15,1 0-26,-3 0-4,0-2-5,0 2 0,0-2 2,0 1 8,-8-2-15,-3 0 4,-1 0 1,3 0-6,0-3 5,7-3-5,2 0 6,0 2 2,0 1 33,12 2-4,-1 1-3,-2 0-22,1 0-13,-6 7 6,-2 2-5,-2-2-1,-8-3-7,-8 2-172,-3-6-327</inkml:trace>
  <inkml:trace contextRef="#ctx0" brushRef="#br0" timeOffset="110336.5093">11652 11581 10,'0'0'698,"0"0"-473,0 0-102,0 0-39,0 0-37,0 0-13,0 0 47,1 27 65,39-25 10,29-2-5,50 0-20,56 0-21,37-4 2,11 3 8,-15 1-28,-40 0-14,-44 0-17,-40 0-34,-36 0-7,-21 0-19,-5 0 5,-10-6 6,-8 0-4,-4 0-8,-25 0-42,-11 1-98,-6 2-62,-20-1-150,10 3-194,8-2-667</inkml:trace>
  <inkml:trace contextRef="#ctx0" brushRef="#br0" timeOffset="110968.8523">12353 12021 1218,'0'0'328,"0"0"-58,0 0-93,0 0-45,0 0-30,0 0-49,0 0-28,9-17-10,-9 34-8,0 3-7,-3 7 9,0 1-9,-2 1 1,1-1 0,4 0 0,0-5 1,0-5 10,4-3-11,11-6-1,2-8 7,3-1-7,2 0 0,0-6 1,-3-5 1,-2-3-2,-4 0-26,-10-9-79,-3 5-177,0-2-346</inkml:trace>
  <inkml:trace contextRef="#ctx0" brushRef="#br0" timeOffset="111201.0302">12433 11843 880,'0'0'678,"0"0"-363,0 0-65,0 0-115,0-73-80,0 63-27,0 3-16,0 5-12,0 2-19,-3 13-113,-1 3-151,-2 1-283</inkml:trace>
  <inkml:trace contextRef="#ctx0" brushRef="#br0" timeOffset="111740.5878">12698 11976 10,'0'0'126,"0"0"723,0 0-536,0 0 14,0 0-69,0 0-41,0 0-65,50-65-10,-50 63-41,2 2-30,-2 0-42,1 6-22,1 12-2,1 7-4,-2 7 6,2 4-7,-1 4 0,2 0-33,-3 4-117,-1-11-186,0-12-494</inkml:trace>
  <inkml:trace contextRef="#ctx0" brushRef="#br0" timeOffset="112109.32">12793 12397 182,'0'0'388,"0"0"279,0 0-393,0 0 0,0 0-92,0 0-78,0 0-41,25 6-25,-25-3-20,0 0-17,-7 2 14,-4-3-15,0 0 6,0-2-5,6 0 13,2 0-14,3-2 0,0-5-9,2-1-17,10-2-46,6 0-119,-5 0-194,-2 1-733</inkml:trace>
  <inkml:trace contextRef="#ctx0" brushRef="#br0" timeOffset="123143.2876">14628 11085 894,'0'0'668,"0"0"-416,0 0-35,0 0-89,0 0-29,0 0-33,-8-7-3,10 7-19,10 0 2,9 0 5,9 0-17,10 0-4,12-2-17,6 1-13,3-1 6,-2-1-6,-10 1-5,-7-2-10,-15 4-21,-12 0-78,-14 0-64,-1 0-124,-36 6-70,-1 2-252,-3-2-341</inkml:trace>
  <inkml:trace contextRef="#ctx0" brushRef="#br0" timeOffset="123310.0268">14695 11211 209,'0'0'19,"0"0"873,0 0-561,0 0-4,0 0-103,0 0-92,0 0-53,6 21-14,31-20-20,11-1-34,12 0-11,34 0-44,-14-7-235,-9-5-397</inkml:trace>
  <inkml:trace contextRef="#ctx0" brushRef="#br0" timeOffset="123926.702">15671 11031 214,'0'0'233,"0"0"608,0 0-547,0 0-17,0 0-80,0 0-55,0 0-25,9-7-24,-1-2-28,5-1-19,3-1-3,2-4-11,1 4-11,-2-4-1,-2 1 1,-5 3-3,-1 1 7,-4 1 13,-2 5-2,-3 0 5,0 4-17,0 0-15,0 0-9,0 6-1,0 9 0,0 3 0,-2 6 0,-1 5 2,0 2-1,-1 1 0,1 3 1,-2-1-1,1-2-9,1-3-21,-1-3-24,0-5-19,3-3-22,-1-1-52,-1-3-56,-1-4-94,-5-1-78,-3-2 41,-1-1 114,-2-1 122,3 0 82,3-3 16,3 1 121,2-1 53,4-1 72,0 1 45,0-1 2,13-1-58,6 0-24,10 0-82,8 0-56,3 0-37,3 0-24,5 0-12,-2-3-14,8-5-98,-12 2-204,-11-5-565</inkml:trace>
  <inkml:trace contextRef="#ctx0" brushRef="#br0" timeOffset="125402.3152">6767 14178 687,'0'0'550,"0"0"-315,0 0 121,0 0-88,0 0-81,0 0-45,0 0-53,17-71-34,-16 69-28,-1 2-8,0 0-19,0 0-1,0 0 0,0 4 0,0 3 1,0-1-30,5 1-80,14-3-152,-3-2-272,5-2-323</inkml:trace>
  <inkml:trace contextRef="#ctx0" brushRef="#br0" timeOffset="125590.2289">7112 14397 150,'0'0'986,"0"0"-705,0 0-40,0 0-44,0 0-40,0 0-44,0 0-42,10 42-22,-7-34-20,0 0-27,1 1 4,-4-1-6,0-3-56,-13-5-283,-2 0-584</inkml:trace>
  <inkml:trace contextRef="#ctx0" brushRef="#br0" timeOffset="125768.0516">6646 14514 1482,'0'0'507,"0"0"-207,0 0-125,0 0-84,0 0-70,0 0-16,0 0-5,39-18-67,-30 31-222,-3-4-614</inkml:trace>
  <inkml:trace contextRef="#ctx0" brushRef="#br0" timeOffset="126091.2354">7891 14114 1309,'0'0'503,"0"0"-201,0 0-53,0 0-79,0 0-60,0 0-25,0 0-32,-2-25-27,-1 47-14,0 12-6,-2 10-5,-1 6 5,1 7-6,-1-1-9,1-2-59,2-7-87,-1-4-93,1-15-242,-2-12-181</inkml:trace>
  <inkml:trace contextRef="#ctx0" brushRef="#br0" timeOffset="126376.6775">7859 14108 1160,'0'0'402,"0"0"-75,0 0-89,115-90-72,-67 79-23,-2 11-47,-4 0-53,-9 22-23,-14 13-13,-10 3 2,-9 7-8,-12-2 8,-16-6-9,-7-8 0,1-13-8,-2-8-25,9-8-50,5-2-57,7-15-48,9-5-140,6-8-213,0 7-701</inkml:trace>
  <inkml:trace contextRef="#ctx0" brushRef="#br0" timeOffset="126703.0831">8132 14539 101,'0'0'1186,"0"0"-818,0 0-118,0 0-73,0 0-59,0 0-52,0 0-36,51 30-4,-50-16-14,-1-1-11,0-1 6,-13-4 7,-2-6-3,-4-2-11,-1 0 0,5-4 0,6-11-37,8-1-50,1-1-87,21-6-126,6 2-184,1 5-787</inkml:trace>
  <inkml:trace contextRef="#ctx0" brushRef="#br0" timeOffset="127158.2614">10558 14253 515,'0'0'983,"0"0"-694,0 0-89,0 0-72,94 0-38,-42 0-39,9 9-33,6 3-10,4 3-8,-7 0-15,-9 2-125,-15-3-184,-23-6-249</inkml:trace>
  <inkml:trace contextRef="#ctx0" brushRef="#br0" timeOffset="127291.2739">10613 14414 64,'0'0'965,"0"0"-753,0 0 55,100 4-60,-30-4-78,36 0-129,-15-10-76,-7-4-1372</inkml:trace>
  <inkml:trace contextRef="#ctx0" brushRef="#br0" timeOffset="128118.2532">13776 13325 898,'0'0'253,"0"0"-32,0 0-9,0 0 7,0 0-53,0 0-20,0 0-20,52-71-2,-32 54-22,1-2-27,4-2-29,-1 2-9,-3 2-18,-6 4-4,-6 4 5,-2 4-3,-4 3 3,-3 2-11,1 0-2,-1 0-7,0 0-1,0 0-5,0 8 6,0 6 1,0 6 5,0 3-6,-3 7 1,-4 1 0,0 4 0,-1 2 0,1 2 8,-5 0-9,6 0-1,0-2 0,1-5 0,4-3 0,-1-6-5,2-8-17,0-7-26,0-3-46,0-5-83,0 0-12,0-9-117,0-9-207,-3 0-106</inkml:trace>
  <inkml:trace contextRef="#ctx0" brushRef="#br0" timeOffset="128263.649">13822 13533 104,'0'0'84,"0"0"634,0 0-479,0 0 0,0 0 1,0 0 14,0 0-40,84 43-70,-36-41-52,5 2-54,2-2-38,17-2-10,-14 0-237,-11 0-670</inkml:trace>
  <inkml:trace contextRef="#ctx0" brushRef="#br0" timeOffset="128926.0559">12181 13912 1048,'0'0'242,"0"0"-86,0 0-41,0 0-7,0 0-15,0 0-12,0 0-48,-43 18 7,77-18 48,35 0 41,59-6-27,78-10-5,67-1 3,57 7-16,44 10-26,28 2-14,38 14-28,21 6-10,-3-4-5,-31-7 0,-53-9 0,-67-2 6,-71-24-7,-79-2 0,-65-1 8,-48 4-7,-24 5-1,-10 0-1,-10 4-10,-25 2-75,-58 12-146,2 1-152,1 11-273</inkml:trace>
  <inkml:trace contextRef="#ctx0" brushRef="#br0" timeOffset="129728.5612">12750 14514 532,'0'0'126,"0"0"236,0 0-154,0 0-47,0 0-8,0 0 46,0 0-23,95-4-22,-20-4-19,19 3-30,-6 3-23,-9 2-36,-15 0-33,-22 5-1,-4 7-12,-5-2-37,-19 1-67,-20-1-58,-19-5-143,-11-4-257</inkml:trace>
  <inkml:trace contextRef="#ctx0" brushRef="#br0" timeOffset="130102.7927">12806 14536 123,'0'0'921,"0"0"-630,0 0-37,0 0-21,0 0-53,0 0-56,0 0-36,2-24-29,20 28-28,1 14-16,1 9 1,-2 7-11,-7 7-4,-5 4 3,-10 4-3,-1 2 3,-23 2-4,-9 1 0,-10-1 0,-2-7 0,-1-6 0,6-8-1,10-9 1,12-7 6,12-6-6,6-6 0,30-4 0,29 0 12,35-6 35,42-10 8,19 0-7,-1 4 8,-17 4-20,-44 3-15,-29 3-14,-23 2-7,-18 0-46,-7 0-173,-11 0-397</inkml:trace>
  <inkml:trace contextRef="#ctx0" brushRef="#br0" timeOffset="130690.002">12830 15837 1123,'0'0'369,"0"0"-58,0 0-133,0 0-94,0 0-14,0 0-6,0 0-24,-7 101-21,1-68-9,-2 0-4,1-4-4,-3-4-2,4-4 0,3-9-64,3-12-153,0 0-187,0-16-542</inkml:trace>
  <inkml:trace contextRef="#ctx0" brushRef="#br0" timeOffset="130857.8655">12857 15552 202,'0'0'1079,"0"0"-742,0 0-51,0 0-154,0 0-98,0 0-31,0 0-3,51 35-181,-36-13-561</inkml:trace>
  <inkml:trace contextRef="#ctx0" brushRef="#br0" timeOffset="131103.1839">13094 15858 1016,'0'0'541,"0"0"-282,0 0-65,99-10-83,-66 9-61,-5 1-29,-4 0-15,-5 9-6,-8 6-72,-11 7-141,0-4-172,-3-2-404</inkml:trace>
  <inkml:trace contextRef="#ctx0" brushRef="#br0" timeOffset="131226.3842">13127 16058 87,'0'0'906,"0"0"-655,0 0 57,0 0-138,121-3-92,-70 0-75,20-3-3,-11 0-188,-9-1-546</inkml:trace>
  <inkml:trace contextRef="#ctx0" brushRef="#br0" timeOffset="131502.351">13736 15910 58,'0'0'1219,"0"0"-860,0 0-45,0 0-129,0 0-86,0 0-43,0 0-21,-73 23-3,55 5-15,4 3-9,4 1-7,7-2 0,3-3 0,8-9 0,15-6 0,9-10 0,5-2 6,3-8-1,-4-13-3,-6-9 13,-12-6 39,-11-3-13,-7-6-18,-19 3-18,-20 1-6,-49-10-55,8 13-170,2 3-607</inkml:trace>
  <inkml:trace contextRef="#ctx0" brushRef="#br0" timeOffset="132478.3072">12769 14178 71,'0'0'697,"0"0"-380,0 0-105,0 0-17,0 0-12,0 0-12,0 0-24,39-38-24,-35 34-14,-1 1-7,0 0-19,-1 3-22,-1 0-40,1 0-10,1 5-1,3 9-9,-2 3-1,2 8 8,-1 2-7,-1 0 4,1-1-4,-4-4 0,-1-3-1,0-4 0,0-5 5,0-6-5,0-4-5,0 0 5,4 0 11,2-10-11,4-9 0,3-4-1,2-5 1,6-4-1,-3 0 7,1 1-5,-2 6 0,-4 7-1,-6 9 13,-2 4-11,-2 5 5,0 0-7,1 14 6,-1 8-6,3 2 0,2 3 8,2-1-7,2-1 4,5-1-4,3-5 0,4-4-1,6-2-12,18-13-104,-2 0-408,-6-2-1062</inkml:trace>
  <inkml:trace contextRef="#ctx0" brushRef="#br0" timeOffset="133626.1618">14776 14595 33,'0'0'1088,"0"0"-783,0 0-20,0 0-51,0 0-47,0 0-49,0 0-33,4-69-41,-14 77-39,-8 15-16,-3 11-8,-2 9 0,0 8-1,0 4 2,7 2-2,3-2 2,5-8-2,3-8-1,4-11-21,1-12-40,0-12-23,0-4-1,4-14 4,7-17-12,2-5 34,2-9 42,6-6 17,3-4 2,2-2 3,0 0-2,0 10 37,-4 11 40,-8 13 11,-3 15-21,-2 8-30,0 11-24,5 18-15,1 11 8,4 8-8,2 3 0,1-2-1,2-2 1,-2-7 0,-5-4-55,-2-9-118,-9-10-112,-5-9-121,-1-8-461</inkml:trace>
  <inkml:trace contextRef="#ctx0" brushRef="#br0" timeOffset="133807.418">14700 14746 13,'0'0'1380,"0"0"-1079,0 0-149,80-19-95,-36 19-30,3 0-27,13 0-128,-14 0-269,-7 0-926</inkml:trace>
  <inkml:trace contextRef="#ctx0" brushRef="#br0" timeOffset="134206.2673">15146 14430 90,'0'0'876,"0"0"-649,0 0 51,0 0-67,0 0-39,0 0-50,0 0-37,12-27-22,-12 30-35,0 11 16,0 6-7,0 4-23,0 2-1,1 0-7,2 1-6,0-6-7,3-4-17,0-7-92,2-10-119,-1 0-64,-2-12-371</inkml:trace>
  <inkml:trace contextRef="#ctx0" brushRef="#br0" timeOffset="134358.133">15202 14272 861,'0'0'506,"0"0"-239,0 0-47,0 0-121,0 0-67,0 0-26,0 0-6,6 21-159,-1-9-418</inkml:trace>
  <inkml:trace contextRef="#ctx0" brushRef="#br0" timeOffset="135054.4787">14247 15381 1179,'0'0'287,"0"0"-22,187-43-16,-18 27-43,35 4-19,12 7-46,-11 5-56,-32 0-40,-24 0-30,-37 0-1,-39 0-13,-33 0-2,-17 0-7,-8 0-7,-7 0-23,-8 0-32,-23 7-128,-12 4-166,-2-1-253</inkml:trace>
  <inkml:trace contextRef="#ctx0" brushRef="#br0" timeOffset="135514.437">15042 15771 474,'0'0'996,"0"0"-661,0 0-71,0 0-108,0 0-36,0 0-61,0 0-28,0-5-1,0 26-12,0 7 5,0 6-9,-5 4-8,-1 1-5,0-2 1,1-2-1,1-6-1,0-4-19,2-9-63,2-5-72,0-9-70,0-4-102,0-18-175,0-2-703</inkml:trace>
  <inkml:trace contextRef="#ctx0" brushRef="#br0" timeOffset="135686.4184">15086 15401 1079,'0'0'361,"0"0"-70,0 0-86,0 0-116,0 0-63,0 0-18,0 0-8,25 39-25,-16-19-256,0-6-649</inkml:trace>
  <inkml:trace contextRef="#ctx0" brushRef="#br0" timeOffset="136219.2842">15304 15830 831,'0'0'555,"0"0"-248,0 0-2,0 0-95,0 0-54,0 0-50,0 0-53,40 3-19,-35 26-17,-1 7-7,-3 2-10,-1 1-4,0 9-99,0-12-180,-4-8-396</inkml:trace>
  <inkml:trace contextRef="#ctx0" brushRef="#br0" timeOffset="137247.3172">15295 16362 67,'0'0'115,"0"0"642,0 0-517,0 0 4,0 0-28,0 0 6,0 0-33,76 0-59,-67 0-52,-3 0-47,-6 6-18,-2 7-2,-15 2-5,-9-3 1,-1-1-6,-1-4-1,4-2 1,6-5-1,8 0 0,8-6-24,2-8-16,11-1-1,17-2-62,-1 3-163,-6 3-337</inkml:trace>
  <inkml:trace contextRef="#ctx0" brushRef="#br0" timeOffset="148391.8234">18778 11970 484,'0'0'690,"0"0"-535,0 0-39,0 0-19,13-76-2,-12 65 3,-1 0-5,0 5 1,0-1-19,0 2-13,0 2-4,0 2-17,0 1-13,0 0-9,0 0-6,0 0-2,0 0-1,0 0 8,0 4 11,0 4-9,0 0 5,-1 2-15,1 3 12,0 1-13,0 1-9,0 4 2,0 5 9,0 2-10,4 5-1,2 6 1,0 4 11,-3 4-5,-2 4-5,-1 4-2,0 0 7,0 4-7,-11 1 0,2 5-1,1 12 1,8 15 0,0-8 0,6-9 0,12-9 0,0 0 0,7 18 0,2 18 0,0 1 0,-7-8 9,-4-19-8,-7-21 1,1-10-1,2 10-1,6 18-1,3 20-7,1 12 8,-4-8 0,-12-10 0,-6-11 0,0 1 0,-12 4 0,-1 1 8,1 6-7,0-1 0,3 5 0,3 1 1,3 3-2,0 9-6,3-1 6,0 4-1,4-1 0,2-2 0,-1 3 1,-4 3 3,-1 1-1,0 2 2,0 2-4,0 3-1,0-2 0,0-3-1,-3-2-7,-3-8 4,-4-4 5,-2-6 1,0-20 5,0-13-6,5-18 1,2-2-1,1 5 1,2 5-1,2 6 0,0-4 0,0-3 0,6-3 0,2-4 0,-1-2 0,2-7 1,-1-4-1,-1-7 1,-1-4-1,-1-7 0,-1-2 0,-3-6-22,2-2-54,2-26-46,-1-8-151,2-5-379</inkml:trace>
  <inkml:trace contextRef="#ctx0" brushRef="#br0" timeOffset="177527.4113">20067 11792 1650,'0'0'379,"0"0"-106,0 0-79,0 0-85,0 0-41,0 0-17,23-41-21,-23 41-20,2 16-1,-1 8-2,2 10 2,-3 7 3,0 4-4,0 2 1,0-2-8,0-3 0,-4-5-1,1-9-9,0-7-26,1-7-33,1-8-39,1-6-36,0 0-11,0-35-143,0 3-209,4-3-120</inkml:trace>
  <inkml:trace contextRef="#ctx0" brushRef="#br0" timeOffset="177932.6019">20112 11803 114,'0'0'931,"0"0"-601,0 0-26,0 0-94,0 0-30,105-57-52,-70 53-36,1 4-22,-4 0-17,-7 8-31,-8 10-11,-11 6-1,-6 5 2,-2 1-12,-18 0 0,-2-2 6,0-6-6,7-6-16,5-4 1,10-6-3,0-5 0,13-1 18,11 0-1,3 0 2,7 0 4,-3 0-5,0 0-1,-2 3-1,-6 12 2,-9 5 0,-6 5-1,-8 2 1,-3 3 1,-19-4-1,-11 2 0,-8-6 1,-6-3 0,-4-6 1,0-4-2,5-4 5,9-5-5,8 0-30,13-14-97,6-2-100,7-4-294</inkml:trace>
  <inkml:trace contextRef="#ctx0" brushRef="#br0" timeOffset="178706.5272">20590 12203 588,'0'0'632,"0"0"-316,0 0-71,0 0-90,0 0-18,0 0-17,0 0 0,73-79-19,-59 48-25,0-7-15,1-9-20,2-3-13,-2-5-20,-2 5 1,-4 6 1,-3 11 16,-3 13-6,-3 8-5,0 8-7,0 4-8,0 3-8,0 16 2,0 6 6,-3 10 0,-2 5 0,2 4 0,3 1 0,0 1 1,0-4-1,11-9-18,7-3-16,2-11-12,3-10 1,6-9 9,2 0-5,2-14 9,0-8 12,0-3 18,-4-3 1,-5 2 0,-3 2 0,-8 8 1,-4 3 18,-3 6 12,-3 5-2,-3 2-22,0 7-6,0 15-1,0 4 1,0 5 1,-3 1-1,-1-5-12,2-3 6,2-5-16,0-8-3,9-8 8,10-3 11,6-5 6,3-12 0,0-6-1,-4-1 1,-6 0 7,-11 3 7,-7 2 15,0 6-5,-13 8-12,-10 5-11,-5 0-1,1 10-13,3 5-63,14 3-180,5-3-311,5-8-534</inkml:trace>
  <inkml:trace contextRef="#ctx0" brushRef="#br0" timeOffset="180499.9523">21453 11982 864,'0'0'689,"0"0"-354,0 0-96,0 0-74,0 0-55,0 0-30,0 0-28,-59-2-15,37 18-16,-1 3-11,7 5-9,3 2 8,5-1-9,8-3-1,0-1 0,9-7-8,13-8 0,10-6-5,4 0 8,2-8-1,4-9 1,-5-5 6,-1-6 0,-4-4 0,-3-5 1,-3-3 0,-3-6 8,-6 1-8,-4 4 5,-7 5 9,-4 7 17,-2 8 7,0 7 3,0 5-9,0 6-3,0 1-10,0 2-11,0 0-9,-2 11-7,1 11 6,-2 6 1,0 6 1,-2 4-1,0 2 0,-3 1 1,0-3 1,-2-4-1,0-2-1,1-5 0,4-8-8,2-6 7,3-5-8,0-8 8,9 0 0,10 0 1,6-15 1,3-2-1,3-6 1,2-2-1,-2 0 1,1-2-1,-5 6 1,-5 3-1,-6 3 2,-5 5-2,-5 4 0,-5 3 0,-1 3 2,0 0-2,0 0-2,-9 8 0,-9 6 1,-3 2 0,-1 3 1,-2-3-1,5 2 0,4-4 1,4-3-1,7-2-5,4-2 0,3-3 5,12-2 0,9-2 1,1 0 0,3 0 0,-2 0-1,2 0 1,-2 0-1,-1 0 0,-1 0-1,-5 0 2,3 0-1,-2 0 0,-4 0 0,1 0 1,-4-2 0,2-8 1,0-3 0,1-2-1,-2-2 1,-1-1 0,-4 3 0,-3 3 6,-3 2-5,-3 4 4,0 4-6,0 2 1,0 0-1,0 0-9,0 10 7,0 2 1,-3 4 0,2-3 0,1 1 1,0-3-1,0-4 1,12-2-1,5-2 1,7-3 1,5 0 0,2-9 0,2-3-1,0 1 1,-5 0-1,-7 2 0,-3 2 0,-8 4 0,-4 3 0,-3 0-1,-3 3 0,0 8 1,0 1 0,-3 1 0,-6-2 0,3-3-1,2-2 1,2-5 0,2-1 1,0 0 0,0-1 0,12-10 2,6-3-3,4-3 0,1 3 0,-1 1 0,-1 3 1,-3 4 0,-3 5 0,-3 1-1,-3 0-1,1 11-1,-2 0-5,-1 1-8,3-4-58,1-2-27,4-4-44,6-2-96,3 0-157,3-8 21,-1-4 153,-3-5 81,-2 1 135,-8 0 7,-2 1 139,-8 4 103,-3-1 22,0 5-30,-9 3-68,-9 3-53,-6 1-28,-1 0-14,-1 12-9,-1 4-25,3 4-12,7 1-24,5 1 0,7 0 6,5-3-7,3-3-8,16-5-10,6-5-13,3-5-9,0-1 21,1-3 17,-4-10 2,-4 0 2,-5 0 38,-3 0 36,-5 2 2,-4 3-12,-1 4-12,-3 3-16,0 1-23,0 0-14,-10 13 0,-6 4 1,-2 8-1,-3 5 1,3 7 4,1 3-6,4 5 1,6 4-1,2 0 7,4-1-7,1-3-1,0-4 0,0-4 0,0-7-8,-3-10 0,-3-3 1,-3-9 8,-3-3 0,-2-5 0,-5 0 0,-5 0 0,-4-1-1,-5-5-51,-4 2-15,-4 0-8,0-2-38,5 0-29,0-8-39,9 1-117,12-2-232</inkml:trace>
  <inkml:trace contextRef="#ctx0" brushRef="#br0" timeOffset="180850.0523">22297 11589 1220,'0'0'491,"0"0"-140,0 0-80,0 0-103,0 0-92,0 0-52,0 0-24,43-18-29,-19 25-256,0-4-1184</inkml:trace>
  <inkml:trace contextRef="#ctx0" brushRef="#br0" timeOffset="181407.0086">23446 11746 796,'0'0'854,"0"0"-539,0 0-82,0 0-67,0 0-77,0 0-59,0 0-10,23 46 9,-32-4-10,-2 8-7,-3 3-6,2 1-5,-1-1 5,1-8-6,1-9-21,2-8-89,5-9-71,2-14-103,2-5-107,0-16-215</inkml:trace>
  <inkml:trace contextRef="#ctx0" brushRef="#br0" timeOffset="181614.7896">23469 11719 114,'0'0'961,"0"0"-673,0 0-49,105-65 1,-65 62-46,-4 3-82,-8 16-59,-10 10-31,-12 6-7,-6 1-2,-19 0-2,-14-5-2,-8-6-2,-2-7-6,4-7-1,8-6-80,9-2-183,10-15-237,10-2-279</inkml:trace>
  <inkml:trace contextRef="#ctx0" brushRef="#br0" timeOffset="182973.3406">23745 11726 948,'0'0'308,"0"0"-61,0 0-55,0 0-41,0 0-53,0 0-45,0 0-27,0-1-13,0 15-12,0 5 8,0 3 0,-3 1-9,-1 3 9,-1-2-9,0-5 0,0-4 0,2-5-12,2-6-26,1-4-51,0 0-30,4-11-31,8-8 46,0-3 45,0-4 30,0 0 14,-5-1-11,-2 1 19,-1 7 5,-2 3 2,-1 8 11,2 3 12,1 4-1,1 1-1,4 0 8,6 4 9,1 3-10,5 1-11,1-3 4,-2-1 17,-2-1 39,-5-1 11,-1-2 13,-4 0 26,-2 0-20,-2 0-15,-1-5-3,0 1-6,-3 0-28,0 3-12,0 1-21,0 0-20,0 4-2,-1 11-1,-5 5 0,3 2 0,1 3 1,2-2-12,0-3-15,11-4-13,6-9-3,6-3-12,2-4-27,5-4-55,2-11-15,-3-3-37,-3-4 43,-6-4 55,-4 3 51,-8 1 35,-5 3 5,-3 6 53,0 4 22,0 5-6,0 4-27,-6 0-30,-1 8-11,0 7 15,0 3-10,3 0 1,1 2 2,1 0-3,2-2-5,0-2 0,0-4 6,2-2-6,7-6 1,2-4 7,2 0 7,0 0 3,1-8-18,-5-6 12,-2-2-7,-5-3-5,-2 2 5,0-3-5,-2 0-1,-5 3 2,-1 3-2,1 4-2,4 5 1,3 4-6,0 1-20,10 0 10,10 2 5,5 6 12,5 0 0,3-3 0,0-3-1,-2-2 1,-1 0 0,-2-12 0,-3-5 6,-1-10 34,-4-7 17,-3-7 7,0-6-10,-2-4-17,-3-1-13,-2 5 15,-5 8 31,-2 13 5,-3 10-10,0 11-8,0 5-28,-5 4-29,-8 19 0,-2 11-1,-1 9 0,2 20 0,5-3 1,-1 5 0,4-2 0,1-13 1,1-1 0,-1-10-1,-1-11 1,3-10-1,3-8 1,0-9-1,0-1 2,12-4 5,9-14-6,6-5 0,4-2 0,2-1-1,-3 2 0,-5 4 1,-4 5-1,-6 9 0,-3 6 0,-5 0-8,0 8-1,-6 13 8,-1 3-1,-1 0 2,-15 0-1,-6-3 1,-3-4 0,-3-5-16,-2-3-52,-6-8-77,8-1-196,5 0-293</inkml:trace>
  <inkml:trace contextRef="#ctx0" brushRef="#br0" timeOffset="183912.0525">24829 11728 28,'0'0'1278,"0"0"-793,0 0-213,0 0-74,0 0-69,0 0-74,0 0-38,0-10-17,0 10 0,1 5 1,-1 0-1,2 1 1,-2-3 0,0 0 7,0-3-7,0 0 0,0 0 9,0 0 1,0 0-4,0-1 0,0-2-7,0-1-9,0 0 9,0-1 0,1 0-2,1-1 0,-2 0 1,1 1-17,3-1 12,1 2-9,-1 2-1,4 0 4,1 0-3,3 2 13,0 0 1,2 0-11,3 0 11,2 0 1,4 0 0,-4 4 0,0-2 0,-2 2 0,-5 0-1,-5 0 0,-4 1-5,-1-2 0,-2 1 4,0-3 2,0 2-1,0-1 1,0-2 0,0 0 0,0 0 2,0 0 7,0 0 7,0-2-15,0-5 1,0-2-1,0 2 0,-3 0 2,0 1-3,0-1 0,-2 2 0,-2 1-1,0 1 1,-3 1 0,-3 2-8,-2 0 8,-3 3-2,0 8-6,-1 4 7,1 2 0,0 0-4,6 1 4,3 1-7,8-5 8,1 2-2,4-3 1,16-4 0,3-2 1,6-6 0,4-1 5,1 0-4,-1-7-1,-5-7 1,-6 2 9,-5-6 9,-7 3 4,-4-1-1,-4 2 2,-2 3-1,0 4-5,0 4-4,0 3-14,-2 0-5,-4 1-1,-1 12 0,3 4 5,1 3 0,3 0-1,0 4 1,0-3 0,9-2 0,8-1-8,4-5-41,13-4-79,-5-5-176,-5-4-368</inkml:trace>
  <inkml:trace contextRef="#ctx0" brushRef="#br0" timeOffset="184510.297">25255 11840 130,'0'0'84,"0"0"539,0 0-386,0 0-33,0 0-20,0 0-20,0 0-24,78-72-33,-68 40-43,-1-9-18,3-18-18,-3-1-1,0-2-12,0-1-5,-3 15 5,-2 2 7,-1 14 21,-1 13 10,-2 10-22,0 8-16,0 1-9,0 8-6,0 14-1,0 11 1,-5 8 1,-2 6 8,-2 6-8,0 3 0,1-3 0,2-6 5,2-8-6,3-9 0,1-12 1,0-7-1,13-7 0,8-4 9,7 0-7,4-10-2,-1-1 1,-3-1 8,-5 1-9,-6 2 2,-8 5-1,-1 4 0,-5 0-1,0 14 0,-3 5-1,0 5 1,0-2 0,-14-1 0,-5-3 0,-3-4 1,-7-6 5,1-3-6,0-5-8,-1 0-104,10-6-188,8-6-404</inkml:trace>
  <inkml:trace contextRef="#ctx0" brushRef="#br0" timeOffset="184774.0091">25704 11732 697,'0'0'582,"0"0"-205,0 0-20,0 0-139,0 0-95,0 0-69,0 0-34,21 24-2,-18-6-5,-1 3-4,-2 0-8,0 0 6,0-4-7,0-2-35,0-8-66,2-2-66,4-5-127,-1-7-182,0-7-587</inkml:trace>
  <inkml:trace contextRef="#ctx0" brushRef="#br0" timeOffset="184910.6662">25800 11461 340,'0'0'850,"0"0"-618,0 0-36,0 0-107,0 0-81,0 0-8,0 0-35,-2 67-200,2-39-605</inkml:trace>
  <inkml:trace contextRef="#ctx0" brushRef="#br0" timeOffset="185103.3812">25913 11886 198,'0'0'11,"0"0"12,0 0-14,0 0-8,0 0 9,0 0 6,0 0 30,20 8-46</inkml:trace>
  <inkml:trace contextRef="#ctx0" brushRef="#br0" timeOffset="186504.5336">25989 11911 46,'0'0'946,"0"0"-677,0 0-17,0 0-42,0 0-41,0 0-39,0 0-38,24-27-10,-12 12-23,0-7-10,1-4-15,1-8-19,-1-9-6,-1-17-8,1 1 1,-2-5 4,-2 2-6,-4 16 0,0 3 8,-3 14-8,-2 12 0,0 6 1,0 9-1,0 2-9,0 2-7,-2 14 10,-5 7 0,4 6 5,0 8 1,2 5 0,1 8 6,0 1-6,0 4-1,0-3 1,1-7 0,4-6 0,1-9 0,2-8 1,1-6-2,2-7-4,5-8 5,5-1 1,3 0 0,1-11 0,1-5 1,-3-4-1,-3-2 0,-4-1 7,-4 1-1,-3 5 1,-3 3-7,-3 7-1,-1 5 0,-1 2-9,1 3-1,-1 11 8,2 1 2,2 2 0,-1 1-1,2-4 1,0-2 0,0-3 0,2-5-1,2-1 1,2-3-36,7 0-59,-2-2-172,-3-7-352</inkml:trace>
  <inkml:trace contextRef="#ctx0" brushRef="#br0" timeOffset="186656.8477">26452 11479 658,'0'0'362,"0"0"-362,0 0-78</inkml:trace>
  <inkml:trace contextRef="#ctx0" brushRef="#br0" timeOffset="188344.0514">26508 11851 134,'0'0'253,"0"0"322,0 0-313,0 0-56,0 0-26,0 0-25,81 3-19,-66-14-48,-5-4-9,1-8-23,-4-4-23,-1-8-18,0-9-7,0-18-7,1-17 0,-2 4 0,-2 6-1,-3 10 1,0 16 0,0 0 0,0 2-1,0 13 55,0 12-39,0 12-16,0 4-10,-2 9 8,-1 11-4,0 8 6,2 4 0,-2 5 0,2 3 0,1 6 0,-3 2 1,0 4 0,-2 0 0,-1 0 0,2-2-1,1-7 1,0-9-1,3-6 1,0-9-1,6-6-2,9-7 1,9-6 0,4 0 1,2 0 0,2-9 0,0-4 0,-4-3 0,-4-1 1,-7 2-1,-6 1 2,-6 4-2,-5 8 0,0 2-1,-5 0-14,-5 6 9,-1 9-3,1-1 8,3 0-7,4-2 8,3-1-12,0-1 0,3-4 6,11-2 6,5-2 0,3-2-14,-1 0 0,-3-2 12,0-8 1,-6 0 1,-4-1 6,-2 1 18,-4 2 32,-1 3 19,-1 2 14,0 3-19,0 0-34,0 0-28,-7 11-2,-5 8 5,-2 6 5,-2 6 14,1 6 6,-1 6-17,2 2 0,0 0-7,0 0-6,-2-2-4,-1-3 5,-4-7-5,-1-3-1,-2-6 10,-3-5-11,-3-3 0,-3-6-2,-2-3-5,-4-5-28,2-2-29,-18-3-86,11-11-147,7-6-403</inkml:trace>
  <inkml:trace contextRef="#ctx0" brushRef="#br0" timeOffset="188643.5902">26713 11264 977,'0'0'630,"0"0"-338,0 0-69,0 0-77,89-21-30,-35 17-17,6-3-19,1 1-23,-8 2-14,-9-1-13,-14 0-9,-13 2-5,-12 1-8,-5 2-8,-12 0-20,-43 0-102,3 2-150,-3 3-525</inkml:trace>
  <inkml:trace contextRef="#ctx0" brushRef="#br0" timeOffset="189580.156">19241 12947 977,'0'0'820,"0"0"-511,0 0-68,0 0-132,0 0-64,0 0-29,0 0-4,-9 53 5,2-21 6,-5 2-11,-1 3-4,-1 3 1,-2 1-8,2-2-1,0-1 6,1-4-6,4-7-1,5-6-35,2-6-53,2-9-80,0-6-131,6-12-220,5-7-301</inkml:trace>
  <inkml:trace contextRef="#ctx0" brushRef="#br0" timeOffset="190048.2222">19280 12972 18,'0'0'1111,"0"0"-785,0 0-31,0 0-77,103-39-55,-70 37-41,-6 2-51,-5 5-38,-10 12-15,-5 5-17,-7 3 6,-1 3-5,-17-3 4,-3-3-6,1-6-1,3-4-11,5-6-5,6-3-14,6-3 0,0 0-1,7 0 11,11 0 14,3 0 6,1 0 1,-2 0-1,-1 7 0,-3 4 1,-3 5-1,-6 3 1,-5 5-1,-2-1 1,-2 2 1,-16 2-1,-7-6 1,-10-1 0,-5-3 5,-3-6-6,-2-4-1,2-3 1,7-4 0,6 0-1,11 0-11,8-4-64,8-6-73,6-6-107,14 2-144,1-1-851</inkml:trace>
  <inkml:trace contextRef="#ctx0" brushRef="#br0" timeOffset="190571.7879">19811 13221 124,'0'0'1161,"0"0"-834,0 0-60,0 0-66,0 0-79,0 0-51,0 0-21,42-32-27,-38 34-22,1 14 8,-1 4-7,1 6 6,-2 4-2,-3 2-5,0-1-1,0-3 0,0-5-1,0-6-14,0-6 2,0-6-4,0-5-2,3 0 10,10-3 8,4-13 1,5-5 0,2-3 1,1-2 14,2 1 13,-3 4-6,-3 2 0,-4 8 3,-4 5 5,-4 6-9,-5 0-15,2 13 0,-3 9-5,-2 3 0,1 0 5,1 1-5,3-4-1,7-4-31,8-4-65,28-8-32,-4-5-151,1-1-298</inkml:trace>
  <inkml:trace contextRef="#ctx0" brushRef="#br0" timeOffset="190843.9388">20639 13252 7,'0'0'1305,"0"0"-957,0 0-78,0 0-71,0 0-89,110-5-51,-75 5-25,-1 0-19,-3 6-15,-4 5-11,-12 5-125,-6-2-378,-9-3-331</inkml:trace>
  <inkml:trace contextRef="#ctx0" brushRef="#br0" timeOffset="190958.3309">20675 13394 74,'0'0'831,"0"0"-543,0 0-7,88 0-114,-34-1-68,23-8-75,-8 1-24,-14-2-339</inkml:trace>
  <inkml:trace contextRef="#ctx0" brushRef="#br0" timeOffset="191473.0968">21704 13048 1046,'0'0'401,"0"0"80,0 0-248,0 0-44,0 0-30,0 0-56,0 0-45,5-36-39,-4 57-7,1 12-3,-2 13 1,0 8 1,0 8-10,-12 1 5,-3-2-6,-2-6-14,0-10-68,-1-8-101,1-21-129,3-9-315,6-7-632</inkml:trace>
  <inkml:trace contextRef="#ctx0" brushRef="#br0" timeOffset="191785.135">21734 13057 590,'0'0'491,"0"0"-242,0 0 40,79-76-17,-40 59-54,3 4-52,0 7-21,-1 6-52,-5 0-42,-9 17-29,-9 8-11,-9 10-10,-9 5 0,-10 1 0,-22-1 12,-10-8-13,-8-10 0,-5-7 7,0-9-7,5-6 0,11 0-55,11-4-72,15-9-33,13-7-91,14 1-237,7 4-436</inkml:trace>
  <inkml:trace contextRef="#ctx0" brushRef="#br0" timeOffset="192462.459">21904 13460 98,'0'0'927,"0"0"-614,0 0-27,0 0-62,0 0-65,82-27-47,-70 27-42,0 0-22,-4 6-25,-5 10-8,-2 5-2,-1 3-12,0 4 5,-3-1-5,-6 0 0,-3-5 5,3-5-6,3-4 0,2-6-1,4-5 0,0-2-8,4 0 9,11-13-1,9-3 1,4-5 1,4-1-1,2-2 0,1 2 0,-6 5 1,-3 2 0,-9 6 9,-8 5 2,-6 4 4,-3 0-15,0 10 8,-1 8-7,-8 1 4,2 1-6,4 1 1,3-2 0,0-2-1,11-5 1,15 0 0,6-5 9,9-2-2,4-4-8,4-1-1,8 0-58,-14 0-185,-10-2-459</inkml:trace>
  <inkml:trace contextRef="#ctx0" brushRef="#br0" timeOffset="193252.5796">23560 13390 97,'0'0'104,"0"0"764,0 0-577,0 0-40,0 0-66,0 0-70,0 0-36,0 4-17,2-4-26,10 2-16,10-1 13,10 0 5,5 2-11,6-2-14,-1 2-7,-3-1-6,-8 0 0,-6 0-1,-10-1-45,-10 1-85,-11-2-75,-17 0-166,-2 0-462</inkml:trace>
  <inkml:trace contextRef="#ctx0" brushRef="#br0" timeOffset="193450.0559">23650 13569 687,'0'0'611,"0"0"-345,0 0 20,0 0-102,0 0-82,111 20-46,-72-18-28,2-2-21,-5 0-7,-5 0-66,-9 0-167,-8-7-86,-10-1-225</inkml:trace>
  <inkml:trace contextRef="#ctx0" brushRef="#br0" timeOffset="199709.8417">24899 12855 173,'0'0'48,"0"0"291,0 0 61,0 0-151,0 0-35,0 0-45,18-41 55,-11 30-52,0-3-18,-2 3-33,-2 1 0,-2 3-17,1 2-31,-2 2-25,0 3-19,0 0-9,0 0-13,0 5-6,0 12-1,-6 10 1,-9 10 0,-2 7 8,-3 10-7,-4 5-1,-3 2-1,-1 0 8,1-7-8,0-5 2,4-12 6,7-10-3,6-11-5,5-9-1,4-7 1,1 0 1,0-13 5,12-11-6,8-7 1,4-8 0,8-7 0,0 0 0,4-2-1,-1 6 0,-2 6-1,-7 8 0,-2 10 0,-7 7-1,-3 3-4,-3 6 5,1 2-5,-3 2-4,3 14 9,3 5-5,0 8 5,1 7 0,-1 3 1,-2 2 0,-4-1-2,-1-3-23,-5-6-44,-3-6-54,0-8-16,0-6-49,-8-11-121,-4 0-98,1-7-517</inkml:trace>
  <inkml:trace contextRef="#ctx0" brushRef="#br0" timeOffset="199901.0957">24832 13122 616,'0'0'588,"0"0"-285,0 0-19,0 0-151,0 0-67,85-16-47,-42 13-11,3 3-8,14 0-1,-14 0-216,-7 0-369</inkml:trace>
  <inkml:trace contextRef="#ctx0" brushRef="#br0" timeOffset="200541.2354">25254 12729 114,'0'0'959,"0"0"-685,0 0-32,0 0-46,0 0-62,0 0-41,0 0-28,40-36-31,-35 36-22,-1 3-5,-1 13-5,-2 5-1,-1 8 8,0 2-8,0 0 8,0-2-8,-3-4-1,-2-1 1,-1-10 0,3 0 1,0-7-1,1-3 1,2-4 5,0 0 2,0 0 9,8-11-12,6-5 0,4-4-5,5-2 1,0-3 4,3 2 1,-4-1-7,-1 5 0,-3 3 2,-6 4 7,-4 8 10,-5 4-10,-2 0-9,1 3-1,-2 14-5,2 5 6,1 3-1,2 3 2,1-3-1,1-3 0,4-2 0,-1-4 0,2-4 0,6-6 1,0-1-1,6-4-13,10-1-127,-5 0-340,-7-7-574</inkml:trace>
  <inkml:trace contextRef="#ctx0" brushRef="#br0" timeOffset="201066.1527">24529 13630 522,'0'0'587,"0"0"-312,0 0 2,0 0-120,108-36-29,-10 25 15,37 4-25,20 3-47,-4 4-31,-12 0-21,-44 0-10,-24 0-7,-28 0-2,-17 0-8,-6 0-43,-10 0-37,-17 0-46,-19 0-159,-11-1-282</inkml:trace>
  <inkml:trace contextRef="#ctx0" brushRef="#br0" timeOffset="201732.2891">24716 13820 65,'0'0'134,"0"0"681,0 0-567,0 0-50,0 0-35,0 0-40,0 0-17,51-42-40,-33 36-6,-1 3 6,-1 3-19,-1 0-25,-2 4-10,-4 13-11,-1 7 9,-7 3-3,-1 6-7,0-2 3,-13 0 3,-6-6-5,-1-2-1,-1-5-10,3-4-2,3-3-3,6-5 8,5-3-20,4-3-9,0 0 19,9-6 17,7-8 0,5-5 10,6-3 5,1-1-9,4-2 7,-3 1 5,3 4 5,-4-1-1,0 7-1,-3 3 10,-2 4 0,-3 4 0,-7 3 12,-4 0-9,-6 14-24,-3 7 7,0 6-16,-2 2 7,-8-1-7,3 0 1,1-5-2,1-1 0,4-4-13,1-5-48,1-5-41,11-5-210,3-3-314</inkml:trace>
  <inkml:trace contextRef="#ctx0" brushRef="#br0" timeOffset="202333.4062">25297 13943 267,'0'0'131,"0"0"679,0 0-480,0 0-53,0 0-88,0 0-67,0 0-23,22-21-31,-20 21-34,-2 0-13,1 4 1,-1 7-6,0 4-1,0 1-6,-3 5-3,-6-1-5,2 1 4,-3 1-5,2-2-65,2 1-55,1 4-62,2-7-97,-1-4-262</inkml:trace>
  <inkml:trace contextRef="#ctx0" brushRef="#br0" timeOffset="202754.3261">25258 14286 409,'0'0'52,"0"0"739,0 0-507,0 0-74,0 0-58,0 0-69,0 0-44,43 12-19,-43-2-4,-5-3-3,-8 0-6,0 1-5,0-4 5,2-3-5,1-1 4,5 0 1,5-2 2,0-10-8,0 1 6,9 1-6,2 1-1,1 4 0,5 2-41,-4 3-157,-3-1-338</inkml:trace>
  <inkml:trace contextRef="#ctx0" brushRef="#br0" timeOffset="203703.226">26183 13529 98,'0'0'777,"0"0"-515,0 0 12,0 0-10,0 0-31,0 0-64,0 0-67,35-27-30,-35 27-40,0 0-21,0 2-11,-3 6 1,-5 2-1,0 1 0,0-5 1,3-4 0,2 1-1,2-3 8,-1 0-1,2 0-5,0-9-1,0 1 0,0-3-1,0 4 2,0 2-2,0 3-1,3 2-6,2 0-33,-1 0-37,0 9-76,-2 4-116,-2-4-266</inkml:trace>
  <inkml:trace contextRef="#ctx0" brushRef="#br0" timeOffset="205876.9852">27642 12452 75,'0'0'113,"0"0"664,0 0-566,0 0-16,0 0-57,0 0-27,0 0-3,5-21 12,-1 12-24,2-2-7,2-1-11,0-2-23,3-2-2,1 1-19,3 1-15,-3 2-10,-3 3-7,-2 4 8,-2 0-10,-4 5 0,-1 0-6,0 0-3,0 0 9,0 5-1,0 1 1,-1 2 0,-4 3 0,2 0 0,-2 1 1,-2-1 0,1 7 0,-3 2-1,-1 2 1,-2 5-1,0 4 1,-1 5-1,1 1 0,-2 2 1,2 3 0,2-3 1,-2-1-2,2-5 0,0-6 0,2-7 1,2-10-1,3-3 0,1-4 0,2-3 0,0 0-16,0-3-55,0-7-104,0-2-83,0 1-37,0 3-117</inkml:trace>
  <inkml:trace contextRef="#ctx0" brushRef="#br0" timeOffset="206097.7149">27422 12806 208,'0'0'10,"0"0"394,0 0-172,0 0-25,0 0-74,0 0-8,0 0-25,86 10-25,-35-10-15,7 0-24,6 2-11,2 1-25,4-3-5,-15 0-229,-16 0-935</inkml:trace>
  <inkml:trace contextRef="#ctx0" brushRef="#br0" timeOffset="206987.2095">26605 13114 80,'0'0'99,"0"0"304,0 0-217,0 0-35,0 0-28,0 0-10,0 0 6,-36 12 0,36-12-42,0 0-25,0 0-16,0 0-20,0 2-8,0-2-8,0 0 2,0 0-1,10 0 15,2 0 30,5 2-6,6-2-2,3 2-6,10 0-2,8 1 0,24 0 1,40 3-3,48 1 7,34 1 18,25 2 29,17 0 1,6 3-16,18 0-18,7-1-7,-4-1-9,-18-1-6,-26-4-2,-35-4 5,-38-2 8,-44 0 14,-35 0 2,-27-1-26,-15-2-12,-5-1-8,-4 1-7,-8 2-1,-4-1-9,-28 2-175,-5 0-162,-3-1-254</inkml:trace>
  <inkml:trace contextRef="#ctx0" brushRef="#br0" timeOffset="207972.2389">26998 13529 65,'0'0'100,"0"0"571,0 0-437,0 0-91,0 0-33,0 0-11,0 0-25,-51-14-3,39 11-7,-1 3 22,1 0-25,0 0-7,0 0-5,1 0-14,-2 0-3,1 6-8,-1 0-11,2-1 0,4 0 0,1 0-7,3-3 0,3-2 2,0 0 3,4 0 34,19 0 51,17 0-10,25 0-30,37 0-16,28 0-7,5 8 13,-25 1-2,-38-2-23,-36-1-12,-17-4-8,-6 2-1,-6 1 0,-7 0-31,-4 1-36,-25 1-44,-23 1-90,6-1-145,3-4-217</inkml:trace>
  <inkml:trace contextRef="#ctx0" brushRef="#br0" timeOffset="208646.3739">26999 13541 77,'0'0'99,"0"0"502,0 0-407,0 0-44,0 0-30,0 0 28,0 0-36,-25-5-39,22 5-43,1 5-5,1 6 3,1 6 5,0 3 7,0 5 11,3 6 6,4 6-7,-1 3-17,-3 6-15,-3 2-8,-4 1-3,-20 0-5,-9-5 4,-7-5 0,-5-3-5,-4-3 10,3-5-11,4-4 0,6-5 0,9-3 6,6-4-6,11-5-1,4-2-1,4-2 1,1-1 1,1-2-1,0 1 1,0-1 0,-2 0 0,2 0 0,0 0 0,0 0 0,0 0 0,0 0 0,0 0 0,0 0 1,3 0 6,5 0-1,2 0 5,5 0-11,6 0 0,6 0 0,12 0 1,6 0 5,11 0 10,10 0 19,4 0 48,4 0 26,-6 0-19,-12 0-53,-15 0-16,-16 0-9,-13 0-5,-9 0 1,-3 0-1,0 0-6,-12 0-1,0 0-21,-1 0-58,4 0-48,4 1-99,4 2-118,1-3-265</inkml:trace>
  <inkml:trace contextRef="#ctx0" brushRef="#br0" timeOffset="210296.4853">26619 14922 1330,'0'0'370,"0"0"-129,0 0-114,0 0-64,0 0-42,0 0-12,0 0-9,-17-11 7,13 27-6,-5 6 10,-1 5 2,-4 2-3,1 1-4,-1-2-5,2-3 0,5-3 1,4-5-2,3-7-75,7-10-177,11 0-139,0-6-452</inkml:trace>
  <inkml:trace contextRef="#ctx0" brushRef="#br0" timeOffset="210471.2686">26804 14583 1127,'0'0'288,"0"0"-108,0 0-125,0 0-46,0 0-9,0 0-17,0 0-124,34 47-371</inkml:trace>
  <inkml:trace contextRef="#ctx0" brushRef="#br0" timeOffset="210706.1395">26898 14897 595,'0'0'684,"0"0"-390,0 0-44,0 0-121,0 0-68,100 0-33,-65 0-20,-3 5-8,-10 2-39,-11 9-168,-8-3-173,-3-2-457</inkml:trace>
  <inkml:trace contextRef="#ctx0" brushRef="#br0" timeOffset="210860.2292">26896 15082 603,'0'0'594,"0"0"-326,0 0-48,0 0-135,0 0-66,93-3-19,-36 1-37,-7-1-221,-6 0-569</inkml:trace>
  <inkml:trace contextRef="#ctx0" brushRef="#br0" timeOffset="211143.3602">27462 14872 449,'0'0'292,"0"0"303,0 0-363,0 0-61,0 0-60,0 0-60,0 0-23,-62 0-13,42 19-4,1 3 7,3 3-9,3-1-8,9-2 0,4-2 5,0-8-5,14-3-1,12-7 0,6-2 5,3-8-4,1-13-1,-5-5 16,-6-8 65,-10-5 9,-10-1-27,-5 0-38,-8 4-25,-37-3-5,2 13-199,0 3-527</inkml:trace>
  <inkml:trace contextRef="#ctx0" brushRef="#br0" timeOffset="212256.7535">27056 13260 499,'0'0'221,"0"0"-28,0 0-9,0 0-28,0 0-4,0 0-30,0 0-13,34-14-28,-29 12-16,-4 2-15,1 0-25,-2 0-19,0 2-6,0 10 0,0 5 1,0 5 0,0 3 0,0 3 10,0 0-11,-3-1 0,1-3 0,-1-4 1,2-7-1,1-3 0,0-6 0,0-4 1,0 0 9,0 0 11,10-11-8,4-7-2,2-1-5,1-6-5,2 2 1,-1-3 4,-3 5-5,-1 3-1,-1 4 1,-6 6-1,-1 4 0,-2 2 0,-1 2 0,-1 0 0,1 0 0,0 0 0,0 7 0,0 6 1,0 3 6,1 7-6,-2 3 1,2 0 4,-2-1-5,-1 1 5,2-3-5,3-6 2,3-4 4,6-4-6,5-6 7,8-3 3,6 0-11,21-10 0,-7-3-133,-9-2-261</inkml:trace>
  <inkml:trace contextRef="#ctx0" brushRef="#br0" timeOffset="213222.2907">28527 13789 1090,'0'0'296,"0"0"-52,0 0-117,0 0-80,0 0-31,0 0 6,-101 76 8,68-33 3,-2 2-11,5-1-9,4 0-12,6-5 11,7-8-9,5-9-3,4-8 0,4-8-1,0-6 1,3-4 6,12-16 0,4-7-6,6-9 0,4-3 0,4-5 7,-2-5-7,0 0 13,-5 4-12,-4 8 18,-7 11 24,-6 13 3,-3 10-27,-3 3-17,0 19-1,2 16-2,3 5 1,0 7 0,2-2-1,4-2 1,-2-6 0,-2-6-65,2-11-157,-3-5-96,-6-12-390</inkml:trace>
  <inkml:trace contextRef="#ctx0" brushRef="#br0" timeOffset="213421.1997">28375 13991 130,'0'0'962,"0"0"-707,0 0-65,110-14-71,-66 9-62,-1 1-39,-4 2-18,-1 2-40,-11 0-197,-8-4-450</inkml:trace>
  <inkml:trace contextRef="#ctx0" brushRef="#br0" timeOffset="213704.9631">28825 13639 940,'0'0'366,"0"0"-91,0 0-89,0 0-101,0 0-52,0 0-32,0 0 10,5 38-5,-5-15-6,0 3 1,0-3 5,0 0-6,0-2 1,0-5-1,0-5-74,0-7-218,0-4-422</inkml:trace>
  <inkml:trace contextRef="#ctx0" brushRef="#br0" timeOffset="213889.8563">28867 13500 5,'0'0'999,"0"0"-718,0 0-103,0 0-121,0 0-50,0 0-7,0 0-59,24-3-189</inkml:trace>
  <inkml:trace contextRef="#ctx0" brushRef="#br0" timeOffset="214453.5289">27806 14452 1068,'0'0'372,"0"0"-66,0 0-118,0 0-87,110-24-37,39 10-1,46 0 23,30 5 16,15 7-10,-16 2-9,-18 5-42,-51 5-12,-56 0-20,-46-4-9,-26-5-15,-12 2-29,-12 3-89,-19 4-136,-21-1-207,-7-1-276</inkml:trace>
  <inkml:trace contextRef="#ctx0" brushRef="#br0" timeOffset="214882.4824">28612 14772 1172,'0'0'321,"0"0"-25,0 0-69,0 0-72,0 0-54,0 0-57,0 0-22,3-8-17,-7 34-4,-7 6-1,-1 6 0,3 4 1,2-3 6,4 0-6,3-7-2,0-5-10,0-8-51,1-6-79,4-11-140,-2-2-60,-2 0-192</inkml:trace>
  <inkml:trace contextRef="#ctx0" brushRef="#br0" timeOffset="215096.3231">28612 14562 1061,'0'0'348,"0"0"-82,0 0-94,0 0-110,0 0-42,0 0-20,0 0-84,51 4-173,-51 16-568</inkml:trace>
  <inkml:trace contextRef="#ctx0" brushRef="#br0" timeOffset="215364.4435">28940 14733 468,'0'0'768,"0"0"-472,0 0 23,0 0-116,0 0-74,0 0-48,0 0-58,0-38-22,0 59-1,-3 9 0,-1 7 0,1 7-1,1 5 0,2 2-62,0 8-178,0-11-286,0-14-658</inkml:trace>
  <inkml:trace contextRef="#ctx0" brushRef="#br0" timeOffset="215653.0715">28860 15226 114,'0'0'600,"0"0"-355,0 0-38,0 0-72,0 0-45,0 0-38,0 0-27,27 63-8,-27-56-5,0-3-2,-8-4-4,-1 0 7,3 0 9,2-11 59,1-1-2,3-3-41,0 5-31,0 1-7,1 6 0,10 3-64,-1 0-109,-4 7-229</inkml:trace>
  <inkml:trace contextRef="#ctx0" brushRef="#br0" timeOffset="217868.3577">21078 16079 235,'0'0'0,"0"0"-6,0 0 6,0 0 257,0 0-87,0 0-23,0 0-17,-6 7 0,4-7-40,2 0-35,0 0-19,0 0-11,-1 0-11,1 0-5,-3 0 0,1 0-2,-1 0 19,2 0 28,-1 0 8,2 0-9,0 0 2,2 0 4,13 0 3,7-1-10,6-5 11,8 2-5,5 0 0,3 0-9,3 2-16,-1 2-17,-3 0-10,-3 0-5,-7 2 5,-6 6-6,-9 1-5,-7-1-38,-11 1-105,0-1-143,0-4-389</inkml:trace>
  <inkml:trace contextRef="#ctx0" brushRef="#br0" timeOffset="218124.9174">21141 16280 150,'0'0'820,"0"0"-583,0 0-54,0 0-63,0 0-27,119 1-55,-64-6-25,5 0-11,1 0-2,5-1-10,-17 0-93,-15 1-251</inkml:trace>
  <inkml:trace contextRef="#ctx0" brushRef="#br0" timeOffset="220679.2556">23180 15332 948,'0'0'268,"0"0"0,0 0-77,0 0-28,0 0-53,0 0-22,0 0-21,3-20-22,-3 23-25,-10 14-11,-9 12-3,-4 11 3,-6 11 1,-2 5-10,1 4 1,2 1-1,3-10 1,6-6 0,3-9 0,6-11 0,4-9-1,3-10 1,3-6 1,0 0 6,0-6-1,0-13-7,9-6-1,3-6 1,7-8 0,3-4 0,2-6 6,2-1-5,-1 5-1,-4 6-5,-6 11 5,-3 10 0,-5 9 6,-1 7-6,-1 2-6,-1 6 4,2 12 2,-2 7-1,-1 4 2,2 4-2,-2 5 1,2-1-1,-2 2 0,0-1 0,-2-1 0,-1-5-27,0-4-64,0-6-121,0-7-80,0-12-253</inkml:trace>
  <inkml:trace contextRef="#ctx0" brushRef="#br0" timeOffset="220870.1221">22980 15637 127,'0'0'979,"0"0"-795,0 0-89,113 0-95,-71 0-47,-4 0-649</inkml:trace>
  <inkml:trace contextRef="#ctx0" brushRef="#br0" timeOffset="221522.0926">23398 15008 546,'0'0'22,"0"0"570,0 0-409,0 0-58,0 0-54,0 0-42,0 0-6,9 29 9,-9-8 5,0 3-8,0 2-7,0-1-2,-5-4-4,2-3 0,0-6-15,2-5-1,1-4 2,0-3 8,0 0 24,4-5 34,10-11-37,5-3-19,3-4 2,4-2-12,1 1 3,0 3-4,-4 1 4,-2 6 11,-7 3 9,-4 6-4,-1 5-1,-3 0-10,0 4-8,-1 12 6,1 4-7,-1 3 13,0 3-5,-1-1-9,2-3 13,-1-1-7,2-5 3,5-4-9,3-4 10,11-4-2,6-4-8,11 0-11,13-4-177,-9-9-334,-9 1-793</inkml:trace>
  <inkml:trace contextRef="#ctx0" brushRef="#br0" timeOffset="222203.6768">22468 16061 796,'0'0'259,"0"0"-54,0 0-64,136-7 1,12-3-3,40-1 23,34 0 2,15 1 8,-15 4-11,-13-1-34,-38 3-52,-54-2-38,-48 0-22,-39 3-8,-18 0-7,-12-1-7,0 4-32,-27 0-153,-40 0-289,4 7-17,2 0-614</inkml:trace>
  <inkml:trace contextRef="#ctx0" brushRef="#br0" timeOffset="222873.0826">22982 16198 9,'0'0'919,"0"0"-668,0 0-22,0 0-73,0 0-30,0 0 13,0 0-34,53-17-44,-45 17-19,-2 12-19,-2 4-7,-4 2-4,0 5-6,0 1-4,-6-1 5,-1-3-7,1-4 0,1-4 5,4-5-4,-1-4-1,2-3 1,0 0 15,0-5 3,8-9-12,5-4 2,3-3-3,5-2-6,0-1 7,2 1-6,-1 2 1,-2 5-1,-4 3-1,-4 4 1,-6 5 1,-2 2 6,-4 2-6,0 0-2,0 3-14,0 9 14,-3 2 6,-1 3-5,2 1-1,1 0 1,1-1-1,0-2 0,1-4-2,11 0 2,3-4 0,6-3-26,18-4-99,-6 0-203,-2 0-406</inkml:trace>
  <inkml:trace contextRef="#ctx0" brushRef="#br0" timeOffset="223376.3706">23513 16121 851,'0'0'295,"0"0"31,0 0-60,0 0-53,0 0-64,0 0-63,0 0-47,2 0-28,-10 17 1,-3 5-4,1 3-2,-2 3-4,3 2-1,3-2-1,4-1-8,2-2-116,6-8-240,5-8-395</inkml:trace>
  <inkml:trace contextRef="#ctx0" brushRef="#br0" timeOffset="223771.3473">23449 16488 932,'0'0'315,"0"0"-48,0 0-53,0 0-19,0 0-64,0 0-66,0 0-34,5-2-16,-13 9-8,-5 1 1,-3 1-2,3-2-4,-2-3-1,6-4 0,6 0 0,3-1 5,0-9-6,13-2 0,5 4 0,1 4-2,0 4-15,-5 2-88,-5 11-233,-6 0-566</inkml:trace>
  <inkml:trace contextRef="#ctx0" brushRef="#br0" timeOffset="227262.2623">21152 16174 838,'0'0'174,"0"0"-67,0 0-37,0 0 21,0 0 0,0 0-47,0 0-8,78 49-2,-78-28-10,-9-1-8,-12-3-14,-2-5 12,-2-4-12,0-5 6,1-3-6,6 0 4,2-14 7,5-6-4,7-2 2,4-3 5,0 1 19,9 4 2,13 3-5,8 7-6,4 4-1,5 6 5,2 0 3,-3 6-3,-4 15-8,-7 5-11,-7 5-4,-9 3-6,-9 0 0,-2-5 0,-15-4 0,-8-5 5,-3-8-6,-3-6-13,3-4-19,5-2-3,9 0 23,9-12 11,3-3 0,13-5-1,17-2 1,9-2 1,9 4 0,0 1 10,-1 7 6,-6 4 28,-8 7 2,-10 1-11,-12 7-20,-10 13-5,-1 4-3,-13 4 3,-14-1-8,-3-4-1,-4-4-1,-1-7 0,4-6-7,6-6 5,6 0-4,10-7-1,5-10-2,4-5 8,8-6 0,14 1-1,5-1 2,4 1 0,2 2 2,-3 9 17,-3 5-2,-10 5-8,-4 6 1,-9 0-10,-4 14 1,0 4 1,0 5-1,-3-1 7,-4 0-7,-2-6 0,1-3 1,2-6 5,0-6-1,-1-1 0,3-1-6,1-12-46,3-3-13,0-2-42,0 1-41,10 9-98,-1 5-137,0 3-705</inkml:trace>
  <inkml:trace contextRef="#ctx0" brushRef="#br0" timeOffset="227819.9477">21323 17118 671,'0'0'200,"0"0"7,0 0-117,0 0-21,0 0 22,0 0 5,0 0-26,58-45 0,-44 42 1,3 0-17,4 0 6,1 1 5,1 2-27,1 0-17,-4 0-15,-5 0-6,-3 0-15,-7 6-83,-7 10-89,-14-3-112,-2-1-268</inkml:trace>
  <inkml:trace contextRef="#ctx0" brushRef="#br0" timeOffset="227968.6093">21362 17234 697,'0'0'493,"0"0"-223,0 0-80,0 0-60,0 0-67,0 0-41,98-36-20,-37 32-2,-8 2-145,-3 2-446</inkml:trace>
  <inkml:trace contextRef="#ctx0" brushRef="#br0" timeOffset="229080.1803">22067 17059 29,'0'0'501,"0"0"-322,0 0-19,0 0-29,0 0-41,0 0-28,0 0-4,-64-19 1,58 19 44,1 0-4,4 0 28,-1 0-15,2 0-1,0 0-25,0 0-17,0 0-18,0 0-19,0 0-17,5 0-12,8 0 3,4-1 0,3-1-5,3 1 1,-2-1-1,4 1 5,5-1 2,4 0 7,7-1 6,5 0-9,2-1 1,5 0-6,2 1 6,2-1 2,0 0 4,-2-1-2,0 3-6,-1-2 6,-3 4-10,-3 0 1,-2 0-7,-3 0 6,-3 0-7,3 0 2,-2 0 8,2 0 1,-3 0-5,1 0 1,-2 0-7,2 0 1,-2 0 0,1-2-1,0-2 1,-1 4-1,0-3 1,-1 0-1,0 1 0,1 0 0,0-2 1,4-1-1,0-1 1,4 2-1,-1 0 0,0-2 0,3 1 0,0 2 1,-1 0-1,3 0 1,1 3-1,1 0 1,2 0-1,1-1 0,1 1 1,3-2-1,-2 0 0,-1-1-1,1 0 1,0-2 0,-1 4 0,1-3 0,-2 0 0,3 1 0,-1-1 0,-3 1 0,2 1 0,1-2 0,2 3 0,-1-2 0,4 1-1,-2 2-5,2-3-2,-2 0 7,0 3-5,2-2 6,0-2 0,-1 2-1,1-3 1,-2 1 0,0-2 0,-3-1-1,-1 0 1,-2-1-6,-1-1-3,1 0 8,2-1 1,2-2-1,3 2 1,0 0 0,4 3 0,0 3 0,1 2 0,-3 2 0,-3 0 0,-7 0 0,-13 0 0,-15 0 0,-11 0 0,-14 0 0,-1 0-39,-10-5-91,-22-5-96,4 2-160,1-2-961</inkml:trace>
  <inkml:trace contextRef="#ctx0" brushRef="#br0" timeOffset="231611.2419">22564 17359 1038,'0'0'294,"0"0"-2,0 0-44,0 0-106,0 0-53,0 0-52,0 0-19,0-17-11,9 17 1,3 0 4,5 0 5,9 0 7,7 0 8,10 0 2,9-1-14,8 0-9,-1-2-9,0 3-1,-8 0 0,-11 0-1,-16 0 0,-10 0-30,-14 0-67,0 0-93,-16 3-50,-24 5-47,4-2-56,0-2-559</inkml:trace>
  <inkml:trace contextRef="#ctx0" brushRef="#br0" timeOffset="232069.9243">22609 17386 365,'0'0'658,"0"0"-418,0 0-6,0 0-47,0 0-64,0 0-66,0 0-32,-16-3-16,16 3-8,0 1-1,6 9 12,7 2 13,1 2 1,1 3-2,0 1-12,-4 3-4,-5 2-7,-6 2 1,-5 2-2,-17 1 0,-9-3-16,-4 0-28,-2 0 6,2-5 8,6-1 13,6-3 4,10-5 12,4-2 2,9-2-2,0-3 2,13 0 16,14-2 24,7 0 7,11-2-8,9 0 5,4 0-1,2-2 3,1-4-2,-6 2-16,-10 1-21,-11 0-7,-10 3-1,-10 0-6,-12 0-110,-2 10-187,0-1-352</inkml:trace>
  <inkml:trace contextRef="#ctx0" brushRef="#br0" timeOffset="233507.0949">22479 18163 788,'0'0'374,"0"0"-97,0 0-65,0 0-58,0 0-64,0 0-24,0 0-10,-8-1-28,1 15-2,-1 2 14,-2 2-5,-2 3-17,2 3-8,-1-4 14,-1-3-11,5-1-4,1-2-9,3-5-6,1-2-45,2-3-83,0-4-101,0 0 18,0-20-39,0-3-71,2-1-313</inkml:trace>
  <inkml:trace contextRef="#ctx0" brushRef="#br0" timeOffset="233668.6191">22494 17884 841,'0'0'264,"0"0"-29,0 0-70,0 0-61,0 0-72,0 0-32,0 0-51,7 8-59,-3 6-209</inkml:trace>
  <inkml:trace contextRef="#ctx0" brushRef="#br0" timeOffset="234172.1567">22659 18110 727,'0'0'387,"0"0"-167,0 0-104,0 0-40,0 0-37,0 0-19,0 0-5,73 0-14,-60 2-1,-2 7-7,-3 3-43,-4-4-143,-4 0-341</inkml:trace>
  <inkml:trace contextRef="#ctx0" brushRef="#br0" timeOffset="234335.7793">22643 18256 882,'0'0'227,"0"0"-66,0 0-9,83-18-52,-51 16-55,10-3-45,-8 4-16,-6 0-249</inkml:trace>
  <inkml:trace contextRef="#ctx0" brushRef="#br0" timeOffset="234623.2845">23070 18070 751,'0'0'299,"0"0"-58,0 0-108,0 0-66,0 0-42,0 0-11,0 0 2,-53 30-6,47-16-4,3 2-5,2-1-1,1-1 1,0-4-1,1-3 1,10-4 1,5-3 4,-1 0 5,5-6 5,-3-6 5,-2-7 8,-3-2 7,-6 0 17,-6-6-18,0 1-20,-9 3-15,-9-1-12,-15 3-70,4 6-111,2 6-395</inkml:trace>
  <inkml:trace contextRef="#ctx0" brushRef="#br0" timeOffset="235978.1586">22577 17083 550,'0'0'222,"0"0"8,0 0-44,0 0 3,0 0-9,0 0-8,0 0-10,35-41-17,-34 39-27,1 2-45,-1 0-34,-1 0-23,0 8-15,0 8-1,0 7 7,0 2-6,0 0 0,-1-2 1,-4-4-2,0-6 1,1-6-1,2-4 0,1-1 0,1-2 0,0 0-2,0 0-4,1-12 6,9-3-10,3-4 9,0-4 1,1 0-1,4 1 0,-2 5 1,-4 3 0,-1 5 0,-3 5-1,-5 4-1,-1 0-4,-2 8-13,0 10 13,0 3 6,0 4 0,0-1-1,0-6 1,0-4 1,6-5-1,7-4 0,10-5 6,6 0-5,7 0-1,3 0 0,12 0-28,-11 0-189,-8 0-316</inkml:trace>
  <inkml:trace contextRef="#ctx0" brushRef="#br0" timeOffset="236789.8807">24145 17212 1031,'0'0'275,"0"0"-18,0 0-37,0 0-47,0 0-50,0 0-48,0 0-37,3 17-15,-13 8-1,-8 4-9,0 2-4,-2 0-8,1-2-1,4-3 0,2-8 0,7-3-25,3-10-13,3-1-15,0-4 20,0 0 24,10-12 9,5-6-2,4-1 2,1-7 0,4 0 2,0-3 5,-1 4 7,-4 5 3,-3 4 11,-7 7-6,-3 6-10,-3 3 0,-3 2-11,0 15-1,0 6 9,0 7-8,0 1 0,0 0 1,1-4-2,2-3-7,0-6-54,2-2-88,-2-6-132,0-5-122</inkml:trace>
  <inkml:trace contextRef="#ctx0" brushRef="#br0" timeOffset="237008.7836">24078 17394 889,'0'0'318,"0"0"-47,0 0-125,0 0-60,0 0-28,83-11-26,-48 7-20,2 2-12,-1 2-34,1-3-116,-7 2-174,-9-3-918</inkml:trace>
  <inkml:trace contextRef="#ctx0" brushRef="#br0" timeOffset="237314.4064">24517 17208 924,'0'0'350,"0"0"-35,0 0-86,0 0-49,0 0-55,0 0-59,0 0-35,9-6-31,-8 18 8,1 3-8,0-2 2,-2 0-2,0-1-28,2-2-55,-2-3-125,1-4-128,-1-3-312</inkml:trace>
  <inkml:trace contextRef="#ctx0" brushRef="#br0" timeOffset="237481.9609">24566 17048 988,'0'0'335,"0"0"-41,0 0-104,0 0-104,0 0-69,0 0-17,0 0-7,0 44-96,0-23-190,0-3-761</inkml:trace>
  <inkml:trace contextRef="#ctx0" brushRef="#br0" timeOffset="238015.075">23571 17829 916,'0'0'339,"0"0"-130,168-40 11,-26 15 24,36 4-40,24 2-42,21 8-21,4 4-25,5-1-34,-20-3-45,-43-1-31,-56 1-6,-49 1-37,-37 4-18,-19 3 9,-8 2-35,-11 1-56,-20 0-113,-39 12-85,6 6-42,3-5-572</inkml:trace>
  <inkml:trace contextRef="#ctx0" brushRef="#br0" timeOffset="238860.9343">24202 18025 95,'0'0'732,"0"0"-490,0 0-82,0 0-18,0 0-41,0 0 9,0 0 5,4-21 21,-4 18-23,2 0-12,-2 3-22,0-3 4,0 3-8,0-1-1,0 1-15,0 0-23,0 0-21,0 10-15,0 7 0,-2 7 0,-5 4 1,-2 3-1,2 1-1,-1-5-14,2-3-18,1-5-25,2-3-35,3-7-28,0-4-134,0-5-53,3-3-46,5-8-492</inkml:trace>
  <inkml:trace contextRef="#ctx0" brushRef="#br0" timeOffset="239724.6802">24257 17849 882,'0'0'331,"0"0"-29,0 0-47,0 0-60,0 0-58,0 0-67,0 0-38,3-20-29,-3 20-3,0 0-15,0 10-14,0 10-93,0-5-187,0 0-303</inkml:trace>
  <inkml:trace contextRef="#ctx0" brushRef="#br0" timeOffset="240202.0943">24551 17951 1045,'0'0'352,"0"0"13,0 0-107,0 0-81,0 0-64,0 0-50,0 0-39,6 4-23,-6 22 6,-1 8-6,-7 7-1,-3 3-35,-6 8-108,3-8-218,-1-10-315</inkml:trace>
  <inkml:trace contextRef="#ctx0" brushRef="#br0" timeOffset="240567.5656">24572 18489 497,'0'0'287,"0"0"-70,0 0-62,0 0-32,0 0-7,0 0-66,0 0-28,33 15-9,-33-10 6,-6-1 3,-3 0-3,3-2-8,1-2-5,2 0 7,3 0 3,0-2-14,0-7-2,0 0-1,3 7-35,0-1-106,-3 3-232</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8-30T16:19:30.798"/>
    </inkml:context>
    <inkml:brush xml:id="br0">
      <inkml:brushProperty name="width" value="0.05292" units="cm"/>
      <inkml:brushProperty name="height" value="0.05292" units="cm"/>
      <inkml:brushProperty name="color" value="#FF0000"/>
    </inkml:brush>
  </inkml:definitions>
  <inkml:trace contextRef="#ctx0" brushRef="#br0">7404 3158 902,'0'0'263,"0"0"24,0 0-29,0 0-30,0 0-54,0 0-39,-7-68-11,5 61-1,-1 1-23,2 2-32,-1 2-23,2 2-23,-1 0-17,-1 3-5,-1 17-11,-3 9 11,-1 13 0,-1 9 0,1 6 7,-1 5-1,0 4-6,0-3-1,2-4-22,0-6-15,-1-10-20,2-10-20,2-7-36,0-10-28,3-9-41,0-7-87,0-13 76,0-13-150,0-4-398</inkml:trace>
  <inkml:trace contextRef="#ctx0" brushRef="#br0" timeOffset="327.9054">7342 3198 71,'0'0'654,"0"0"-443,0 0-13,0 0-30,0 0-57,0 0-13,94-70-15,-69 63 1,2 3-24,-5 4-2,2 0-15,-5 4-20,-2 13-13,-5 5 5,-6 6-2,-6 1-2,0 2 0,-3-3-5,-11-1 4,-7-3-4,-1-3 2,-1-5-1,-2-3-6,3-5-1,4-2-44,-3-6-160,5 0-131,5-4-348</inkml:trace>
  <inkml:trace contextRef="#ctx0" brushRef="#br0" timeOffset="600.5875">7353 3402 179,'0'0'238,"0"0"364,0 0-441,0 0-14,0 0-49,0 0 15,0 0-5,111 44-50,-71-23-13,0 1-26,1 2-3,-3-3-15,-9-3-1,-5-4 0,-10-6-2,-6-3-24,-8-2-59,0-3-46,-3-9-102,-6-4-371</inkml:trace>
  <inkml:trace contextRef="#ctx0" brushRef="#br0" timeOffset="986.6882">7693 3582 39,'0'0'134,"0"0"260,0 0-229,0 0 17,0 0-41,0 0-18,0 0-3,74 37-12,-52-37-18,3-4-9,-2-9-5,1-4 1,-5-4 11,2-1-14,-9-1-24,-3-1-13,-6 2-6,-3 8 1,0 1-10,-11 10-4,-6 3-18,-3 3-6,-1 15 6,6 5-2,8 3-4,7 1-8,3 0 13,25-6-12,8-5 12,4-6 1,2-9-2,-3-1 1,-1 0-39,-2-11-56,-7-1-111,-13-1-165</inkml:trace>
  <inkml:trace contextRef="#ctx0" brushRef="#br0" timeOffset="3613.6874">8195 3432 29,'0'0'520,"0"0"-131,0 0-135,0 0-54,0 0-15,0 0-5,0 0-23,4-31-48,-4 31-17,0 0-38,0 0-24,0 0-14,0 0-13,0 0-2,-3 3 0,-1 3 0,1 0-1,1-2 1,2-1-1,0-2 2,0 1-4,0-2 3,0 0-2,0 0 2,0 0-1,0 0 1,0-9 8,0 1-9,0-3 1,2 2 1,-2 1-1,0 0 7,0 4-8,-3-1 1,-5 4 0,-2 1-1,-2 0 0,0 0-6,-3 8 5,-1 10 0,4 5 0,1 6-6,4 3 5,7 5 1,0-1-4,13 0 4,11-5-5,6-8-3,7-7 8,4-9-1,3-7 2,0-2-1,-4-14 1,-3-9 0,-6-4 7,-5-2-7,-5-4 8,-5 2 7,-5 2 3,-7 4-12,-1 6 6,-1 6 5,-2 5 3,0 7-4,0 3-16,0 0-11,0 8-6,0 12 16,0 5 0,0 2 1,0 3 0,1-4-1,4-1 1,5-4 0,-1-6-10,7-5 3,2-6 5,6-4-4,1-1 5,2-13 1,-4-7 1,2-1 0,-6-5 5,-5 2-6,-4 0 11,-5 4 14,-4 4 7,-1 5 25,0 3-14,0 6-15,0 3-21,0 0-7,0 14-9,-1 6 8,1 3 0,0 6-1,0-1-4,13-2 5,8-4 1,3-5-6,4-7-34,1-6-20,2-4-28,-2-1-75,-3-20-82,-6-9-83,-11 4-251</inkml:trace>
  <inkml:trace contextRef="#ctx0" brushRef="#br0" timeOffset="4840.5">8887 3538 90,'0'0'93,"0"0"-59,0 0 260,0 0-88,0 0-12,0 0-34,0 0-40,40 14-4,-29-14-14,-1 0-1,-1-7-13,0-3-8,-1-5 12,-1-2 0,-4-1-25,-2-3 4,-1 0-16,0 1-24,0 4-18,-7 1 5,-3 5-18,1 5 0,1 3 0,-2 2-11,5 0 4,2 0-5,3 4-4,0 2-2,11-2 2,11 2 16,5-2 1,4-1 0,1 2 1,-4-3-2,-1 2 1,-9-1-1,-3 0-5,-8-1 5,-4 0 1,-1-2-1,-2 1 2,0-1 20,0 2 6,0 1-8,0 2-14,-3 4 2,-5 2-7,-1 3-1,-1 2-1,5-1 0,4 1 0,1-2 1,0-1 0,16-3-1,4-2 0,5-4 0,2-4 0,0 0 1,-4 0 7,-1-7-6,-5-5 6,-3-3-7,-2 0 14,-5-5-4,-2-2-10,-4 1 6,-1 1 2,0 2-8,0 6-1,-9 2 1,0 6 1,0 3-1,2 1-1,-1 0-5,5 0-3,2 5 9,1 2-12,0 1 11,10 1-1,8-4 2,5 1 0,4-3 0,1-1 6,0 0-5,-1-2-1,-3 0 7,-8 0-6,-4 0 37,-3 0 9,-6 0 5,-1 0-15,-2 0-24,0 2-12,0 8 0,0 5 5,-6 1 0,3-1-6,1 0-1,2-3 0,0-2 1,9-4-1,13-2 1,7-4 6,7 0-6,1-4 0,2-10 2,-3 0-2,-2-4 1,-10 0 0,0-3 0,-7 0 5,-6-1 0,-2 2-5,-6 2 1,-3 3 7,0 5-2,-9 4-6,-10 6-1,-4 0-1,-4 2-7,2 12 7,7 3-5,6 4 6,11 1-10,1 2-2,12-5 11,16-3-16,5-5 11,4-4 0,0-5 5,11-2-29,-8 0-100,-10-1-410</inkml:trace>
  <inkml:trace contextRef="#ctx0" brushRef="#br0" timeOffset="5355.1296">10048 3316 58,'0'0'1212,"0"0"-872,0 0-51,0 0-150,0 0-92,0 0-26,0 0-21,44 22 9,-44 5-8,0 2 7,-11-2-7,-3-2 0,1-3-1,5-8 0,4-5-9,2-5 9,2-4-4,0 0 2,2-7 2,7-8-17,6-2 10,-2-5 7,5 0 0,0-1 0,1 3-2,1 1 2,-2 4 0,-2 6 0,4 3 25,-1 5-5,-1 1 14,-2 2 6,-1 15-22,-6 5 3,-4 2-13,-5 2 9,0-2-10,0-1-7,0-7 0,0-4-27,10-12-122,2 0-211,1-3-961</inkml:trace>
  <inkml:trace contextRef="#ctx0" brushRef="#br0" timeOffset="5865.3229">10561 3323 552,'0'0'385,"0"0"-84,0 0 5,0 0-35,0 0-87,0 0-79,0 0-33,-31-22-39,13 31-23,4 9-9,-2 6 0,1 3 7,6 3-7,3 0-1,6-1 0,0-5-2,10-3-4,12-9 6,9-7 0,9-5 0,3 0-1,3-7 1,1-9 1,-1-2 5,-6-3 5,-2-3 17,-7 0 13,-6 0-13,-11 1-10,-2 5-6,-12 4 7,0 5-2,-21 3-4,-6 4-13,-4 2 5,-2 0-5,3 11 0,6 6-2,11 4 1,10 2-1,3 2-5,16 0 7,16-3 0,9-1 1,6-3 8,5-4-9,-2-1-1,4-9-10,-12-4-182,-14 0-618</inkml:trace>
  <inkml:trace contextRef="#ctx0" brushRef="#br0" timeOffset="8002.4494">11753 3434 1172,'0'0'310,"0"0"-35,0 0-134,0 0-72,0 0-18,121-70 2,-79 47-12,-3-2-7,-5-6-9,-7-5-8,-7-4-5,-9-6-1,-9-3-10,-2 2 1,-3 5 5,-8 11-6,-2 7 0,4 10 6,4 6-6,2 6 0,3 2-1,0 0-10,0 10-8,-1 11 12,1 9 6,0 8-1,0 8 1,0 7 2,0 5 8,0 13-10,0-3 7,0 1-5,-2 0-1,-11-8 0,-2 6-1,-4-6 0,-1-4-12,-1-9-5,5-10-2,10-8-4,6-8-8,4-12 1,22-5 18,8-5 10,9 0 4,-4-12-2,-2-6 0,-11-3-11,-11-3 11,-8-6 0,-7-1-2,-9-1 1,-15-2 1,-11 3-6,-7 3 6,-2 5 2,1 5-2,7 4-1,11 4 1,11 0 0,11 6 1,3-4 5,14 1-6,16-1 6,9 0-4,10-3 3,9 0 1,5-1 9,2 2 17,0-2 1,-3 1-7,-7 0-2,-10 1 4,-8 0 6,-14 3 11,-5 3 6,-11 0-6,-4 2-17,-3 1-7,0 1-5,-9 0-15,-12 0 0,-5 7-1,-4 5-1,-3 4 1,3 4-6,7 2 6,6-1-7,8 0-4,7-1-6,2-5-13,14-4 8,11-7 13,3-4 8,4 0 1,-4-8 0,-3-5 0,-7-6 0,-6 0 8,-9-3 2,-3 2 0,-1 0-8,-16 1-2,-1 6 0,-1 5-1,0 7-22,2 1-100,4 0-72,5 1-295,8 2-311</inkml:trace>
  <inkml:trace contextRef="#ctx0" brushRef="#br0" timeOffset="8568.3761">12587 3403 624,'0'0'663,"0"0"-386,0 0-7,0 0-99,0 0-64,0 0-52,0 0-26,1 7-23,1 12 6,-2 2 6,0 5-8,0-1-9,0-1 6,0-4-6,0-5 0,0-4 5,0-4-6,0-3-8,0-4 6,3 0-5,3-5-13,2-9-25,2-7-13,0-2 14,-1-5 3,-1 1-26,-5 1-21,-3 4 15,0 7 26,-2 5 18,-5 6 14,7 2 9,0 2-17,0 0 0,9 0 15,6 2 8,5 0-8,3 1 8,-1-3 14,2 0 24,-2 0 38,-2 0 18,-5 0-14,-5 0 14,-5 0-24,2 0 0,-2 0-11,-2 3-33,1 5-20,1 3 2,-2 7 8,-2 1-16,-1 3 10,0-3-10,0-1 0,0-2 0,0-4 0,0-5-11,0-4-73,0-3-87,2 0-70,1-10-252</inkml:trace>
  <inkml:trace contextRef="#ctx0" brushRef="#br0" timeOffset="9171.8814">12977 3385 107,'0'0'868,"0"0"-540,0 0-91,0 0-109,0 0-74,0 0 42,0 0 16,55 25-35,-45-11-24,-3 1-28,-4 2-19,-3 0 1,0-2 7,-4-1-13,-8-3 4,2-4 4,2-2-9,4-5 0,1 0 13,3 0-11,0-12 7,10-6-9,7 0 0,5-3-1,2 1 1,0 3-1,-2 5 1,1 4 0,-3 5-1,-3 3 0,-2 0 1,-3 8-1,-3 8 1,-2 2 5,-6 0-4,-1-1-2,0-1 2,0-4 6,-1-6-7,-4-3 0,5-3 0,0 0 0,0-7-13,9-8-20,7-5 18,3-2 14,2 0-4,-3 2 5,-2 5 5,-4 5 29,-4 4 29,-3 6-5,0 0-33,-4 16-9,2 5-4,0 3-3,3 1 0,2-6-9,8-4 1,5-6 0,9-8 8,6-1-3,3-1-6,-1-12-31,0-6-111,-10 0-204,-12 2-551</inkml:trace>
  <inkml:trace contextRef="#ctx0" brushRef="#br0" timeOffset="10531.0695">14143 3340 9,'0'0'841,"0"0"-601,0 0 19,0 0-32,0 0 2,0 0-20,0 0-59,30-59-59,-45 55-30,-9 4-39,-4 0-13,-3 7-7,-1 7-1,4 5-1,4 4 0,9 2 0,7-1 1,8 0-2,0-3 1,16-5-8,10-7-2,9-8 1,1-1-9,-2-4 17,-3-13-10,-7-3 10,-8-4 1,-7-1-1,-6 0 1,-3 3 0,0 2-1,0 5 1,-1 4 0,-1 5-1,1 4 0,1 2 0,0 0-17,6 0 0,12 10 11,4 3 7,8-1 0,0 0 9,4-4-9,-2-2-18,-4-6-8,-4 0 18,-5-6 2,-5-11 6,-4-6 0,-4-7 0,-3-3 9,-3-2-8,0 2 6,0 3 8,0 5 1,-6 7 9,-1 5 5,2 5-4,-1 6-6,0 2-10,-2 0-8,-2 6-2,1 13 0,-1 7 0,1 10 0,4 8 7,2 3-7,3 9-1,0 1 1,0 2 7,-3-3-6,-3-3-1,-3-6-7,-2-8-43,-2-9 12,2-10 24,3-6 7,7-10 7,1-4 0,3 0 0,14-4 0,3-8 6,2-1-6,-1-3 0,-6 0-1,-5-5 1,-10-1 0,0-2-12,-13 3-26,-12 5-18,-6 2 28,1 2 11,7 6 16,7 1 1,16 1 19,1 0 18,34-4-5,27 2-11,34-2-9,28 2-11,5-2 7,-24 3 2,-32 0 31,-34 1 38,-17 1 4,-2-2-10,-4 2-6,-6-1-8,-5 1-8,-5 3-26,0-1-13,0 1-11,0 0 0,0 0-1,0 0-6,0 0-2,-2 1-5,-5 6-14,-5 3-71,-8-2-140,0-1-322,1-5-717</inkml:trace>
  <inkml:trace contextRef="#ctx0" brushRef="#br0" timeOffset="12047.9334">15841 3216 922,'0'0'563,"0"0"-234,0 0-56,0 0-92,0 0-80,0 0-54,0 0-29,0 10-16,2 18 7,-1 9 2,-1 6 0,0 5-5,0-1-5,0-3-1,0-8 0,7-6-12,7-12-4,8-7 2,6-9 13,8-2 0,5-4 0,5-10 1,-3 1 0,-1 0-1,-8 2 1,-8 1-54,-15 0-107,-9 2-218,-2-1-402</inkml:trace>
  <inkml:trace contextRef="#ctx0" brushRef="#br0" timeOffset="12235.7758">15821 3388 215,'0'0'855,"0"0"-596,0 0-21,93-33-84,-48 30-76,5 3-55,-1 0-23,0 15-26,-12-5-181,-15 0-347</inkml:trace>
  <inkml:trace contextRef="#ctx0" brushRef="#br0" timeOffset="12399.8352">15789 3175 999,'0'0'243,"0"0"-21,0 0-99,115-29-76,-71 29-47,16 5-6,-12 7-132,-8 0-589</inkml:trace>
  <inkml:trace contextRef="#ctx0" brushRef="#br0" timeOffset="13215.5103">16299 3365 196,'0'0'964,"0"0"-678,0 0-10,0 0-97,0 0-88,0 0-63,0 0-5,13 42 10,-8-22-5,-4 3-1,1 0-16,-2-1-10,0-4 4,0-2-5,0-6-1,0-3 1,0-5-43,0-2-10,0 0 32,1-8-30,2-7-7,-1-7-36,-1-2-2,1-3-31,-2 1 31,0 3 62,0 5 28,0 4 6,0 8 32,0 2 19,5 4-20,11 0-17,4 0-6,2 4-7,3 2-1,-1 2 1,-2-2 8,-5-2 25,-3-2 55,-5-1 31,-3-1-4,-3 2-14,0-1-38,2 2-42,1 3-9,1 6-13,1 2 1,-1 4 5,3 2-6,0 0-1,-3-1 0,3-6 0,-1-3-1,3-4 1,5-6 1,-1 0 0,5-6 1,3-11 0,-3-9 14,0-7-8,-4-7-6,-3-7 0,-6-7 0,-5-7 0,-3 1 0,0 1 1,-2 12-2,-5 12 2,1 11-1,1 14 1,3 7-1,1 3-1,1 9-7,0 12 7,0 6 6,0 10 4,0 4 16,0 5-1,3-2-18,2 2 8,1-4-15,1-2 7,5-6-5,3-6-1,4-9-1,5-4 0,6-10-59,4-3-107,11-6-147,-9-12-173,-5-2-467</inkml:trace>
  <inkml:trace contextRef="#ctx0" brushRef="#br0" timeOffset="13591.5789">17099 3330 68,'0'0'1058,"0"0"-732,0 0-103,0 0-82,0 0-76,0 0-23,0 0-12,-97 37-17,82-17-9,0 0-3,6 0-1,4-3 2,5-2-2,0-7 0,9-5 0,12-3-1,3 0 1,3-10 8,1-6-8,-1-4 0,-5 0 7,-3 1 21,-5 3 33,-3 2-8,-5 4-11,-2 6-16,-4 4-11,0 0-15,0 5-8,0 12 7,0 4 0,0 2 1,0 2 0,0-3 2,0-3-2,0-4-64,0-8-118,0-4-151,0-3-294</inkml:trace>
  <inkml:trace contextRef="#ctx0" brushRef="#br0" timeOffset="13957.2148">17252 3340 909,'0'0'315,"0"0"-29,0 0-69,0 0-78,0 0-41,0 0-11,0 0-50,90 42-15,-86-20 0,-2 0-22,-2-2 8,0-2 4,-2-5-11,-2-5 0,-1-4 6,4-2-7,1-2-9,0-2 0,0-11-1,9-4 8,6-4 2,1 0-1,2 2 1,-3 3 8,-2 5 33,-2 3 27,0 5 2,-1 3-23,0 0-25,1 11-10,2 6 0,-1 4-11,1-1 1,-1-3-2,1 1-28,12-9-92,-3-4-145,0-5-414</inkml:trace>
  <inkml:trace contextRef="#ctx0" brushRef="#br0" timeOffset="14543.764">17769 3338 608,'0'0'707,"0"0"-431,0 0-45,0 0-114,0 0-64,-87 6-17,57 11-26,2 4-9,3 1-1,8 1-6,6-4-30,11-4-36,0-3-11,14-7 5,11-5 27,5 0 22,3-1 16,-3-13 13,-3-3 1,-8 1 35,-2-1 71,-7 0 29,-4 2 11,-2 4-15,-2 1 4,-2 2-24,0 4-34,0 2-21,0 2-15,0 0-20,-4 5-14,-5 11-2,-2 8-4,1 6 4,-1 8-5,4 2 7,-1 1-8,1 3 2,6-1-1,1 1-1,0 2 0,0 1-11,10-1-5,0-1-5,2-5-47,-2-7 51,-3-6 7,-4-9-1,-3-9 11,0-7 1,-8-2 0,-13-15 0,-7-11 0,-5-5-1,-1-8 0,1-3 0,8-5 1,11-2 7,14-4-7,5 5 0,23-1-1,12 10-10,6 10-67,17 10-89,-12 10-113,-10 4-374</inkml:trace>
  <inkml:trace contextRef="#ctx0" brushRef="#br0" timeOffset="14852.722">17872 3070 108,'0'0'1228,"0"0"-711,0 0-198,0 0-87,0 0-122,0 0-82,0 0-28,-2 26 0,-11 27-46,-1-7-206,7-9-509</inkml:trace>
  <inkml:trace contextRef="#ctx0" brushRef="#br0" timeOffset="15272.0095">18051 3387 377,'0'0'717,"0"0"-423,0 0 61,0 0-106,0 0-95,0 0-39,0 0-29,9-20-46,-24 20-39,-5 0 0,2 4-1,3 9-8,6 2 2,5 0-1,4 3 6,0-2-5,10 3 4,10-2 2,-1 1 2,4 0-1,-4 0 20,-4 0 21,-5 2 4,-8-1-25,-2 2-7,-14-2-6,-14-2-8,-9-3-9,-24-12-153,9-2-361,8 0-1094</inkml:trace>
  <inkml:trace contextRef="#ctx0" brushRef="#br0" timeOffset="17030.6283">19037 3292 71,'0'0'838,"0"0"-639,0 0 56,0 0-30,0 0-31,0 0-49,0 0-18,-18-50-46,18 50-32,0 0-19,0 0-17,10 0-7,12 0-5,10 0 13,10 0 3,8-5-11,4-12 5,1-5-11,-1-7 1,-3-7 11,-9-3-12,-7-1 0,-9 1 1,-11 2 6,-5 7-6,-7 9 0,-3 7 5,0 3-5,0 7 5,0 4 3,0 0-9,0 0-7,-1 13-4,-7 7 11,-4 6 0,3 8 6,-1 7-6,-1 6 0,4 3 0,1 6 0,0-3 0,0 0 7,0-6-7,3-8 1,0-9 0,3-11 0,0-11-1,2-6 1,15-2 0,9-10 0,9-12 0,6-5 1,1-2-1,1 0 1,-4 4-1,-3 2 0,-8 9 0,-3 6-1,-7 8-1,-1 0 0,-7 10 0,-5 12-10,-5 3 11,0 3-1,-18-3 1,-11-7 0,-7-1 8,-4-10-8,-2-6-1,2-1 0,4-4-21,6-12-71,10-1-49,7-2-88,13-4-80,0 4-403</inkml:trace>
  <inkml:trace contextRef="#ctx0" brushRef="#br0" timeOffset="17767.9345">19805 3461 64,'0'0'982,"0"0"-719,0 0 7,0 0-121,0 0-41,0 0-25,0 0 17,42-90-27,-33 63-15,-2-7-19,1-5-2,-2-5-12,2-3-5,0 0-10,-2 4 0,0 7-9,0 9 1,-3 11-1,-2 6 5,-1 10-6,0 0-12,0 10-1,0 16 12,0 7 0,0 10 0,0 4 1,0 6 1,0-2-1,0-3 1,0-8-1,0-7-11,3-11-13,11-6 5,10-10 7,7-5 12,7-1-7,4-4 6,0-10-7,-1-4 7,-5-3 0,-5 2 0,-9 0 0,-5 4 1,-10 2 1,-2 4 0,-4 6 5,-1 0 2,0 3-3,0 0-5,0 4-6,-4 9 4,-4 4 2,2 2 0,0 3 0,3-2 1,3-3-2,0-1 1,6-4-2,11-5 2,5-6 1,3-1 0,1 0 0,1-10-1,-4-4 1,-3-3-1,-8-1 9,-9 0-8,-3-1 0,-3 3 6,-16 2-6,-4 4-1,-1 4-1,2 6-23,4 0-180,4 0-192,8 0-634</inkml:trace>
  <inkml:trace contextRef="#ctx0" brushRef="#br0" timeOffset="19737.9292">20691 3309 918,'0'0'246,"0"0"40,0 0-39,0 0-51,0 0-29,0 0-70,0 0-42,-64-48-23,43 48-20,-2 0-11,0 12 0,-1 4-1,5 4 1,5 3-1,8-1 0,6 1 1,2-1-1,19-4-1,9-1 1,6-8 0,5-4 4,1-5-4,1 0 0,-3-7 0,-4-7 0,-3-6 0,-3-2 2,-6-8-1,-6-6 5,-3-6-5,-5-6-1,-4-1 0,-4 0 0,-2 6 0,0 8 0,0 9 1,0 12-1,0 6 2,0 8-2,0 0-2,-5 9-10,-2 9 11,1 7 0,-2 6 0,1 2 1,2 5 1,2 1 0,0 1 0,3-2 5,0 0-6,0-2 1,0-5-1,0-3 0,3-3-14,6-9 0,6-3-16,0-6 5,4-4-9,2-3 12,4 0-16,0-7 8,3-8 11,2-2 3,0-7 8,-2-1 8,-3-1 0,-3 1 0,-6 0 1,-3 7 0,-6 4 23,-1 6 7,-3 4-5,1 3-11,-4 1-3,0 0-12,0 1-2,-5 11 2,-10 5 6,-3 1-5,-4 2-1,1-2 1,1-3-2,4-3 2,6-4 0,4-2-1,3-5 1,3-1-1,0 0 1,0 0 0,9-1 0,1-3 0,5 1-1,0 3 0,3 0-1,-1 0 1,0 5-1,2 4 1,-2 0 0,2 3-7,-1-2 6,2-1 0,2-3 1,2 0 0,0-5-1,6-1 2,-2 0 4,2-3-5,-3-7 0,-4-7 1,-2 0-1,-3-2 0,-3-3 2,-3 0-1,-4 4 14,-2 1-14,-2 6 6,-3 2-6,-1 5 7,0 4-7,0 0-1,0 0-5,0 3-4,-3 10 9,-2 2 0,0 6-1,2-3 1,3 1 5,0 1-5,0-4-1,13-6-1,5 0 2,6-5 1,6-3 0,0-2-1,1 0 1,-4-5 0,-2-5 0,-3 0 1,-3 0 3,-6 3-4,-1 2-1,-6 3 6,-1 2-5,-4 0 0,-1 2-1,0 9 0,0 3 1,-4 1 0,-7 1-1,-1-5 1,5-4-1,2-2 1,4-4-1,1-1 10,0 0 4,3-8-7,10-7-6,5 0 1,0-1-2,5 2 1,-3 3 8,1 2 18,-3 3 8,1 4 1,0 2-15,-2 0-20,0 6 7,1 6-8,-1 0 0,0-3-10,1 0-21,0-4-14,4-3-36,2-2-65,1 0-53,-1-2-4,3-8 69,-3-5 85,0-3 29,-8-2 20,-1-1 13,-7 1 92,-7 3 64,-1 5-5,-1 0-24,-16 4-53,-5 3-36,-5 5-9,-3 0-14,-1 3-19,4 10-8,3 6 0,8 1 1,5 4-1,11 0 0,0-2 0,14-3-1,11-3-1,6-6 1,5-5-13,0-5-8,-2 0 5,-2-7 10,-6-7 6,-3-3 0,-10 1 27,-1-1 60,-4 2 26,-5 4-17,-2 2-32,1 6-3,-2-1-14,0 4-12,0 0-22,0 6-13,-2 12 0,-2 7 1,-2 5 5,-2 9 0,4 6-5,-2 4-1,0 3 1,-2 4 0,-3 1 0,-2 0-1,-3-2-6,0-6-8,-5-6-1,-1-9-4,-3-8-6,-1-9 2,-6-8-2,-1-9-21,-5 0-12,-3-10-37,-2-10-37,-23-19-57,13 3-171,5 1-453</inkml:trace>
  <inkml:trace contextRef="#ctx0" brushRef="#br0" timeOffset="20002.6801">21534 2879 613,'0'0'880,"0"0"-616,0 0-83,0 0-181,0 0-30,0 0-331</inkml:trace>
  <inkml:trace contextRef="#ctx0" brushRef="#br0" timeOffset="20598.6023">22808 3365 1224,'0'0'485,"0"0"-211,0 0-150,0 0-119,0 0-5,0 0-138,0 0-390</inkml:trace>
  <inkml:trace contextRef="#ctx0" brushRef="#br0" timeOffset="20756.692">22735 3660 671,'0'0'850,"0"0"-476,0 0-88,0 0-138,0 0-99,0 0-49,0 0-80,0 2-631</inkml:trace>
  <inkml:trace contextRef="#ctx0" brushRef="#br0" timeOffset="24468.0579">8132 5791 910,'0'0'253,"0"0"4,0 0-71,0 0-94,0 0-19,0 0 23,-6 0 18,14-3-10,5-4-32,2-2-11,7-4-11,2-4-4,7-2-6,4-1-13,-2-5-9,-2 3 2,-4 0-2,-9 4 0,-5 5 7,-5 5 0,-5 4-2,-3 1-7,0 3-10,0 0-5,0 0-1,0 0-1,0 0-5,0 0 5,0 0-5,0 0 0,0 9 5,-3 5 0,-3 5 1,-3 7 0,0 3 0,1 3 0,-2 7 0,0 2 0,-1 1 0,2 3 0,-3-1 0,2-2-4,-2-5 4,4-6 0,2-9 1,2-7 0,2-6-1,2-8 1,0-1 0,0 0-1,5-12-62,14-12-123,-1 3-142,0-1-327</inkml:trace>
  <inkml:trace contextRef="#ctx0" brushRef="#br0" timeOffset="25813.5902">8538 5648 54,'0'0'794,"0"0"-599,0 0 5,0 0-28,0 0-31,0 0-52,0 0-7,40-39-6,-20 39-5,-3 4-27,-3 12-22,-2 5-7,-8 6-9,-4 3 0,-1 5 1,-17-2 0,-4 1-5,-1-7 5,-1-3-6,7-4-1,3-8-1,11-4 1,3-5-11,0-3 11,15 0 0,9-5 0,1-3 1,3 0 0,-2 4 8,-7 4-8,-1 0 1,-4 2-1,-7 15 0,-3 6-1,-4 4 0,-1 4 0,-17 1 0,-7 0 1,-6-4 1,-8-2-1,-7-6 0,-1-7 1,-2-3-1,6-7 0,5-3 9,8 0-10,10-4 0,6-9 16,7-2-6,7-3 2,0 1-11,0-1 0,3 6 13,4 2-6,-4 3 0,-1 2-8,-1 4 0,-1 1 0,0 0 0,2 0-6,1 0-1,1 6 7,2 2-1,3 3 1,0-2 0,3 2-1,1 1 1,1-1 0,4 1-1,1-3 1,7-1 0,0 1 0,6-3 0,1-2 0,1-3 1,4-1 0,-2 0-1,0 0 0,0-4 1,-3-9 0,0-2 6,-3-6-7,-1-5 6,1 0 2,-3-4-8,0 2 6,-9 1 6,0 5 8,-9 5 29,-6 2 6,-2 4-8,-1 5-7,0 0-6,0 1-10,0 2-11,0 2 0,0 1-12,0 0 1,0 0-2,0 0 0,0 0-5,0 0-2,0 0 5,0 9 2,0 1-1,-3 5 1,2 2-1,1 0 0,0 1 1,0-1 0,0 1 0,0-5 0,0 1-1,0-2 1,0 0 0,0-2 0,0-2-1,1-5 1,-1 1 0,0-1 0,2-1 0,-2-1 0,1 0 0,-1-1 0,0 0 0,0 0 1,0 0-1,0 0 1,0 0 0,0 0 0,0 0-1,0 0 2,0 0-1,0 0 0,0 0 6,0-1-6,0-4-1,0 3 0,0-1-7,0 0-51,0-1-56,0-4-86,3-1-151,-3-1-283</inkml:trace>
  <inkml:trace contextRef="#ctx0" brushRef="#br0" timeOffset="26990.9235">8936 5859 46,'0'0'94,"0"0"-48,0 0 509,0 0-383,0 0-11,0 0-59,0 0 0,51-11 11,-40 10-1,-2 1-2,-2 0-11,-3 0-30,-1 0-36,0 0-19,-1 7-4,-1 7-9,-1 4 8,2 5-7,-1 0-1,-1 2 5,0 2-5,0 2 1,0-3 4,0 0 4,0-5-9,0 0 5,0-6-6,0-3 1,0-5-1,0-5 1,0 0 7,0-2 7,0 0 42,0 0 13,0 0-15,0 0-23,0-4-11,2-3-21,4-4 0,1-1 2,-1-3 5,2-3-6,1-5 1,2-4 6,0-3 0,4-1-7,-3 2 4,0 1-3,1 4-2,-2 8 0,0 5 7,-3 5 6,4 3-12,0 3 0,-2 0 1,1 3-2,-1 10 1,-2 2 0,-1 4 1,-2 2-2,-4 5 1,1 0 1,-2 4-1,0-1 6,0 0-7,1-4 0,1-2 0,5-9 0,2-3 1,10-9 0,7-2 26,8 0 21,3-8 1,1-4-4,-7-2 14,-1 1-4,-11 2-7,-5 3-13,-8 4-8,-3 1-12,-3 3-14,0 0 1,0 0-2,0 0-13,-8 0-2,-1 4-18,-1 4-77,1-5-111,3-1-295,3-2-440</inkml:trace>
  <inkml:trace contextRef="#ctx0" brushRef="#br0" timeOffset="28705.5568">10727 5821 230,'0'0'128,"0"0"430,0 0-361,0 0-11,0 0-80,0 0-35,0 0-20,58 4 3,-28-8 19,1-1 33,0 0-15,-4 3-44,-3-2-30,-2 4-12,-5 0-5,1 4-77,-8 8-139,-4-4-289</inkml:trace>
  <inkml:trace contextRef="#ctx0" brushRef="#br0" timeOffset="28888.8343">10751 5994 123,'0'0'739,"0"0"-488,0 0 37,0 0-103,0 0-90,80-13-37,-38 8-27,4-1-18,0 2-7,17-2-6,-12 2-129,-9-3-474</inkml:trace>
  <inkml:trace contextRef="#ctx0" brushRef="#br0" timeOffset="29868.627">12574 4907 41,'0'0'1005,"0"0"-738,0 0-18,0 0-23,0 0-51,0 0-47,0 0-52,-3-22-45,-8 38-25,-5 11-5,-7 11 5,-5 9-6,-2 7 1,0 1-1,2-3 0,3-3 0,4-8 1,7-7-1,7-9 0,1-10 0,6-8-5,0-7 5,0 0 1,10-18 0,7-8 0,5-5 0,2-7 0,3-6-1,3-3 0,-1-6 0,0 1 0,-5 2 1,-3 11-1,-6 9 0,-5 10 0,-4 8 0,-3 8 1,0 4-1,0 0-6,2 5-6,3 13 11,0 8 0,1 11 1,0 5 0,-3 6 0,1 1 0,-1-1-1,2-2 1,-3-8-1,1-6-32,-4-8-43,3-7-66,-5-8-53,0-9-47,0-6-3,-5-10-843</inkml:trace>
  <inkml:trace contextRef="#ctx0" brushRef="#br0" timeOffset="30049.87">12411 5184 352,'0'0'625,"0"0"-449,0 0-88,100-3-66,-43 0-12,19-3-10,-15-2-112,-13-2-939</inkml:trace>
  <inkml:trace contextRef="#ctx0" brushRef="#br0" timeOffset="30670.8731">12845 4682 26,'0'0'767,"0"0"-497,0 0-63,0 0-49,0 0-65,0 0-35,0 0-32,15-12-14,-12 22-11,0 8 8,-2 6 1,-1 1-2,0 5 2,0-3-9,-7 3 5,-3-5-5,4-5 0,0-6 2,1-4-2,4-9 1,1-1 5,0 0 24,0-13-18,0-7-12,9-4 0,4-5 0,5 0 1,4 1-1,-2 1 5,2 6-5,-3 4 8,-5 7 14,-3 4 9,-4 6-4,-1 0-12,-2 8-14,-1 10 8,0 5-3,-3 5-5,0 1-1,0 1 11,0-2-12,0-2 0,5-5 0,8-6 1,5-2 0,9-6 1,4-4-2,15-3-61,-8 0-160,-10-6-309</inkml:trace>
  <inkml:trace contextRef="#ctx0" brushRef="#br0" timeOffset="31271.6379">11826 5634 209,'0'0'799,"0"0"-602,85-15-29,11 6-67,48 2-6,31 3-21,12 4-2,-11 0 2,-32 0-2,-36 0-18,-35 0-25,-35 0-17,-18 0-11,-4 0 0,-8 0 6,-7 0-7,-1 0-45,-29 3-179,-3 5-125,-1 1-908</inkml:trace>
  <inkml:trace contextRef="#ctx0" brushRef="#br0" timeOffset="31827.4887">12215 5809 722,'0'0'290,"0"0"-19,0 0-98,0 0-31,0 0-18,0 0-38,0 0-30,48-37-11,-30 37-19,-1 2-14,-3 12-6,-1 4-4,-3 5 0,-7 2-1,-3 2 1,0-1 4,-9-1-5,-3-5 0,-3-5-1,3-4 1,5-5 0,2-6-1,5 0 1,0-3 6,0-12-7,6-6 1,8-7-1,5-1 0,5-3 1,1-1 1,2 4-1,2 2 5,-4 6 0,-3 7 1,-5 7 7,-4 7 4,-2 0-16,-4 17-1,0 7 1,-4 7 4,-1 4-5,-2-1-1,0 0 0,0-6-23,-2-4-66,2-8-124,0-4-126,6-6-331</inkml:trace>
  <inkml:trace contextRef="#ctx0" brushRef="#br0" timeOffset="32091.8627">12830 5730 514,'0'0'392,"0"0"-107,0 0-50,0 0-53,0 0-38,0 0-46,0 0-47,0-4-24,0 17 9,0 4 23,0 4-4,0 5-30,0 2-11,0 1-8,0 2 1,2-1-7,4 3-11,-2-7-202,1-8-326</inkml:trace>
  <inkml:trace contextRef="#ctx0" brushRef="#br0" timeOffset="32467.8586">12787 6216 598,'0'0'211,"0"0"70,0 0-52,0 0-84,0 0-40,0 0-51,0 0-22,13 15-12,-13-14-2,0 1 4,-3-1 10,-8-1-13,0 0-18,2 0 12,0 0-7,6-3-6,3-1 0,0-2-25,13 0-25,3 1 1,1 4 9,-3 1-18,-5 0-87,0 3-119,-8 4-840</inkml:trace>
  <inkml:trace contextRef="#ctx0" brushRef="#br0" timeOffset="35163.7955">11880 6261 238,'0'0'129,"0"0"392,0 0-345,0 0-5,0 0-44,0 0-30,0 0-27,0 0-26,0 0-25,0 0-9,0 4-9,0 0 7,0 2 3,0 1 4,4 0-1,8-2 17,11 1 42,5 0 3,12-1-20,11 0-14,18-3-5,28 3-14,38-4 11,25-1 13,13 0 10,12 0 8,0 0 12,12 0-9,13 0-3,5-1-12,-3-4-18,-6 1-10,-8 0-6,-13-2 2,-14 0 9,-12 0 13,-10-1 2,-7 3 2,-11 2-9,-8 2-12,-13 0-9,-10 0-7,-6 0-4,-18 3-5,-13 1 0,-14-1 1,-4 0-1,3 2 1,5-5 7,4 3 3,-9-1 3,-4-2-6,-8 0 0,-3 0-3,-3 0-6,0 0 1,-2 0 1,-1-2-1,-3 0 1,-5 2-2,-3 0 1,-3 0-1,-6 0 0,-2 0 0,-1 0-1,-1 0 1,-2 0-2,1 0 1,-2 0-13,0 0-8,0 0-14,0 0-18,-9 0-28,-11 0-28,-22 0-91,3 0-174,3-6-467</inkml:trace>
  <inkml:trace contextRef="#ctx0" brushRef="#br0" timeOffset="37227.9347">12140 6931 18,'0'0'922,"0"0"-672,0 0 1,0 0-74,0 0-36,0 0-35,0 0-35,-27-2-34,28 2-16,20 0-2,25 0 58,29 0 3,28 0-30,12 0-22,-18 0-4,-30 0-7,-26 0-8,-14 0-7,-4 0 4,-4 0-6,-7 3 0,-12 1-45,0 2-102,-36 5-95,-1-3-114,0-2-307</inkml:trace>
  <inkml:trace contextRef="#ctx0" brushRef="#br0" timeOffset="37682.4416">12171 6935 819,'0'0'292,"0"0"-2,0 0-88,0 0-37,0 0-23,0 0-57,0 0-37,-14-31-31,26 31-8,6 12-9,2 6 0,4 7 0,-1 4 2,-2 7-1,-4 3 6,-10 2-7,-7 2 1,-4 1-1,-23-3 2,-4-4-1,-8-3 0,-2-6 0,4-7-1,9-6 0,5-4-1,10-5-1,10-2-8,3-2 4,9-2 6,15 0 1,17 0 6,21 0 8,0-5-6,7 1 5,1 1 7,-13 0-12,0 2-8,-14 1 0,-10 0-1,-9 0 0,-10 0-19,-6 8-84,-5 1-153,-3-1-146</inkml:trace>
  <inkml:trace contextRef="#ctx0" brushRef="#br0" timeOffset="38339.314">12086 7802 1054,'0'0'319,"0"0"-58,0 0-161,0 0-67,0 0-2,0 0 24,-3 81 0,3-51-10,-2 1-16,-1 1-14,-1-3-6,-1-3-8,2-7 5,0-6-6,3-6-14,0-5-118,0-6-83,6-11-72,2-3-257</inkml:trace>
  <inkml:trace contextRef="#ctx0" brushRef="#br0" timeOffset="38517.646">12132 7586 905,'0'0'246,"0"0"9,0 0-96,0 0-100,0 0-44,0 0-15,0 0-26,42 21-164,-30-3-528</inkml:trace>
  <inkml:trace contextRef="#ctx0" brushRef="#br0" timeOffset="38793.0928">12301 7866 1018,'0'0'281,"0"0"-36,0 0-69,0 0-57,0 0-59,0 0-16,0 0 12,52 9-17,-21-6-20,5 0-12,3 1-6,-4-1-1,-5 2-19,-10-1-59,-17 2-157,-3 1-84,-5 1-338</inkml:trace>
  <inkml:trace contextRef="#ctx0" brushRef="#br0" timeOffset="38963.2244">12250 8056 1071,'0'0'320,"0"0"-131,0 0-115,0 0-47,118-7-19,-72 4-8,14 0-80,-13 2-220,-8 0-822</inkml:trace>
  <inkml:trace contextRef="#ctx0" brushRef="#br0" timeOffset="39327.8426">12847 7915 702,'0'0'287,"0"0"-15,0 0-34,0 0-22,0 0-32,0 0-42,0 0-42,-11-34-41,1 34-25,-2 0-21,0 1-12,-4 10 6,0 6-7,0 3 0,3 3 0,1 0 1,4 0-1,8-3-1,0-4-1,8-5-5,14-6 7,5-3 0,6-2 0,0 0 1,0-10-1,-5-5 1,-4-4-1,-9-2 7,-7-6-1,-8-2-5,-1-6-1,-20-1-1,-25-14-101,7 11-201,0 7-296</inkml:trace>
  <inkml:trace contextRef="#ctx0" brushRef="#br0" timeOffset="44401.0234">12202 6622 461,'0'0'108,"0"0"285,0 0-191,0 0 7,0 0-55,0 0-28,24-40 4,-21 37-38,-1 2-7,-2 1-6,1 0-33,-1 0-34,2 4-12,-1 12 0,1 7 0,-1 4 1,1 3-1,-1 2 0,-1-3 2,0-4-2,3-3 2,-3-4-2,0-5 1,0-7-1,0-1 1,0-5 0,3 0 6,1 0 11,4-15-8,1-6-4,9-4 3,1-6 16,2-2-4,3-4-6,0 2-4,-1 5-6,-6 7-5,-2 5 0,-8 8 14,-2 6 11,-2 4 6,-2 0-28,2 4-3,2 12-2,2 6 1,-1 7 1,0 1 0,0 1 0,2 0 1,3-4-1,2-3 0,4-4 0,3-6 1,8-4 0,5-5 7,4-5-7,-1 0 0,-2 0-1,-5-12 0,-10-1-77,-7-4-128,-4 3-172,-8 2-326</inkml:trace>
  <inkml:trace contextRef="#ctx0" brushRef="#br0" timeOffset="46103.0202">13666 6870 46,'0'0'896,"0"0"-670,0 0 53,0 0-53,0 0-28,0 0-28,0 0-42,37-68-41,-37 68-16,0 0-48,0 11-23,-9 15-2,-9 11 2,-4 9 1,-1 6-1,-4 2 1,2-1-2,1-5-4,5-8-16,3-9-8,5-9-2,5-9 1,5-10 5,1-3 12,0-6 13,16-16 1,8-9 0,7-7 0,5-9 0,4-3 0,-1-3 1,-2 1-1,-7 5 1,-9 11 5,-5 11 12,-6 7 6,-6 11 11,-1 7-11,3 0-25,0 16-14,1 15 13,2 8 0,3 5 1,-3 6 0,0-2 0,-3 0-7,1-6-45,-2-5-48,-5-3-142,3-10-72,-3-11-376</inkml:trace>
  <inkml:trace contextRef="#ctx0" brushRef="#br0" timeOffset="46309.399">13567 7069 121,'0'0'991,"0"0"-719,0 0-51,0 0-132,0 0-37,103-16-14,-55 16-13,6 0-10,-2 0-15,9 0-9,-16 0-194,-7 0-195</inkml:trace>
  <inkml:trace contextRef="#ctx0" brushRef="#br0" timeOffset="46633.579">14179 6804 274,'0'0'213,"0"0"351,0 0-327,0 0 9,0 0-16,0 0-52,0 0-61,7-25-45,-5 25-33,-2 0-24,1 7-14,-1 10 9,2 3-9,-1 7 5,1 2-6,-1-1 1,1-1-1,-1-4 0,2-5-4,3-5-88,2-10-157,-2-3-157,0 0-564</inkml:trace>
  <inkml:trace contextRef="#ctx0" brushRef="#br0" timeOffset="46847.7987">14264 6589 995,'0'0'303,"0"0"-67,0 0-117,0 0-75,0 0-39,0 0-5,0 0-65,25 32-194,-23-14-929</inkml:trace>
  <inkml:trace contextRef="#ctx0" brushRef="#br0" timeOffset="47400.1673">13205 7561 49,'0'0'1118,"0"0"-870,145-34-58,14 13-32,37-1 10,21 4-20,-3 2-46,-35 7-17,-29-1-23,-44 4-19,-40 2-26,-30 0-10,-15 2-5,-4 2-1,-3 0-1,-2 0-66,-12 12-123,0 0-285,-12-2-435</inkml:trace>
  <inkml:trace contextRef="#ctx0" brushRef="#br0" timeOffset="48102.216">13766 7800 626,'0'0'549,"0"0"-286,0 0-31,0 0-11,0 0-66,0 0-42,0 0-30,67-51-36,-67 51-30,0 6-11,-3 11-5,-9 5 0,-4 8 7,0 2-2,0 1-6,4 3 1,2-1-1,5-2 1,2-5-1,3-5-1,0-6-21,0-6-46,8-5-55,4-6-45,-5-4-98,1-12-133</inkml:trace>
  <inkml:trace contextRef="#ctx0" brushRef="#br0" timeOffset="48303.1864">13864 7624 522,'0'0'149,"0"0"180,0 0-132,0 0-12,0 0-82,0 0-35,0 0-56,-9-30-12,11 54-7,7-3-69,-2-3-318</inkml:trace>
  <inkml:trace contextRef="#ctx0" brushRef="#br0" timeOffset="48648.4524">14255 7749 46,'0'0'1048,"0"0"-738,0 0-14,0 0-67,0 0-47,0 0-39,0 0-23,0-38-55,0 45-45,-2 13-20,-2 11 0,-2 11 1,-1 8 1,-2 7-2,1 1 1,-2 4-1,2-3-31,2-5-87,3 2-126,2-13-110,1-14-165</inkml:trace>
  <inkml:trace contextRef="#ctx0" brushRef="#br0" timeOffset="49025.9655">14166 8541 98,'0'0'1085,"0"0"-807,0 0-71,0 0-58,0 0-20,0 0-14,0 0-29,0 0-27,15-10-24,-15 10-26,-3 7-8,-11 5 7,-4 1-8,-3-1 1,0-2 0,4-4-1,8-4 1,7-2-1,2-4 0,12-9-12,13-2 0,7 0-1,12 3-77,-8 4-180,-6 6-272</inkml:trace>
  <inkml:trace contextRef="#ctx0" brushRef="#br0" timeOffset="50857.2163">14084 8557 150,'0'0'136,"0"0"191,0 0 18,0 0-149,0 0-75,0 0-24,0 0-30,41 0-10,-35 0 1,0 0-7,-3 0-26,0 6-8,0 0-4,-3 3 9,0 0-13,0 0 0,0 1-7,-6-3 7,-4 0-3,-5-1 2,4-3-8,1-2 0,1-1 4,3 0-4,5-1 0,1-8 6,0 1-4,3-1-2,10 2 0,3 2 7,7 1-7,0 0 0,2 4 6,-2 0 4,-6 0 5,-10 0-15,-5 5 0,-2 3 1,-5 2 8,-11-2 0,1 2-2,-1-5-5,4-2-1,4-3 1,5 0 6,3 0 7,0-2-15,0-6 0,9-1-1,2 0 1,3 4-1,6 5-14,-4 0-99,-2 0-233</inkml:trace>
  <inkml:trace contextRef="#ctx0" brushRef="#br0" timeOffset="54122.1118">8380 10046 584,'0'0'749,"0"0"-468,0 0 41,0 0-128,0 0-77,0 0-46,0 0-21,-14-10-29,11 25-2,-4 8 17,1 3 7,-3 8-15,-3 3-3,2 3-19,-2-1 6,-2 1-12,5-4-1,2-4 1,4-4-1,3-7-24,0-7-90,0-7-53,1-7-90,8-16-37,-1-3-209</inkml:trace>
  <inkml:trace contextRef="#ctx0" brushRef="#br0" timeOffset="54732.1493">8438 9976 100,'0'0'378,"0"0"-16,0 0-145,0 0-77,0 0 11,0 0-18,0 0 5,64-45 8,-53 39-16,-3 2-18,-3 3-42,1 1-38,0 0-20,0 5-3,-2 11-8,-1 5 6,-3 6-6,0 3 7,-13 1-7,-4-2 1,-3-1-2,-1-3-1,7-7-5,5-6-7,5-5-11,4-4-11,3-3 19,13 0 15,5 0 1,4 0 0,1 0 0,4 0 0,0 0 0,-3 0 0,-4 13 0,-9 3 0,-4 8 0,-10 4 0,0 4 0,-21 4 1,-10-3 0,-8 0-1,-10-3 1,-2-8-1,-4-5-14,3-5-31,7-8 5,5-4 6,16 0-11,6-10-74,18-12-60,0 3-137,3 2-828</inkml:trace>
  <inkml:trace contextRef="#ctx0" brushRef="#br0" timeOffset="55526.4549">8750 10340 186,'0'0'49,"0"0"694,0 0-489,0 0-41,0 0-98,0 0-73,0 0-17,44 22 10,-41 0-10,-1 5-6,-2 2-9,0 1-1,-10-3-2,-2-2-6,-2-4 0,2-7 2,5-3-2,2-7 0,4-2-1,1-2 7,0-2 8,0-13-5,10-3-3,5-4 1,2-3 6,2-1 21,2 0-7,3 4 10,0 3-4,-2 1-12,-2 7 9,-4 4 9,-3 2-1,-1 5-13,-4 0-11,-2 5-8,-2 10-6,-2 7 1,-2 3 9,0 3-11,0 1-2,-5-3 1,-1-2 1,3-5 0,2-2 0,1-7 0,0-6 0,9-2 0,8-2 1,5 0-1,0-2 0,2-5-21,-2-2-52,-4-6-75,-3 3-78,-9 1-148</inkml:trace>
  <inkml:trace contextRef="#ctx0" brushRef="#br0" timeOffset="56082.8616">9159 10499 121,'0'0'358,"0"0"248,0 0-394,0 0-77,0 0-65,0 0-34,0 0-30,89 0-5,-68 2-1,1 0-40,-2-2-47,-1 0-62,-8 0-158</inkml:trace>
  <inkml:trace contextRef="#ctx0" brushRef="#br0" timeOffset="56803.014">9514 10440 576,'0'0'257,"0"0"-18,0 0-95,0 0-26,0 0-4,0 0-21,0 0 0,23-34 12,-12 28-2,-2 0-14,1 2-20,-5 1 8,-2 2-10,-2-1-16,-1 2-12,0 0-19,0 0-8,0 0-4,0 0-2,0 0 5,0 0 7,0 0 18,0 0 11,0 0-5,0 0-14,0 0-12,0 0-14,0 0-2,0 0 0,0 0-2,-1 12-4,-7-1 6,0 8-1,2 2 0,-2 2 0,0 3-1,0 0 1,0 1-14,2-2-12,0-5-13,3-2-6,0-5-11,-1-3 0,4-4 9,0-2-8,0 0-5,0-2-6,0-2-60,0 6-57,0-2-113,0-2-252</inkml:trace>
  <inkml:trace contextRef="#ctx0" brushRef="#br0" timeOffset="57039.768">9438 10684 324,'0'0'277,"0"0"-101,0 0-56,0 0 16,0 0-22,0 0 10,0 0 0,-24 23-23,24-22-27,0-1-20,0 0-14,13 0 5,6 0 15,4 0-17,4 0-15,1-1-26,-4-5 6,-2 1-8,2 1-5,-9 0-137,-1 3-259</inkml:trace>
  <inkml:trace contextRef="#ctx0" brushRef="#br0" timeOffset="61856.2133">11298 10816 133,'0'0'515,"0"0"-334,0 0-66,0 0-35,0 0-29,0 0 5,0 0-18,-12 0-18,11 0-19,1 0 1,0 0-1,-2 0 0,2 0-1,-1 0 1,-1 0 1,-1 0 5,2 0-7,-2 0 0,1 0 0,1 0 0,-1 0 1,-1 0-1,2 0 0,-1 0 1,1 0-1,-1 0 0,-2-2 0,4 2 0,-3-4 0,3 3-1,-2-1 1,-1 2 0,2 0 0,-2 0 0,0 0 0,1 0 0,-1 0-1,2 0 1,-1 0 0,1-1 1,-1 1 0,1 0 0,-2 0 0,2 0-1,-1 0-1,2 0-46,0 0-321</inkml:trace>
  <inkml:trace contextRef="#ctx0" brushRef="#br0" timeOffset="62300.9497">10885 10639 350,'0'0'147,"0"0"268,0 0-313,0 0-71,0 0 2,0 0 33,124 18 0,-66-14-17,22-2-10,-5 2-23,4-2-6,-3 0-3,-16 1-6,0-2 1,-13 0-1,-14-1 0,-11 0 0,-13 0 6,-7 0 2,-2 0 1,-16 0-10,-7 2-122,-2 1-207</inkml:trace>
  <inkml:trace contextRef="#ctx0" brushRef="#br0" timeOffset="62560.8021">11228 10857 633,'0'0'196,"0"0"6,0 0-86,0 0-15,0 0 11,0 0 10,0 0-19,70-6-27,-31 1 1,3-1-7,2 3-10,3 2-22,2 1-23,0 0-4,-1 10-11,18 2-2,-13-2-179,-7-4-349</inkml:trace>
  <inkml:trace contextRef="#ctx0" brushRef="#br0" timeOffset="63762.2173">12490 10806 117,'0'0'84,"0"0"420,0 0-348,0 0 24,0 0-58,0 0 10,0 0 1,-16 0-8,16 0-19,0 0-24,0 0-34,13 0-10,11 0 6,12 1-6,15 2-3,17 1 0,25 0-1,17 0 2,11-2-15,-6 2-5,-9 0-7,-8-2-7,4 1 5,0 2 6,-1-1-13,-3 1 0,-4 1 1,-4-1 5,-4 1-5,-1 0 0,-3-1 6,3 1-6,0 0 11,2-2 7,-2 2-5,0-4 3,0 2-3,0 1-4,1 2-9,0 0 8,0 1-8,1 0 0,0-1 1,4-3-1,0-1 1,0-3-2,-1 0 2,-3 0 11,-14 0 9,-12 0 3,-13-2-7,1-1-5,9 1-5,18-1-7,27-3 8,12-2-7,4 0 11,-1-2 5,-8 1 16,-11 3 9,4 2-15,0 2-7,-2 2-14,2 0-1,5 0-6,-1 3 0,10 7 0,0 2 0,6-2 23,0 2 3,-2-1-3,-5 0 1,-2-1-4,-2 2 0,-3 1-5,-2-1-9,-5 1 1,-3-2-6,-2-2-1,-5-1 1,-13-4 10,-18-1-10,-16-3 6,-7 0 2,0 0-3,-1 0-5,-4 0 0,-12-1 0,-14-5-1,-7-1-8,-6-2-70,-44-6-118,3 1-184,-3 0-487</inkml:trace>
  <inkml:trace contextRef="#ctx0" brushRef="#br0" timeOffset="66809.8235">14115 10034 172,'0'0'33,"0"0"-8,86 19 262,-41-15-143,4-2 3,7-2 2,3 2 1,4-2-38,3 0-34,2 0 0,16 1-21,19 2-25,22 1 3,14 2 13,2 2 19,0 2 17,-1 4 24,6 3-17,3 2-41,1 0-21,-9 0-1,-14-4-13,-12 0-15,-27-5 11,-21-5-10,-21 0 10,-8-4-10,2 3 9,-1-2-3,-3 0 4,-10-2-3,-6 2-2,-8-2-5,-5 0-1,-5 0 0,-2 0-18,-9 0-153,-12 0-134,0 0-282</inkml:trace>
  <inkml:trace contextRef="#ctx0" brushRef="#br0" timeOffset="68688.583">15328 9375 469,'0'0'416,"0"0"-247,0 0 9,0 0 3,0 0-31,0 0-11,0 0-4,-15-51-47,12 51-41,-5 0-27,-5 14-14,-5 9 7,-4 5-2,0 9 1,-1 5-10,4 2 4,1 1-5,6-1 0,3-3 6,1-7-6,1-3-1,2-10 1,2-9-1,2-5 2,1-7 7,0 0 10,0-7 3,7-9-13,8-9-8,2-5 7,5-6-8,3-3 2,1-5-2,-2-1 0,0 2 1,-4 3-1,-3 7 0,-5 9 3,-3 10-3,-5 6 1,-1 3-1,-1 5 0,-1 0-1,3 0-15,-1 15 11,3 6 5,1 6 0,-1 8 0,2 3 1,0 3-1,-1 0-1,-1-3 1,-1-3 0,1-4 0,-3-5-24,-3-6-53,0-7-89,0-7-35,-6-3-58,-3-3-239</inkml:trace>
  <inkml:trace contextRef="#ctx0" brushRef="#br0" timeOffset="68920.9546">15100 9574 546,'0'0'408,"0"0"-176,0 0-53,92 0-79,-46 0-57,4 0-34,11-3-9,-12-4-194,-12-3-996</inkml:trace>
  <inkml:trace contextRef="#ctx0" brushRef="#br0" timeOffset="69636.9021">15547 8993 91,'0'0'691,"0"0"-443,0 0-102,0 0-59,0 0 9,0 0-21,0 0-28,34 8-27,-31 1-1,0 2-6,-1 5-3,-2 2-8,0 2 5,0 2-6,0-1 0,-2-1 0,-2-1 0,-1-5 0,1-6 0,2-1 0,1-5 5,1-2 3,0 0 10,0-2 1,6-9-10,7-5-4,5-2-4,2-5 0,4-1-1,-1-1 0,1-1 0,-3 4 0,-1 2 5,-3 6 4,-6 3 6,-4 5 5,-2 4 2,-2 0 9,-3 2-17,0 0-15,0 3-13,0 10 11,0 4 2,0 2 1,-1 6-1,-4-2 1,0 1-1,2 0 0,-1-3 0,-1-1 0,4-4 0,-2-5 1,1-2-1,0-6-1,2 0-40,0-3-123,0 0-141,0-5-481</inkml:trace>
  <inkml:trace contextRef="#ctx0" brushRef="#br0" timeOffset="70051.833">15859 9108 205,'0'0'16,"0"0"528,0 0-359,0 0-28,0 0-60,0 0-13,0 0 2,50 10-8,-24-10-27,6 0-20,-3 0-11,-2 0-7,-3 0-12,-6-2 7,-9-1-7,-3 0 9,-5 0-10,-1 2-24,0-2-166,0 0-181</inkml:trace>
  <inkml:trace contextRef="#ctx0" brushRef="#br0" timeOffset="70576.3351">16241 8982 84,'0'0'89,"0"0"481,0 0-404,0 0 8,0 0-60,0 0 9,0 0-21,3 5-34,7-5-3,-1-1-5,0-3-18,1-2-11,1 0-9,-3 0 0,0 1 14,-2-1 8,-3 2-10,0 1-5,-3 0-6,0 3-7,0 0-15,0 0-1,0 0 0,0 0-7,0 0 6,0 6 1,0 4-1,-1 1 0,-2 3 1,-2 2 0,1 3 0,0 1 0,-1 3 0,2 1 0,-3-2 0,1-1 0,-1-1 0,-1-4 0,3-3 0,-1-3 0,2-4 0,2-3-40,-1 0-87,-1-3-41,0 0-70,0 0-284</inkml:trace>
  <inkml:trace contextRef="#ctx0" brushRef="#br0" timeOffset="70788.6951">16193 9207 121,'0'0'701,"0"0"-410,0 0-84,0 0-61,0 0-34,82-13-35,-49 10-7,0 0-27,-4 0-23,-4 3-11,-8 0-9,-11 0-31,-6 3-161,0 2-216</inkml:trace>
  <inkml:trace contextRef="#ctx0" brushRef="#br0" timeOffset="71953.1067">14946 10545 882,'0'0'226,"0"0"-44,0 0-43,0 0-28,0 0-18,0 0-3,89-58-12,-77 57-21,-3 1-18,-1 0-18,-1 0-11,-1 1-8,-3 9-1,-2 5 0,-1 2 1,0 5-1,-3 1 1,-8-3 4,0-2-5,2-4 5,2-3-6,2-5 1,2-2 0,3-4 0,0 0 6,0 0 8,3-8 1,5-5 3,5-5 2,1-3-9,2-1 0,5-2-3,-2 1-2,4 4-7,-1 2 1,-2 5-1,-3 4 1,-3 2 2,-2 1 4,-8 3 8,-1 2 0,-3 0-14,0 0 0,0 14-1,0 5 0,-3 2 1,-3 5-1,-1 0 1,1-3-1,1 0 0,1-3 0,1-4 0,1-4 0,1-4-12,1 2-26,0-5-41,0-1-65,0-4-85,0 0-57,4 0-278</inkml:trace>
  <inkml:trace contextRef="#ctx0" brushRef="#br0" timeOffset="72302.6456">15363 10535 259,'0'0'76,"0"0"250,0 0-138,0 0 6,0 0-67,0 0-23,0 0-17,-6 6-26,6-4-22,0-2-17,8 3 12,7 0 22,6-1-3,4-2-10,0 4-9,-2-3-17,-2-1-5,-5 0-10,-4 0-2,-6 0-21,-4 0-184,-1 0-376</inkml:trace>
  <inkml:trace contextRef="#ctx0" brushRef="#br0" timeOffset="72703.7503">15662 10472 696,'0'0'254,"0"0"-11,0 0-67,0 0-67,0 0-7,0 0-12,0 0 1,39-47-11,-29 37-12,-1 1-16,3 0-15,-6 2 14,0 1-10,-3 3-5,-1 0-19,-2 3-6,0 0-11,0 0 0,0 2 0,0 8 0,0 4 0,-3 3-1,-2 5 1,-1 4 0,0 2 1,-3 3-1,2-2 0,1 0-1,1-5-20,2-6-48,0-2-68,2-5-46,-2-1-39,-3-4-53,3-3-307</inkml:trace>
  <inkml:trace contextRef="#ctx0" brushRef="#br0" timeOffset="72862.556">15683 10649 656,'0'0'284,"0"0"-71,0 0-92,0 0-66,86-15-39,-60 15-16,-6 0-98,-6 0-427</inkml:trace>
  <inkml:trace contextRef="#ctx0" brushRef="#br0" timeOffset="73121.6834">15960 10228 861,'0'0'258,"0"0"70,0 0-79,0 0-81,0 0-41,0 0-27,0 0-44,66 79-28,-59-22-15,-7 19-6,0-3-1,-13-4-5,-14-12-1,-10-15-21,-48 13-169,7-7-193,-1-13-590</inkml:trace>
  <inkml:trace contextRef="#ctx0" brushRef="#br0" timeOffset="73585.1113">14822 10106 32,'0'0'826,"0"0"-610,0 0-2,0 0-65,0 0-59,0 0-37,0 0-8,-82 45 7,53-1 12,1 19 4,7 23-13,18 17-15,3-5-17,24-22-5,9-23-12,22-17 1,29 4-6,32-6 8,20-4-8,-6-22-1,-14-8-11,-41-2-202,-16-9-441</inkml:trace>
  <inkml:trace contextRef="#ctx0" brushRef="#br0" timeOffset="74104.5959">16256 10284 20,'0'0'836,"0"0"-512,0 0-12,0 0-73,0 0-55,0 0-47,0 0-84,3-14-38,-2 29-13,-1 7 6,2 5-7,-2 7 0,0 5 0,0 1-1,-2 3-53,-14 10-152,2-14-116,2-7-456</inkml:trace>
  <inkml:trace contextRef="#ctx0" brushRef="#br0" timeOffset="74483.3874">16266 10743 143,'0'0'160,"0"0"424,0 0-401,0 0-58,0 0-12,0 0-22,0 0-36,30 14-20,-30-7-18,0-2-2,-6 1 1,-3-2-4,-1-1 8,2-3 15,-1 0 0,-1 0-16,4 0-2,1 0 14,2 0 11,3-3-4,0 0-17,0 1-20,0 2-1,-1 0-60,-2 0-149,0 0-331</inkml:trace>
  <inkml:trace contextRef="#ctx0" brushRef="#br0" timeOffset="77186.3297">13270 12012 502,'0'0'303,"0"0"-108,0 0-59,0 0-78,0 0-22,0 0-23,0 0-1,-9-11 2,9 11 4,0 0 12,0 0 11,0 0 1,0 0 1,0 0 8,0 0 13,-1 0-7,-2 0-15,3 0-14,-1 0-15,-1 0-4,2 0-8,0 0 0,0 0 1,0 0-1,0 0 8,13 0-2,14 0 6,12 0 8,25 0-5,26 7-3,23 1-3,4 1-1,-22-3 9,-25-3 11,-31-3-1,-11 0-14,-1 0-8,-5 0 6,-7 0-11,-9-5 10,-6 2-2,0 2-9,-4 1-83,-13 0-110,1 8-83,2-2-118</inkml:trace>
  <inkml:trace contextRef="#ctx0" brushRef="#br0" timeOffset="77784.64">13148 11990 88,'0'0'129,"0"0"559,0 0-501,0 0-64,0 0-33,0 0-34,0 0-4,54 0 4,-28 4 18,6 5-3,-1 3-17,2 6-16,-2 1-12,-1 5-7,-4 4-9,-2 3-9,-7 3 5,-6 0-5,-10 0 0,-1 1 6,-13 1-7,-14 0 1,-6-1 0,-8 2 0,-1-3-1,-3-1 6,2-5-6,5-3 0,9-3 1,8-6-1,7-3 0,8-4 0,6-5 0,0-3 0,11-1 2,17 0 14,11 0 30,28 0 3,30-1-17,31-2-1,10 3-3,-6 0 11,-30 0 9,-37 0-12,-20 0-17,-13 0-7,-4 0-11,-3 0 0,-7 0-1,-15 0 0,-6 4-81,-18 4-192,-3-1-326</inkml:trace>
  <inkml:trace contextRef="#ctx0" brushRef="#br0" timeOffset="78550.6063">13282 13237 553,'0'0'296,"0"0"-24,0 0-48,0 0-51,0 0-17,0 0 4,0 0-28,24-35-31,-24 35-42,0 0-34,0 10-16,0 8-8,0 6 0,0 3 0,-1 1-1,-2 0 6,0-1-5,0-8-1,0-2 0,0-6-12,-3-4-88,3-7-100,0 0-51,1 0-298</inkml:trace>
  <inkml:trace contextRef="#ctx0" brushRef="#br0" timeOffset="78770.3494">13330 12978 932,'0'0'231,"0"0"7,0 0-64,0 0-63,0 0-56,0 0-37,0 0-18,33-42-21,-30 53-72,-2 6-143,-1-6-396</inkml:trace>
  <inkml:trace contextRef="#ctx0" brushRef="#br0" timeOffset="79050.549">13539 13177 157,'0'0'792,"0"0"-524,0 0-65,0 0-58,79 0-36,-52 0-39,-2 0-26,-1 0-28,-4 1-14,-4 4-1,-6 1-1,-7-1-91,-3 4-100,-10 0-155,-8-2-432</inkml:trace>
  <inkml:trace contextRef="#ctx0" brushRef="#br0" timeOffset="79208.2243">13527 13337 499,'0'0'260,"0"0"-126,0 0-69,0 0-46,107 0-19,-63 0-42,-1 0-182</inkml:trace>
  <inkml:trace contextRef="#ctx0" brushRef="#br0" timeOffset="79543.5114">14043 13191 451,'0'0'280,"0"0"-20,0 0-58,0 0-22,0 0-35,0 0-39,0 0-45,2-14-31,-11 14-13,-5 6 8,1 5-9,-3 4-7,4 4-2,1 3-6,4 2 2,5-3-2,2 0 5,0-4-5,12-6 5,5-5 10,2-4 74,5-2 12,-2-3-38,1-10-17,-4-7-12,-7-3-12,-6-6-13,-6-5-4,-5 1-6,-18-3-1,-40-6-92,9 8-187,-6 2-370</inkml:trace>
  <inkml:trace contextRef="#ctx0" brushRef="#br0" timeOffset="80772.8592">13000 11548 3,'0'0'144,"0"0"448,0 0-297,0 0-135,0 0-67,0 0-37,0 0-12,29-2 7,-22 7-6,-1 5 10,1 2-13,-4 8-16,-1 1-5,-2 5-13,0 3-6,0 3-1,0-5 8,-5-5-9,-2-7 2,4-5-1,0-4 1,2-3-1,1-3 10,0 0 9,0 0 16,1-12-1,9-4 3,3-4 2,0-4-8,3-3-4,1 0-10,1 2-2,-1 4-5,0 4 1,-1 5-3,-2 2-3,-2 5 1,-5 2 3,1 3-2,-4 0-2,1 0-6,0 6 1,0 10 0,-1 3 0,-2 7 0,4 4 1,-4-3-2,1 2 1,0-5 0,0-6 0,-2-3-1,3-5-17,-1-1-82,2-8-118,1-1-118,-2 0-429</inkml:trace>
  <inkml:trace contextRef="#ctx0" brushRef="#br0" timeOffset="81054.7549">13388 11678 163,'0'0'133,"0"0"609,0 0-507,0 0-71,0 0-74,0 0-45,0 0-25,76 3-2,-53-3-8,-1 3-10,-2 0 6,-1-1-6,-7 0-24,1 0-113,-10-2-376</inkml:trace>
  <inkml:trace contextRef="#ctx0" brushRef="#br0" timeOffset="81554.9518">13733 11585 149,'0'0'55,"0"0"584,0 0-386,0 0-51,0 0-64,0 0-26,0 0 2,30-4 5,-20-1-28,3 1-35,-3 0-14,-3 1-10,1 0-3,-3 2 2,-2-1-13,0 1 4,-3 1-4,0 0-7,0 0-3,0 0-7,0 0 8,0 0 10,0 0 5,0 0-5,0 0-4,0 1-15,0 12 2,0 4-1,0 4 0,0 5 0,-1 2 0,-1 1-1,2-3 2,-1-2-1,-1-2-1,-2-3 0,1-2-73,-3 1-188,0-5-233,0-4-213</inkml:trace>
  <inkml:trace contextRef="#ctx0" brushRef="#br0" timeOffset="81757.6674">13739 11889 818,'0'0'329,"0"0"-32,0 0-110,0 0-80,0 0-50,97 0-26,-64 0-18,-2 2-12,-6 3 0,-4-1-1,-7-1-62,-4 0-174,-6-2-414</inkml:trace>
  <inkml:trace contextRef="#ctx0" brushRef="#br0" timeOffset="83071.341">15746 11722 186,'0'0'699,"0"0"-472,0 0 11,0 0 4,6-72-26,-6 66-53,0 6-43,-6 0-63,-8 13-38,-7 15-10,-2 10 3,-3 7-6,-3 5 3,0 3 7,0-1-9,4-3-6,1-2 0,6-8 0,3-8 0,5-10 0,5-10 0,1-7-1,4-4 0,0 0 6,12-17-5,5-5-1,6-6 0,4-5 0,4-5 0,2-2-1,0 1 0,-2 3 0,-2 5 0,-5 9 0,-4 4 1,-5 11-1,-2 4-5,-3 3 5,-3 4 1,2 16-2,0 9-4,0 8 6,-1 4 0,-2 2 0,-2-1 0,-1-4 0,-3-5-41,0-8-163,-4-8-66,-5-7-76,-1-6-559</inkml:trace>
  <inkml:trace contextRef="#ctx0" brushRef="#br0" timeOffset="83273.3253">15541 12004 225,'0'0'779,"0"0"-478,0 0-134,0 0-74,106 5-40,-60 0-29,-1 0-16,-5 0-8,3-3-87,-13 0-128,-10-2-800</inkml:trace>
  <inkml:trace contextRef="#ctx0" brushRef="#br0" timeOffset="84873.0379">16081 11659 146,'0'0'26,"0"0"249,0 0 46,0 0-81,0 0-55,0 0-6,0 0-31,33-51-9,-31 49 7,-2 2-45,0 0-50,0 0-41,-3 13-10,-6 5 0,-1 7 0,-1 2 0,3 0 0,1-3 0,2 0 0,0-5-23,1-1-97,1-4-153,2-7-332</inkml:trace>
  <inkml:trace contextRef="#ctx0" brushRef="#br0" timeOffset="85223.0547">16051 11425 140,'0'0'881,"0"0"-638,0 0-66,0 0-88,0 0-63,0 0-26,0 0-53,18 9-244</inkml:trace>
  <inkml:trace contextRef="#ctx0" brushRef="#br0" timeOffset="85820.6714">14847 12481 910,'102'-4'362,"44"-3"-92,52 2-14,29 5-42,5 10-52,0 12-49,-20 8-36,-40-4-37,-51-3-26,-49-9-14,-36-7-5,-31-1-95,-5 2-162,-2-4-387</inkml:trace>
  <inkml:trace contextRef="#ctx0" brushRef="#br0" timeOffset="86407.6771">15647 12827 907,'0'0'298,"0"0"12,0 0-62,0 0-48,0 0-68,0 0-58,0 0-48,15-18-17,-15 37-7,-6 5-1,-3 2 7,-2 6-8,3-2 1,0-2 1,4-3-2,1-4-7,3-5-58,0-6-87,0-6-59,0-4 4,6-10-50,-2-5-493</inkml:trace>
  <inkml:trace contextRef="#ctx0" brushRef="#br0" timeOffset="86598.868">15741 12558 732,'0'0'270,"0"0"-52,0 0-38,0 0-89,0 0-41,0 0-23,0 0-16,28-33-11,-25 55-11,0 1-157,-1-4-583</inkml:trace>
  <inkml:trace contextRef="#ctx0" brushRef="#br0" timeOffset="86947.011">16036 12883 380,'0'0'61,"0"0"625,0 0-422,0 0-78,0 0-30,0 0-32,0 0-74,0-8-30,0 19-8,-7 7 8,0 5 2,-2 5-10,-1 4-3,0 5-9,1 1 0,0-1-2,-4 5-150,4-9-233,1-10-636</inkml:trace>
  <inkml:trace contextRef="#ctx0" brushRef="#br0" timeOffset="87306.9968">15911 13393 743,'0'0'289,"0"0"-34,0 0-81,0 0-30,0 0-67,0 0-30,0 0-18,0 4-13,0-1-10,-3 0 1,-7 1 0,-2-4 2,-5 0-3,2 0 1,2-2-7,4-6-11,9-2-10,0 0-15,5 3-15,11 1 7,4 6-20,-4 0-116,-6 0-431</inkml:trace>
  <inkml:trace contextRef="#ctx0" brushRef="#br0" timeOffset="93318.6512">19755 6089 658,'0'0'403,"0"0"-201,0 0-61,0 0-60,0 0-10,0 0-10,95-33-17,-68 30-31,3 0-7,0 3-6,1 0 0,18 3-95,-9 1-183,-1-1-938</inkml:trace>
  <inkml:trace contextRef="#ctx0" brushRef="#br0" timeOffset="93489.9782">20409 6053 1060,'0'0'209,"0"0"-27,0 0-130,0 0-32,84-25-19,-39 25-1,4 0-1,27 0-51,-13 6-141,-7-1-352</inkml:trace>
  <inkml:trace contextRef="#ctx0" brushRef="#br0" timeOffset="93641.1185">21047 6042 818,'0'0'309,"0"0"-60,0 0-133,0 0-72,83-25-32,-55 25-12,4 5-9,2 8-55,20 1-94,-11-3-114,-2-2-87</inkml:trace>
  <inkml:trace contextRef="#ctx0" brushRef="#br0" timeOffset="94025.6689">21767 6031 436,'0'0'408,"0"0"-135,0 0-128,0 0-81,0 0-42,0 0-22,94-24-3,-80 24-64,-1 2-82,-4 0-126,-5 1-70,-2-1-31,-2-2 376,0 0 237,0 0 69,-2 0-36,-1 0-53,3 0-9,-1 0-20,1 0-16,0 0-7,0 0-22,0 0-21,0 0-36,0 0-49,0 0-16,-2 9-14,1 11-5,1 5 17,0 8-3,0 2-8,0 3 0,0-3-7,3-2 0,1-6-1,1-4-21,2-6-71,-1-2-98,6-11-107,1-3-80,-2-1-287</inkml:trace>
  <inkml:trace contextRef="#ctx0" brushRef="#br0" timeOffset="94548.8363">22001 5988 143,'0'0'40,"0"0"570,0 0-442,0 0-6,-82-34-46,64 27 11,-1-4-27,-2 2-10,-1-1-20,-4 3-4,0 2-20,-2 4-9,-2 1-12,1 0-8,-1 0-6,3 7-1,2 5-4,1 4-5,2 2 0,2 3 0,1 5 2,1 5-2,1 6-1,4 2 1,3 5-1,5-1 1,5 1-1,0-4 0,15-2 0,6-2 0,4-6 0,5-2 0,5-6 1,2-5 0,6-7 0,3-7 15,6-3 25,4 0 28,0-12 5,-2-6-12,-2-5 12,-6-4 12,-7-6 28,-7-10-15,-7-16-42,-15-20-32,-10 1-12,0 7-2,-25 12-11,-8 17 2,-10 1-2,-12 1 0,-6 10-1,-2 13-29,-22 17-104,18 1-169,9 13-453</inkml:trace>
  <inkml:trace contextRef="#ctx0" brushRef="#br0" timeOffset="95482.6237">20429 11014 436,'0'0'783,"0"0"-544,0 0-57,0 0-51,0 0-65,0 0-44,0 0-16,0-7-6,19 15 0,12 3-11,40 6-95,-7-3-158,0-3-236</inkml:trace>
  <inkml:trace contextRef="#ctx0" brushRef="#br0" timeOffset="95651.2827">21102 11034 838,'0'0'306,"0"0"-61,0 0-65,0 0-74,0 0-56,89-35-33,-61 35-16,5 0-1,6 6-45,4 7-95,26 2-113,-11-2-65,-4-3-362</inkml:trace>
  <inkml:trace contextRef="#ctx0" brushRef="#br0" timeOffset="95807.932">21797 11076 614,'0'0'328,"0"0"-91,0 0-57,0 0-83,79-8-45,-57 8-23,4 0-21,2 0-8,5 2-11,19 4-70,-9 2-196,-1-5-857</inkml:trace>
  <inkml:trace contextRef="#ctx0" brushRef="#br0" timeOffset="96085.3061">22441 11032 960,'0'0'234,"0"0"21,0 0-96,0 0-8,0 0-19,0 0-12,0 0-10,-7-15-24,7 15-17,0 0-23,-4 0-27,-2 11-17,-2 9-1,-1 6-1,-1 5 1,4 1-1,0-1 6,3-3-6,1-6-8,2-5-19,0-6-31,0-4-102,11-7-92,5 0-94,-1-4-346</inkml:trace>
  <inkml:trace contextRef="#ctx0" brushRef="#br0" timeOffset="96364.7009">22619 11009 819,'0'0'259,"0"0"-36,0 0-59,0 0-19,0 0 20,0 0-14,0 0-31,13-25-48,-13 25-40,-6 10-20,-7 5 1,-2 4 3,-1 4-5,2 2-5,-1 2-5,3 1 5,3-5-5,2-1-1,4-4-12,3-4-50,0-4-109,0-6-87,3-4 11,12-3 5,-3-10-107,0-4-384</inkml:trace>
  <inkml:trace contextRef="#ctx0" brushRef="#br0" timeOffset="96742.9044">22593 10965 332,'0'0'229,"0"0"54,-26-83-46,0 54-93,-4 8-14,-5 7-26,-7 3-18,-1 7-3,-2 4-30,-3 0-8,2 15-3,1 7-11,3 7-9,4 11-11,5 8-9,6 6 4,3 5-5,8 4-1,8 1 2,8-4-1,12-2-1,24-8 1,13-9-1,27-10 2,30-17 8,33-14-4,6-17 80,-11-20 71,-34-1-26,-38 4-45,-18 1 27,-13-4-36,-2-11-25,-9-10-19,-15-7-14,-10 3-10,-45 2-9,-28 8 0,-26 13-8,-4 11 7,16 17-26,23 7-49,2 4-93,21 8-88,4 2-339</inkml:trace>
  <inkml:trace contextRef="#ctx0" brushRef="#br0" timeOffset="99386.7317">6115 13569 548,'0'0'584,"0"0"-384,0 0 62,0 0-57,0 0-69,0 0-10,6-67-34,-5 63-25,-1 3 15,2 1-5,-2 0-22,0 0-20,0 0-20,0 0-15,0 11-11,0 5 11,-3 5-1,0 5 1,0 0-4,-1 2 3,2 0 2,1-4 0,-1-1 0,1-7 1,-1-2 4,-1-4-6,2-3-1,-1-2-30,1 0-49,1-3-64,0-2-138,0 0-200,0 0-284</inkml:trace>
  <inkml:trace contextRef="#ctx0" brushRef="#br0" timeOffset="99972.0573">6133 13415 264,'0'0'177,"0"0"209,0 0-185,0 0-22,0 0-38,0 0-54,-97-59-15,76 56-15,-3 0-12,-1 3-20,-2 0-13,-3 0-11,0 4 6,2 6-6,1 3 5,2 4-5,2 4 0,4 7-1,3 6 1,5 4 1,5 8-2,6 1-8,0 3 8,9 1 0,15-5 0,4-5 9,8-9-8,3-11 5,1-11 6,5-10 4,-3 0 6,1-15 48,-4-9 24,-2-3-1,-4-2-2,-5-1-16,-4 0-19,-6 3-17,-6 1-13,-6 2-8,-6 2-9,0 3-8,-6 1 1,-12-1-2,-6 3-19,-1-1-39,-5 5-48,3 1-51,-1 5-52,6 5-35,8-1-114</inkml:trace>
  <inkml:trace contextRef="#ctx0" brushRef="#br0" timeOffset="100472.6887">6721 13583 16,'0'0'131,"0"0"631,0 0-497,0 0-62,0 0-48,0 0-36,0 0-43,-12 0-38,30 0-17,17 0 17,6 0 1,9 0-10,3 0-18,-1 1-4,-7 2 0,-7-1-7,-12-1 0,-10-1-21,-11 0-36,-5 0-32,-5 1-144,-11 1-74,-2 1-260</inkml:trace>
  <inkml:trace contextRef="#ctx0" brushRef="#br0" timeOffset="100699.6016">6930 13724 763,'0'0'303,"0"0"-80,0 0-69,0 0-71,0 0-16,0 0-2,0 0 1,0 3-19,0-3-20,0 0-20,0 0-7,0 0-76,0-6-176,0-4-443</inkml:trace>
  <inkml:trace contextRef="#ctx0" brushRef="#br0" timeOffset="100893.1912">6873 13416 905,'0'0'346,"0"0"-85,0 0-47,0 0-100,0 0-74,0 0-31,0 0-9,15-14-9,-5 27-45,11 7-117,-3-3-176,0-3-891</inkml:trace>
  <inkml:trace contextRef="#ctx0" brushRef="#br0" timeOffset="101227.5318">7485 13475 601,'0'0'301,"0"0"-8,0 0-84,0 0-32,0 0 1,0 0-13,0 0-21,3-20-52,-3 20-49,0 0-32,0 11-11,0 6 0,1 8 1,1 1-1,-2 4 0,1-3-1,2 0-4,3-4-36,0-5-71,11-6-118,0-6-117,-3-6-421</inkml:trace>
  <inkml:trace contextRef="#ctx0" brushRef="#br0" timeOffset="101436.6111">7679 13450 971,'0'0'362,"0"0"-70,0 0-90,0 0-87,0 0-68,0 0-39,0 0-1,-6 47-1,6-19-6,0 5 1,0 0-1,7 6-24,6-10-306,1-8-705</inkml:trace>
  <inkml:trace contextRef="#ctx0" brushRef="#br0" timeOffset="101931.951">7740 13409 212,'0'0'605,"0"0"-380,0 0-82,0 0-51,-99-66-8,68 57-31,0 2-13,-5 2-1,-3 4 4,-4 1-12,4 0-8,-3 0-5,5 12-7,3 8-5,1 5-6,8 8 0,3 3-1,6 4 1,9 4 0,7 1 0,0 3 1,12 1 1,15 0 5,7 1-7,6-6 7,0-5-7,2-10 0,0-10 1,-2-8 12,2-11 10,6 0 59,2-11 64,3-7 0,3-5-32,-2-2-42,-6-3-2,-2-4-5,-7-2-4,-9-5-9,-10-1-17,-12-3-14,-8-1-13,0 1-7,-21 0 0,-10 5-1,-8 6-1,-6 7-8,-1 9-18,-2 8-62,2 8-86,-9 9-117,13 10-97,9-4-553</inkml:trace>
  <inkml:trace contextRef="#ctx0" brushRef="#br0" timeOffset="103321.9629">6564 14941 880,'0'0'598,"0"0"-309,0 0 5,0 0-104,0 0-42,33-78-40,-28 73-29,-2 3-28,-1 2-29,0 0-20,-2 16-1,0 5 0,0 8 1,0 3 4,0 1-5,0-2 0,0-2-1,0-8 0,0-1-12,0-4-40,0-6-67,0-4-52,0-6-39,4-2-18,5-12-83,2-7-473</inkml:trace>
  <inkml:trace contextRef="#ctx0" brushRef="#br0" timeOffset="103914.4282">6697 14770 110,'0'0'114,"0"0"619,0 0-481,0 0-5,0 0-23,0 0-62,0 0-32,-1-37-17,17 26-28,6 1-17,6 2-22,7 1 1,2 1-14,-1 6-11,-6 0-1,-6 2-11,-9 10-9,-7 6 0,-8 5-1,0 3 1,-16 4 0,-8 1-1,-2-5 0,1-2-22,5-5-7,2-6 9,10-3 0,7-4-11,1-4-7,1-2 20,14 0 18,5 0 0,2 0 1,6 2 0,-4 4-1,0 4 0,-3 5-1,-6 6 0,-6 3-8,-9 4 8,0 1 0,-11 3 1,-16-2-2,-7-3-23,-7-5 3,-4-5 9,-6-4 12,-1-10 0,4-3 1,2 0 1,10-4 0,8-10 12,8 0-3,10 0 2,7 2-4,3 1-8,3 3-9,30 3-131,-3 0-252,-4 2-412</inkml:trace>
  <inkml:trace contextRef="#ctx0" brushRef="#br0" timeOffset="104609.019">7185 15027 9,'0'0'1018,"0"0"-704,0 0-102,0 0-103,0 0-2,0 0 1,0 0-39,44-12-31,-42 24-15,-2 4-1,0 4-13,0 3-3,0 1-5,-3-1 1,-6-4 5,0 0-6,3-7-1,0-2 1,0-4 0,6-5 0,0-1 8,0 0 7,0 0-1,0-9-14,0-3 2,9-4 3,2 0-5,3-2-1,3-3 1,2 4 7,1 3 8,1 0-3,-2 6 8,-7 2-1,3 4-3,-6 2 2,-2 0-7,-2 0-3,5 2-8,-5 8 8,-1 4-8,-1 1 5,-1 5-5,-2-1 0,0-1 0,0 0 0,0-1 0,0-3 1,1-4-1,7-2-1,5-6 2,11-2 7,3 0 2,10 0 3,-1-10 20,-2 0 16,-4 0 2,-6 0-13,-9 4-23,-6 1-14,-2 3-2,-7 2-70,0 0-185,-13 2-345,1 3-741</inkml:trace>
  <inkml:trace contextRef="#ctx0" brushRef="#br0" timeOffset="105124.5814">6252 15633 134,'0'0'900,"0"0"-654,179-17 25,-7-2-41,37-4-42,17 1-43,-12-3-29,-38 5-24,-42 3-34,-44 2-6,-41 5-18,-19 3-18,-9-1-2,-8 1-4,-4 2-10,-9 5-22,-9 0-159,-13 6-355,-2 2-466</inkml:trace>
  <inkml:trace contextRef="#ctx0" brushRef="#br0" timeOffset="105650.3798">6628 15975 1204,'0'0'357,"0"0"-14,0 0-126,0 0-102,0 0-55,0 0-36,0 0-14,5 31 1,-2 1-1,1 7-9,-4-1 5,0-1-5,0-2-1,-4-7 0,1-7-35,-2-3-39,2-10-77,2-8-112,-1 0-104,1-8-316</inkml:trace>
  <inkml:trace contextRef="#ctx0" brushRef="#br0" timeOffset="106038.2767">6709 15955 74,'0'0'1182,"0"0"-923,0 0-50,0 0-87,0 0-36,91-19-7,-76 26-26,0 6-33,-9 8-6,-6 2-14,0 3 10,-11 0-5,-5-1-5,2-6-1,1-4 1,4-5-28,9-7-12,0-1-1,6-2 22,15 0 19,4 0 1,1-2 11,2-1 29,-1 0 4,-3 3-8,-5 0-21,-4 11-15,-6 6 0,-5 4 0,-4 2 0,-2 2-1,-15-1 5,-7-2-4,-3-2-1,-2-4 0,-1-4 0,0-2-94,0-6-136,7-4-176,6 0-913</inkml:trace>
  <inkml:trace contextRef="#ctx0" brushRef="#br0" timeOffset="106637.7751">7127 16242 51,'0'0'953,"0"0"-620,0 0-96,0 0-36,0 0-65,0 0-42,0 0-5,37-18-28,-25 18-33,0 0-5,3 0-7,-3 5-14,-2 9-1,-4 3-1,0 3 1,-6 2 1,0-1-1,0-1-1,-3-3 0,-3-3 0,-3-4 1,5-4 8,-1-3-9,4-3-7,-1 0-4,1 0-5,1-7-4,0-6 0,0-4 7,7-2 12,11-1-5,6 0 5,3 2 0,1 0 1,1 6 12,-4 2 7,-3 5 6,-7 4 3,-2 1-9,-5 0-9,-2 11-4,-3 7-4,-3 6 5,0-2 5,0 3-12,-1-2 0,-7-2-7,2-2-44,4-6-68,-1-3-170,3-6-299</inkml:trace>
  <inkml:trace contextRef="#ctx0" brushRef="#br0" timeOffset="106936.5692">7601 16360 312,'0'0'58,"0"0"763,0 0-579,0 0-69,0 0-87,0 0-51,0 0-35,97 2-2,-63-2-152,-4 0-580</inkml:trace>
  <inkml:trace contextRef="#ctx0" brushRef="#br0" timeOffset="107405.5141">8068 16321 152,'0'0'98,"0"0"626,0 0-494,0 0 2,0 0-27,0 0-20,0 0-30,14-16-14,-10 10-18,-1 0-35,0-3-21,1 2-27,1 0-6,-2 1-4,0 2-21,0 0 7,-3 2-2,3 2 0,-3 0-13,0 0-1,0 0-17,0 0-1,0 8 18,0 6 0,0 1 9,0 5-9,-3 0-6,-3 4 5,-2 1-6,-2 0-44,0 1 2,-1-3-20,0-3-35,0-1 2,2-6-19,1-2-58,4-3-55,1-2-66,0-2-305</inkml:trace>
  <inkml:trace contextRef="#ctx0" brushRef="#br0" timeOffset="107602.1851">7925 16588 563,'0'0'182,"0"0"448,0 0-301,0 0-54,0 0-95,0 0-92,0 0-56,52-1-5,-28 0-26,1 1-1,9 0-7,19 0-112,-7 0-273,-4 0-803</inkml:trace>
  <inkml:trace contextRef="#ctx0" brushRef="#br0" timeOffset="111487.499">9220 15077 580,'0'0'1,"0"0"538,0 0-400,0 0-17,0 0-57,0 0-14,0 0 9,-3 7 13,3-7 8,0 2 20,0-2-12,0 0-21,6 0-3,16 0 22,8 0 0,13 0-32,5-6-15,7 0-8,2 3-15,-5-2-7,-3 2-3,-10 2-7,-10 1-1,-10 0-60,-10 0-51,-9 0-92,-5 3-83,-11 0-88</inkml:trace>
  <inkml:trace contextRef="#ctx0" brushRef="#br0" timeOffset="111762.772">9238 15249 312,'0'0'185,"0"0"174,0 0-189,0 0 1,0 0 3,0 0 6,0 0 20,65 16-15,-27-16-31,6-7-61,6 1-52,2 1-26,3 1-15,17 1-1,-16 1-148,-8 0-391</inkml:trace>
  <inkml:trace contextRef="#ctx0" brushRef="#br0" timeOffset="117567.8658">11283 15084 314,'0'0'186,"0"0"-46,0 0 67,0 0-63,0 0-89,0 0-38,0 0-11,30 6 3,-24-5 0,-2 1 27,1-2 9,1 1 4,0 1 6,4-1 9,2 0-18,3 3 3,5-2 4,5 0 18,5 0-7,4 0-9,2-1-10,3 0-11,4 1 1,2 0-6,2-2-1,4 2 4,6 1-4,3 1-1,4 1 3,3 2-8,1-1 2,1 2-3,-2-1 0,0 0-9,2-1 5,-4-3-2,4 0-3,-2 3-2,4-5 8,-2 2 0,2 0 4,-3 1-6,0 1-4,-4 0-6,0 0-5,-3 0 5,-1 1-5,-2 0-1,3 1 3,-1-3-3,2 2 1,3-1 5,3-1-5,1 1-1,-2-3 0,2 1 1,-4 0 1,1-3-2,-2 0 1,0 0 0,-1 0 10,1 0-3,0 0 6,0 0-4,-4 0-1,-2 0-7,-5 0 0,-1 0-1,-2 0 5,0 1-5,2 1-1,0-1 0,0 1 0,3 0 0,2-2 1,-2 2-1,0 0 1,-2 0 0,-1-2 5,-2 1-5,0 2-1,2-3 2,3 2-2,2-1 1,1 0 0,1 1 0,0-1-1,2-1 1,0 1 0,-1-1-1,0 2 1,-1 0-1,1-1 1,0 1-1,1 0 0,0 0 0,3 1 0,2 0 0,-2-1 0,0 0 1,-1 2-1,-2 0 0,-3-1 0,-1 1 0,-2-1 0,0 0 0,-2 0 0,2-2-1,1 0 0,-1 1 1,1-2 1,-5 0-1,-1 0 0,-3 0 0,0 0 0,-2 0 0,3 0 0,-2 0-1,2 0 1,-1 0 0,1 0 1,0 0-1,-3 0 0,1 0 0,-1 0 0,-3 0 1,2 0-1,-3 0 0,0 0 0,0 1 0,-3 2 0,3-1 0,0 0 0,0 2-1,-1-4 1,2 3 0,-2 0 0,-1-3 0,2 1 1,-2 1-1,3-2 0,1 1 1,2 1-1,1-2 0,2 1 0,0 2 0,-5-2 0,0 3 1,-4-3 0,-3-1 0,-3 1-1,-2-1 13,-2 0 8,-4 0 7,-7 0-2,-2 0-6,-7 0-10,-6 0-2,-3 0 2,0 0-10,-42-7-83,2-3-240,-8 0-468</inkml:trace>
  <inkml:trace contextRef="#ctx0" brushRef="#br0" timeOffset="119476.593">12314 13933 95,'0'0'853,"0"0"-552,0 0-82,0 0-78,0 0-78,0 0-33,0 0-12,-9 4-1,-1 6 10,1 3 17,-3 2-1,-2 4-6,2 2-9,-1 4-13,1 1-4,6 1-3,-3-2-7,3-2 8,2 0-9,-1-5 6,2-4-5,2-5-1,-1-2 1,2-4-1,0-2-5,0-1-21,0 0-3,0-7-67,0-6-57,9-5-4,0-2 5,3-5 82,-1 0 34,1 0 24,-1 1 12,-2 1 9,-1 5 36,4 2 51,-5 4 2,-1 0 4,0 5-3,0 1 15,-3 2-18,1 3-43,-2 1-12,1 0-10,3 0-11,0 0 2,3 5-4,-2 8-6,1 4-3,-2 3 2,-3 2-10,3 5 0,-5-2 0,-1-2-1,0 0-29,0-5-59,0 1-89,0-8-78,-3-3-94</inkml:trace>
  <inkml:trace contextRef="#ctx0" brushRef="#br0" timeOffset="119680.5154">12212 14114 932,'0'0'257,"0"0"-83,0 0-113,0 0-38,94 0-23,-58 0-174,-4 0-1082</inkml:trace>
  <inkml:trace contextRef="#ctx0" brushRef="#br0" timeOffset="120368.416">12357 13752 681,'0'0'351,"0"0"-68,0 0-69,0 0-91,0 0-41,0 0-18,0 0-24,9-8-24,-7 16-3,-2 4-3,0 3 15,0 3-7,0 1-9,0-1-1,0 0-7,0-6 1,0-2-1,0-5 0,0-1 5,0-4-5,0 0 6,0 0 6,0 0 6,1-6-7,7-5-2,1-1-9,4-5 5,1-1-5,2-4 8,2 3 0,0-1-1,-3 3 5,-2 4 12,-4 5 4,-3 4 7,-1 4-14,-4 0-21,1 0-1,-1 10-1,3 7 1,-2 4 2,-1 4-2,-1-2 7,0 1-6,0-2 1,0-2-2,0-3-7,0-1-109,0-6-221,0-5-346</inkml:trace>
  <inkml:trace contextRef="#ctx0" brushRef="#br0" timeOffset="121402.4419">11668 14320 629,'0'0'329,"0"0"-110,0 0-64,0 0-42,0 0-30,0 0 13,0 0-9,136-2 21,-39-1 5,40 2-5,26 1-6,10 0-14,-5 0-9,-15 4 1,-12 3-25,-22-2-14,-32-4-7,-27-1-22,-23 0-4,-13 0-7,-3 0 5,-3 0-5,-6 0 0,-8-1 0,-4 1-1,0 0-35,-1 0-64,-14 0-48,-22 3-55,5 1-147,-2-1-222</inkml:trace>
  <inkml:trace contextRef="#ctx0" brushRef="#br0" timeOffset="122080.2879">12181 14475 573,'0'0'398,"0"0"-81,0 0-74,0 0-60,0 0-41,0 0-48,0 0-28,72-23-11,-60 23-15,0 0-12,-3 10-13,-2 3-5,-4 2-9,-3 3 0,0-2 5,0-1-5,0-5 0,-6-2 0,2-4-1,2-3 2,1-1 4,1 0-5,0-4 1,0-8-2,1-1 0,8-4 2,4 4-2,3 0 0,3 2 0,-1 3 0,6 2 0,-1 3 0,-3 3 0,-1 0 1,-4 0 0,-4 10 0,-7 1 0,-1 6 0,-3 1 5,0 4-5,0-1 0,-1-1-1,-2-4-19,0-2-37,3-7-110,0-3-116,7-4-107</inkml:trace>
  <inkml:trace contextRef="#ctx0" brushRef="#br0" timeOffset="122396.7343">12669 14458 430,'0'0'379,"0"0"-87,0 0-52,0 0-51,0 0-2,0 0 19,0 0-14,0-17-52,0 16-8,0 0-22,0 1-50,0 0-39,0 0-21,0 12-6,0 6 6,0 6 0,-3 1 1,-1 0-1,-1 0-15,4-4-47,1-2-77,1-9-145,10-6-353</inkml:trace>
  <inkml:trace contextRef="#ctx0" brushRef="#br0" timeOffset="122900.754">12727 14797 155,'0'0'105,"0"0"592,0 0-443,0 0-57,0 0-45,0 0-54,0 0-3,29 28-33,-28-23-31,-1-1-12,0-2-4,-3-1-2,-4-1-3,-4 0-4,1 0-6,1-7-13,3 0-11,4-1-19,2 2-71,0 4-74,6 0-76,2 1-462</inkml:trace>
  <inkml:trace contextRef="#ctx0" brushRef="#br0" timeOffset="124087.9447">13640 14066 392,'0'0'522,"0"0"-341,0 0 61,11-83-6,-11 68-39,0 7 2,0 3-64,0 4-39,-2 1-42,-7 0-9,-7 17-27,-7 9-5,-6 14 14,-11 21 4,-8 23-9,-9 25-7,-3 11 0,5-3-9,10-9-4,9-17 4,13-16-6,5-17-1,13-20-12,2-7-42,3-6-28,0-7-46,0-14-103,3-4-89,5-10-321</inkml:trace>
  <inkml:trace contextRef="#ctx0" brushRef="#br0" timeOffset="124965.4803">14289 14349 82,'0'0'81,"0"0"734,0 0-596,0 0-82,0 0-70,0 0-12,0 0 73,74 15 48,-16-13-26,24-2-22,19 0-32,-7 0-25,-18 0-30,-26 0-20,-21 0-15,-3 0-5,-6-1 4,-7 1-5,-13 0-37,-5 0-133,-37 0-171,1 4-49,0-1-908</inkml:trace>
  <inkml:trace contextRef="#ctx0" brushRef="#br0" timeOffset="125776.5578">14292 14391 262,'0'0'0,"0"0"0,0 0 537,0 0-293,0 0-76,0 0-36,0 0-28,0 11-2,0-11 1,2 0-6,10 1 2,3 2-7,4 1-18,2 2-4,1 4-33,1 3-15,-5 1-10,-4 6-1,-4 4-5,-6 1-5,-4 5 5,-3 3-5,-19 3-1,-8 1 0,-7-4 0,-7 0-6,-2-3-14,3-4-1,7-9 8,6-2 11,11-6 2,10-3-1,6-6 1,3 0 0,1 0 0,20 0 21,10 0 7,13-2 3,11-2-2,24 1 4,22 0 1,-5 3 22,-12 0 8,-15 0-29,-27 0-18,-1 1-17,-4 2 0,-16 1-14,-9 0-61,-12 2-109,0-3-288,-3 0-346</inkml:trace>
  <inkml:trace contextRef="#ctx0" brushRef="#br0" timeOffset="126472.9869">14412 15093 85,'0'0'918,"0"0"-629,0 0-58,0 0-90,0 0-55,0 0-35,0 0-23,-6-2 17,6 9 27,0 3-23,0 2-23,0 1-9,0 1-15,0 1-1,-2-4-1,1 0-25,-1-4-71,1-5-114,1-1-97,-3-1-260</inkml:trace>
  <inkml:trace contextRef="#ctx0" brushRef="#br0" timeOffset="126665.2082">14421 14864 1059,'0'0'297,"0"0"-94,0 0-89,0 0-38,0 0-46,0 0-30,0 0 0,10-8-19,-6 26-78,-1-2-213</inkml:trace>
  <inkml:trace contextRef="#ctx0" brushRef="#br0" timeOffset="126973.4434">14570 15011 103,'0'0'950,"0"0"-716,0 0-108,0 0-70,0 0-1,0 0 12,83 1-22,-60 2-29,-8 0-16,-6 3-33,-9 4-134,0-3-135,-6-1-333</inkml:trace>
  <inkml:trace contextRef="#ctx0" brushRef="#br0" timeOffset="127120.3749">14512 15121 230,'0'1'362,"0"1"190,0-2-359,13 1-87,8-1-38,10 2-42,6 0-26,19-1-20,-10-1-225,-6 0-631</inkml:trace>
  <inkml:trace contextRef="#ctx0" brushRef="#br0" timeOffset="127422.6354">14940 15052 709,'0'0'349,"0"0"-45,0 0-115,0 0-68,0 0-41,0 0-23,0 0-7,-42 7-6,33 6-19,3 1-9,3 2-5,3-4-3,0 1-1,2-5 8,11-2 2,2-4 26,4-2 24,1 0 6,-1-9-23,0-4-18,-6-2-2,-7-5-11,-6-1-6,-2-3-13,-23 2-28,-36-7-98,4 7-179,-2 1-525</inkml:trace>
  <inkml:trace contextRef="#ctx0" brushRef="#br0" timeOffset="128943.0744">14564 13985 745,'0'0'269,"0"0"-30,0 0-55,0 0-56,0 0-25,0 0 20,0 0-3,66-23-22,-66 23-27,0 0-41,0 0-17,0 2-13,0 11-6,-5 7 6,-4 2 6,-1 3-5,2 1 6,1-5-6,1-5-1,2-5 0,2-6 0,2-3 0,0-2 11,0 0 5,2-4-3,9-8-5,1-3-7,6-3 1,-1-2-1,2-2 1,2 2-2,-2 0 2,-1 3-2,-3 2 0,-2 6 0,-7 3 0,-3 3 1,-1 3-1,-2 0-10,0 0-11,0 11 14,0 4 7,0 2 0,0 3 0,0 2 0,0 1 0,0-3 0,0 4 0,-5-5 0,4-1 1,-1-6-1,2-2 0,0-3 0,0-3-11,8 2-9,11-6-109,-2 0-232,-1 0-832</inkml:trace>
  <inkml:trace contextRef="#ctx0" brushRef="#br0" timeOffset="130162.414">15880 14224 901,'0'0'261,"0"0"29,0 0-118,0 0-130,0 0-30,0 0-2,-60 94 13,41-53-7,0 0-8,3-4-1,4-6-6,2-9 1,3-6-1,4-7 0,3-8-1,0-1 0,0-7 8,12-16-7,4-5 6,2-8 11,4-4 45,4-2 4,0-1-5,3 4-7,-3 3-11,-3 11 5,-4 8-7,-5 9-19,-4 8-6,-2 0-8,-2 19-8,-2 9-1,1 8 7,0 3-1,-3 1-6,-2-2 1,0-4-1,0-7-21,0-7-50,-2-7-114,-5-6-84,3-5-120</inkml:trace>
  <inkml:trace contextRef="#ctx0" brushRef="#br0" timeOffset="130346.7598">15828 14387 939,'0'0'292,"0"0"-91,0 0-137,0 0-42,89-10-22,-49 10-57,-7 0-183,-4 0-670</inkml:trace>
  <inkml:trace contextRef="#ctx0" brushRef="#br0" timeOffset="130677.834">16117 14046 864,'0'0'301,"0"0"-45,0 0-77,0 0-36,0 0-58,0 0-9,0 0-16,21-12-35,-21 21-24,0 6 8,0 3-9,-3 3 7,1-2-7,1 0 0,1-4-69,0-5-102,1-4-118,5-6-209</inkml:trace>
  <inkml:trace contextRef="#ctx0" brushRef="#br0" timeOffset="130852.6999">16235 13861 690,'0'0'278,"0"0"47,0 0-85,0 0-41,0 0-72,0 0-88,0 0-39,0-24-14,0 39-26,-6 16-75,-3-5-210,0-2-883</inkml:trace>
  <inkml:trace contextRef="#ctx0" brushRef="#br0" timeOffset="131623.1513">16517 14333 808,'0'0'384,"0"0"-39,0 0-46,0 0-101,0 0-88,0 0-51,0 0-38,-39 14-11,6 16 20,-6 7 5,-4 6-2,0 2-12,1 5-8,3-1-12,5-2 0,7-2-1,8-5-26,2-7-66,8-6-147,5-11-308,4-9-437</inkml:trace>
  <inkml:trace contextRef="#ctx0" brushRef="#br0" timeOffset="132399.6878">16626 14568 570,'0'0'316,"0"0"-112,0 0-59,0 0 8,0 0 29,0 0-20,28-72-6,-25 66-2,-1 2-37,-1 1-4,-1 3-8,0 0-24,0 0-45,0 0-36,0 12-13,0 7 13,0 1 0,-3 4 2,-2 1-1,-2-3-1,3-5-6,-1 0-1,2-6-26,-1-3-29,1-2-43,0 0-47,0-2-7,3 2-72,0-1-92,0-1-337</inkml:trace>
  <inkml:trace contextRef="#ctx0" brushRef="#br0" timeOffset="133295.8743">16795 14316 651,'0'0'303,"0"0"-72,0 0-84,0 0-43,0 0-56,0 0-33,0 0-15,0-4-13,-2 14-99,2-1-209</inkml:trace>
  <inkml:trace contextRef="#ctx0" brushRef="#br0" timeOffset="133682.9546">16981 14559 563,'0'0'269,"0"0"10,0 0-53,0 0-17,0 0-26,0 0 18,0 0-15,27-39-33,-26 39-36,-1 0-23,0 0-54,0 2-34,0 17-6,0 8-1,-1 9 1,-5 4-1,0 5-8,0-1-58,-9 9-116,4-12-161,0-12-361</inkml:trace>
  <inkml:trace contextRef="#ctx0" brushRef="#br0" timeOffset="134015.4397">16914 15031 134,'0'0'794,"0"0"-528,0 0-40,0 0-50,0 0 29,0 0-26,0 0-50,41 0-69,-39 0-39,-2 0-20,0 0 5,0 6-4,-10 0 5,-1-2-1,-1 0-6,-3-4 0,2 0-41,2 0-67,5-6-3,6-2-51,0 2-163,11 2-302</inkml:trace>
  <inkml:trace contextRef="#ctx0" brushRef="#br0" timeOffset="146889.8592">12196 15708 310,'0'0'136,"0"0"383,0 0-292,0 0-15,0 0-51,0-3-17,0 3-15,0 0-35,0 0-18,-1 0-28,-2 0-17,-2 0-22,-1 1-9,-7 9 2,-1 8 8,-5 4-9,-3 9 5,-1 7-5,-2 9 7,-2 5-7,3 4-1,2-2 0,5-3 0,6-9 0,3-9 1,7-12 0,1-5-1,0-9-1,0-7 1,0 0 8,0-2 6,0-15-8,7-6-6,3-6 0,1-8 1,5-7 1,-1-2-1,4-2-1,1 4 1,-1 7 0,-1 8-1,-4 8 1,-4 8-1,-1 9 0,-3 4-1,0 4-21,2 17 14,0 11 8,0 7 0,-2 3 0,0 2 0,-3-3 0,4-3 0,-4-5 0,0-8 0,-1-4-30,-1-7-86,1-4-107,-2-4-72,0-5-237</inkml:trace>
  <inkml:trace contextRef="#ctx0" brushRef="#br0" timeOffset="147078.8939">12063 16079 889,'0'0'239,"0"0"-58,0 0-99,118-12-80,-79 12-2,-6 0-310</inkml:trace>
  <inkml:trace contextRef="#ctx0" brushRef="#br0" timeOffset="147766.3043">12381 15580 765,'0'0'306,"0"0"-61,0 0-78,0 0-48,0 0-49,0 0-40,0 0-15,6 1 0,-6 11 4,0 6 4,0 0-7,-3 2-4,-4-1-5,1-4-6,1-2 1,1-7 4,4-2-5,0-4 8,0 0 19,0 0 44,0-7 5,9-6-49,3-5-15,0-1-6,4-1-5,2-1-2,-3 3 0,0 4 1,-2 4-1,-2 5 0,0 3 0,-3 2-1,-2 0-5,-1 3-3,-4 11 9,1 3-2,-2 6 2,0 0 6,0 0 1,0-2-6,-2-5-1,1-1-1,1-5-55,0-5-149,4-3-152,9-2-392</inkml:trace>
  <inkml:trace contextRef="#ctx0" brushRef="#br0" timeOffset="147972.951">12692 15650 763,'0'0'298,"0"0"-38,0 0-52,0 0-67,0 0-59,0 0-24,0 0-29,74-11-11,-51 11-17,3 0-1,7 0-118,-6-2-181,-5 0-453</inkml:trace>
  <inkml:trace contextRef="#ctx0" brushRef="#br0" timeOffset="148188.8283">13008 15541 365,'0'0'665,"0"0"-363,0 0-36,0 0-28,0 0-61,0 0-61,0 0-22,0-25-29,0 25-38,-5 13-26,-4 8 6,-1 6-7,0 5 1,-1 4-1,8 0-33,-5 7-138,3-9-360,0-9-917</inkml:trace>
  <inkml:trace contextRef="#ctx0" brushRef="#br0" timeOffset="149038.2559">11549 16655 902,'0'0'224,"149"-12"17,12 6-13,43 3 8,32 2-17,12 1-43,-3 0-52,-5 0-10,-28 0-39,-41 0-29,-56-4-15,-44-4-4,-32 3-12,-16-1-8,-7 2-1,-3-1-6,-5 4-16,-8 1-52,0 0-128,-21 10-85,-6 1-258,-2-1-823</inkml:trace>
  <inkml:trace contextRef="#ctx0" brushRef="#br0" timeOffset="150163.0113">12056 17145 88,'0'0'689,"0"0"-465,0 0-25,0 0 10,0 0-21,-10-75-34,13 65-14,8 4-35,1 1-38,2 4-28,5 1-22,0 0 5,-2 6-21,-2 12-1,-8 2 6,-4 7-6,-3 3 1,-3 0-1,-13-5 9,-2 0-9,2-12 0,1-1-13,3-5 12,6-5-10,4-2-2,2 0 12,0-4-12,8-12 1,13-3 12,1-7 0,5 1 9,1 0 6,-2 2 8,1 6 4,-5 4-2,-4 6-3,-6 6-9,-6 1-13,-3 0-19,-3 12 19,0 12 0,0 1 9,-5 3-3,-2-2-4,-1 1-1,1-7-1,4-4-17,1-4-71,2-2-99,2-5-114,8-3-316</inkml:trace>
  <inkml:trace contextRef="#ctx0" brushRef="#br0" timeOffset="150360.0679">12366 17159 939,'0'0'264,"0"0"-38,0 0-48,0 0-50,0 0-61,94-4-42,-55 4-25,0 0-12,10 4-139,-12-1-149,-7-3-262</inkml:trace>
  <inkml:trace contextRef="#ctx0" brushRef="#br0" timeOffset="150568.597">12726 17074 745,'0'0'570,"0"0"-234,0 0-73,0 0-42,0 0-80,0 0-75,0 0-51,-6 7-8,-2 16-5,1 4-1,-2 4 0,2-1-1,2-3-57,0-3-123,4-8-337,-1-8-441</inkml:trace>
  <inkml:trace contextRef="#ctx0" brushRef="#br0" timeOffset="151028.5825">11807 16763 100,'0'0'877,"0"0"-648,0 0-35,0 0-91,-85 36-17,59-1-12,1 12-8,9 18-11,16 20-23,0-4-5,21-7-13,16-12-1,20-12-12,23 3 5,2-6-5,-4-15-1,16-17-74,-30-12-136,-4-3-288</inkml:trace>
  <inkml:trace contextRef="#ctx0" brushRef="#br0" timeOffset="151369.791">12850 16798 1018,'0'0'393,"0"0"-66,0 0-69,95 10-72,-52 13-43,2 15-24,-3 19-40,-20 23-42,-14-2-22,-8-4-14,-24-13 8,-12-15-9,-10 0-6,-6 1-40,2-12-62,-3-4-91,14-12-144,12-8-252</inkml:trace>
  <inkml:trace contextRef="#ctx0" brushRef="#br0" timeOffset="151697.4259">13306 16980 110,'0'0'915,"0"0"-561,0 0-40,0 0-36,0 0-104,0 0-47,0 0-60,9-19-45,-9 22-22,0 12-2,0 4 2,-6 7 0,-1 6 0,-2 4-5,0 3 3,3 0-72,-2 6-131,2-9-172,2-10-246</inkml:trace>
  <inkml:trace contextRef="#ctx0" brushRef="#br0" timeOffset="151880.8639">13254 17384 371,'0'0'19,"0"0"665,0 0-431,0 0 10,0 0-75,0 0-101,0 0-49,-1 22-22,1-16-4,0-1-11,0 1-1,0-3-119,4-2-359</inkml:trace>
  <inkml:trace contextRef="#ctx0" brushRef="#br0" timeOffset="154469.0421">14434 16022 129,'0'0'612,"0"0"-227,0 0-125,0 0-50,0 0-46,0 0-19,0 0-16,0 0-25,0 0-23,0 0-26,0 0-22,0 2-32,0 11-1,-3 9 0,-6 10 1,-1 6 8,-2 8 0,-3 8-2,-4 14-6,-6 16 7,-9 22-7,-6 5 0,-2 1 0,2-6 0,3-5 5,1 8-5,3-2-1,0-5 0,6-22-1,8-22 0,4-19-6,6-9 5,-1 1 1,2-2 1,2-2 0,5-11-11,1-7-48,3-8-105,17-5-60,-1-13-90,-2-3-346</inkml:trace>
  <inkml:trace contextRef="#ctx0" brushRef="#br0" timeOffset="155878.0589">14808 16718 196,'0'0'873,"0"0"-669,85-6-18,-34 3-48,22 0 9,20-3-12,-6 4-16,-10 0-13,-14-1-26,-23 2-40,0-2-31,-7 1-8,-15 2 0,-13 0-1,-5 0-60,-36 0-134,-3 9-167,-3-3-315</inkml:trace>
  <inkml:trace contextRef="#ctx0" brushRef="#br0" timeOffset="156335.3713">14819 16738 93,'0'0'763,"0"0"-533,0 0-28,0 0-61,0 0-63,0 0-12,0 0-4,16 0 35,1 5-13,4 4-24,1 6-20,1 7-15,-4 5-8,-5 8-8,-7 1-7,-7 3 7,-7 2-9,-16 1-2,-7-2 2,0-1 0,0-2 0,7-4-1,7-7 1,8-5 1,8-3-1,1-10 2,26 0-1,15-5 62,25-3 43,28 0-28,26 0 1,-10-5-10,-20 3-18,-32 2-19,-20 0-24,-2 0-8,-5 0-9,-6 2-68,-23 10-78,-3-2-104,-4-2-331</inkml:trace>
  <inkml:trace contextRef="#ctx0" brushRef="#br0" timeOffset="156881.5924">14873 17709 10,'0'0'1304,"0"0"-966,0 0-60,0 0-87,0 0-54,0 0-47,0 0-39,25-24-35,-31 40-16,-9 6 9,0 5-1,-1 3-7,2-1 1,4-3-2,4-5-7,3-5-35,3-8-27,0-4-57,0-4-29,11 0-57,8-25-42,-4-1-69,-2-1-295</inkml:trace>
  <inkml:trace contextRef="#ctx0" brushRef="#br0" timeOffset="157057.4343">14899 17506 33,'0'0'1173,"0"0"-840,0 0-53,0 0-117,0 0-89,0 0-54,0 0-20,33-39-25,-27 42-61,-3 16-110,-1-2-145,-2-3-539</inkml:trace>
  <inkml:trace contextRef="#ctx0" brushRef="#br0" timeOffset="157275.278">14971 17661 64,'0'0'1086,"0"0"-754,0 0-102,0 0-81,0 0-76,107-13-26,-77 13-28,-7 0-10,-2 0-9,-8 2-25,-3 8-76,-10 7-97,0-1-129,-10-3-375</inkml:trace>
  <inkml:trace contextRef="#ctx0" brushRef="#br0" timeOffset="157398.484">15000 17799 965,'0'0'274,"0"0"-74,80-15-109,-40 11-49,2 4-42,13 0-39,-10 0-141,-9 0-193</inkml:trace>
  <inkml:trace contextRef="#ctx0" brushRef="#br0" timeOffset="157665.7579">15480 17664 38,'0'0'976,"0"0"-630,0 0-55,0 0-44,0 0-57,0 0-81,0 0-78,-3-19-23,-9 32-2,0 6-6,0 1 0,8 0 0,4-1-6,0-4 5,1-6 0,15-5 1,1-4 14,5-3 3,1-10 0,-1-8-1,-4-1 3,-5-4 0,-11-5-9,-2 1-10,-43-7-43,-2 5-127,-9 5-378</inkml:trace>
  <inkml:trace contextRef="#ctx0" brushRef="#br0" timeOffset="158616.8229">14915 16323 973,'0'0'248,"0"0"-34,0 0-58,0 0-47,0 0-42,0 0-33,0 0-15,71 19-2,-71 1-2,0 4-3,-10-2-1,-1-1-10,1-2 0,1-8 1,4-4 5,4-5-6,1-2 15,0 0 8,15-9 11,3-8-9,6 0 15,2-6 13,0 2-5,-5 2-20,-3 6-1,-8 3-20,-1 4-8,-5 6 0,-2 0-22,-2 10 7,0 9 15,0 5 8,0 2-8,0 1 0,0-1-1,0-5-79,0-3-69,0-7-159,6-5-295</inkml:trace>
  <inkml:trace contextRef="#ctx0" brushRef="#br0" timeOffset="158820.0643">15240 16399 1056,'0'0'338,"0"0"-65,0 0-114,0 0-70,0 0-48,0 0-31,103-11-10,-66 11-112,-4 0-160,-6 0-450</inkml:trace>
  <inkml:trace contextRef="#ctx0" brushRef="#br0" timeOffset="159021.2154">15519 16246 1043,'0'0'337,"0"0"53,0 0-90,0 0-92,0 0-82,0 0-64,0 0-45,0 18 6,0 8-8,-3 5-6,-2 4-9,2 5-24,2 7-157,1-9-375,0-9-892</inkml:trace>
  <inkml:trace contextRef="#ctx0" brushRef="#br0" timeOffset="159803.7243">16263 16479 1174,'0'0'317,"0"0"27,0 0-99,0 0-101,0 0-49,0 0-25,0 0-51,29-20-19,-29 47 1,-10 10 11,-7 7-4,-5 1-7,-1 4 0,1-4 7,-1-8-8,7-4 0,2-8 0,7-10-2,2-7-11,5-5-4,0-3-3,3-4 18,13-15 1,7-9 1,7-6 0,6-9 0,4-2 8,0-3-8,-2 9-1,-7 3 1,-7 16 1,-9 9-1,-5 11 1,-1 0-1,-3 21-8,0 10 8,1 7 1,-4 5 4,1 0-5,-4-3-1,0-8 1,0-4-40,0-8-97,-4-11-147,-6-8-253,0-1-727</inkml:trace>
  <inkml:trace contextRef="#ctx0" brushRef="#br0" timeOffset="159974.7856">16248 16686 1213,'0'0'334,"0"0"-95,0 0-101,0 0-71,112-13-26,-69 13-24,1 0-17,12 0-77,-12 6-239,-8-4-372</inkml:trace>
  <inkml:trace contextRef="#ctx0" brushRef="#br0" timeOffset="160296.8093">16756 16317 110,'0'0'947,"0"0"-618,0 0-35,0 0-81,0 0-52,0 0-40,0 0-50,23-18-63,-23 34 1,0 4-8,0 5 7,0 3-7,-1-2-1,-2-5-6,0-4-46,1-8-78,2-9-133,0 0-81,0-9-517</inkml:trace>
  <inkml:trace contextRef="#ctx0" brushRef="#br0" timeOffset="160442.5255">16859 16154 985,'0'0'281,"0"0"22,0 0-76,0 0-93,0 0-95,0 0-39,0 0-22,4 19-105,-4-5-261</inkml:trace>
  <inkml:trace contextRef="#ctx0" brushRef="#br0" timeOffset="160984.5343">15737 17136 912,'0'0'528,"0"0"-332,0 0-95,0 0-10,150 10 23,2 3-10,42 2-19,33 5-4,13 1 14,-19-5-14,-18-4 8,-37-6-35,-53-3-43,-44-3-11,-32 0-24,-24 0-40,-7 0-56,-18 6-97,-14-3-102,-12 3-302</inkml:trace>
  <inkml:trace contextRef="#ctx0" brushRef="#br0" timeOffset="161409.3601">16506 17495 1372,'0'0'358,"0"0"-82,0 0-119,0 0-74,0 0-56,0 0-13,0 0-3,16 53-10,-16-28 5,0 0-4,-3-5-2,-4 0-8,3-7-54,1-3-84,3-7-136,0-3-78,0 0-191</inkml:trace>
  <inkml:trace contextRef="#ctx0" brushRef="#br0" timeOffset="161594.8503">16569 17342 1134,'0'0'363,"0"0"-70,0 0-118,0 0-81,0 0-65,0 0-29,0 0-6,22 10-64,-16 11-139,0-5-286</inkml:trace>
  <inkml:trace contextRef="#ctx0" brushRef="#br0" timeOffset="161886.6083">16793 17416 82,'0'0'1198,"0"0"-842,0 0-35,0 0-109,0 0-76,0 0-61,0 0-41,0 13-14,0 9-4,0 7-7,0 7-2,0 3-7,-8 2-62,-5 11-101,1-7-203,2-12-362</inkml:trace>
  <inkml:trace contextRef="#ctx0" brushRef="#br0" timeOffset="162254.5203">16696 17892 396,'0'0'55,"0"0"425,0 0-248,0 0-19,0 0-33,0 0-17,0 0-21,60 10-60,-54-7-46,-5 4-24,1 2-6,-2-1 1,0 0-5,-11 0 8,-7-5 6,-1-3-9,-4 0-7,4-2-35,7-8 0,6-1 13,6-3-1,0 1-24,15 3-34,6 5 13,10 5-23,-5 0-111,-4 9-203</inkml:trace>
  <inkml:trace contextRef="#ctx0" brushRef="#br0" timeOffset="166707.4381">20100 15024 303,'0'0'201,"0"0"-69,0 0 86,0 0-30,0 0-65,0 0-19,-8-6-1,8 3-11,0 2-9,0 1-18,0 0-18,0 0-18,0 0-12,0 0-11,0 0-4,4 0-1,6 0 0,7 0 30,7 0 23,9-3 6,7 1 0,3 1-15,2-3-11,0 2-21,-7-1-5,-5 2 0,-7 1-8,-9-1 2,-6 1-1,-7 0-1,-4 0-28,0 0-67,-3 0-91,-7 8-28,-2-2-186</inkml:trace>
  <inkml:trace contextRef="#ctx0" brushRef="#br0" timeOffset="167079.7527">20203 15191 540,'0'0'202,"0"0"-54,0 0 6,0 0-35,0 0-12,0 0 26,0 0-6,68 7-4,-35-7-10,8 0-18,5 0-3,4 0 6,-4 0-20,-3 0-37,-7-2-16,-11 0-13,-10 1-11,-9 1-1,-6 0-9,0 0-106,-18 0-144,-3 0-244,-1 0-581</inkml:trace>
  <inkml:trace contextRef="#ctx0" brushRef="#br0" timeOffset="218712.1857">21807 14691 136,'0'0'805,"0"0"-586,0 0-74,0 0-51,0 0-27,0 0-9,-13 2 12,13-2 16,0 0 3,0 0 3,0 0-30,0 0-7,0 0-15,1 0 14,10-2-27,5-4-20,7 1 5,7-1-6,5 0-5,8 0 1,4-1 0,6 2-1,6-2 0,3 0 8,2-2-9,1 3 0,-1-1 0,-3-1 0,-3 1 7,-4-1-5,-2 3-1,-1 0 0,1 1 1,2 0-1,0 2 6,4 0-6,0 1 1,2-1-1,-1 1 0,-1 0 0,0 1 0,1 0 0,-3-2 0,0 2-1,0-3 0,1 1 0,-2-3 7,2 0-7,-5-1 0,0-1 7,0 1-6,-2 2 0,0-2 1,3 3 4,-2-2-6,5 3 1,1-3 0,4 1 0,0 1 0,2-2 5,0 3-5,-2-2 1,1 2-1,0-4-1,-1 4 0,-2-2 0,1-1 0,1 1 0,2-1 0,3-1 0,2 1 11,2-1-5,-3 0 13,-3 2-10,-2 0-2,-7 0 4,-3 0-10,0 2 0,0 0 0,1-2-1,4 2 2,1-2-2,1 3 0,0 0 1,-1 1-2,-3-2 1,-4 0-1,-1 1 0,1-2 0,0 2 1,3-2 0,1 0 0,1-1 0,0 1 1,0 0-1,0 0 0,-4 1 1,-1-2 8,-1 1-9,1 0 0,1-1 0,2 1 2,3-1-1,1 0 0,0 0-1,1 2-1,3 0 1,-1-2-1,0 2-1,0-1 2,0 0 10,-1-2 1,-3 3 4,-2-2-5,-1 2-1,-2 0-8,-1 1 5,1 0 3,1-1-9,2 2 0,3-3 8,3 3-6,0-1 10,2 1 6,1 0 8,0 0-5,-4 0-6,1 0-8,0 0-7,0 0 0,0 0 1,1 0-1,-1 0 6,0 4-4,2-1 11,-2 0-4,1-1 0,1 3-3,1-2 1,0 0 7,0 1-14,0 2 1,-1 0 10,1 2-1,0 2 0,1 0-9,-3 1 20,-2 0-20,-8-1 13,-10-3-1,-9-1 9,-8-4 7,-6-2-5,-1 0-11,-1 0-4,-1 0 1,2 0-2,-1 0-2,-1 0 1,-1-2-6,0 0 8,-5-1-9,0 0 0,-2 3 0,-3-2 0,-4 2 1,-1-2 0,0 2-1,0-1 0,0 1 1,0-1-1,0 1 4,0 0-3,0-2-2,0 2 2,0-2-2,0 2 1,0-1-1,0 1-1,0 0 2,0 0 0,0 0 0,0 0 7,0-1-7,0 1-1,0 0 1,-3-2-9,0 2 8,1 0-11,-1 0-10,0 0-29,-1 0-43,-2-4-106,-1-2-155,-1-5-523</inkml:trace>
  <inkml:trace contextRef="#ctx0" brushRef="#br0" timeOffset="242045.7458">22198 13091 825,'0'0'202,"0"0"-103,0 0-36,0 0-16,0 0-7,0 0 24,-6-1 22,6 1 14,0 0 10,0 0-6,0 0-24,-6 0-36,0 0-32,-4 10-6,-6 8-5,-3 4 0,-1 6-1,-1 6 8,-2 4-7,2 3 4,1-1-4,2-2 0,4-6-1,7-7 0,2-5 0,5-7-7,0-6-9,0-7 3,11 0-3,7-16 14,-2-10 2,5-8 7,1-9-7,-1-4-1,2-6 1,-1 0 1,-1 2-1,-3 8 0,-2 11 0,-2 11 0,-4 8 0,0 9 0,-2 4 0,0 6-9,-1 14 8,0 6 1,1 5 0,-1 5 0,2 0 7,-1 3-7,-2-3 9,-2-3-8,-1-4 0,0-5 0,-1-6-1,-2-6-57,0-8-70,0-4-110,0 0-316</inkml:trace>
  <inkml:trace contextRef="#ctx0" brushRef="#br0" timeOffset="242239.6519">22061 13254 1205,'0'0'324,"0"0"-103,0 0-123,0 0-57,83-2-28,-39 2-13,30 0-31,-13 3-180,-5 2-412</inkml:trace>
  <inkml:trace contextRef="#ctx0" brushRef="#br0" timeOffset="242650.7847">21642 13716 978,'0'0'349,"89"-2"-80,13-10-8,48 1-36,22 6-74,-2 5-17,-24 0-46,-46 3-55,-30 4-33,-27-3-14,-17-1-79,-11 2-77,-6-4-158,-9 0-210</inkml:trace>
  <inkml:trace contextRef="#ctx0" brushRef="#br0" timeOffset="243275.5089">22083 13833 833,'0'0'280,"0"0"-55,0 0-114,0 0-60,0 0-28,0 0-5,0 0-18,75 51 1,-76-26 5,-12 3 3,-2-3-8,-1-2 0,1-5 1,3-5-1,6-5-1,5-3 1,1-5-1,0 0 7,15-8 3,4-8 16,3-4 35,4-3-5,-1 0 5,4-1-13,-1 3-17,0 1 10,1 4-1,-3 5-14,-2 4 2,-6 6 10,-3 1-21,-7 7 0,-5 12-7,-3 7-9,0 5 12,-5-1-4,-5-1-9,1-3 1,4-6 0,5-6 0,2-3-1,22-5 10,9-4 11,7-2-8,3 0-4,12 0-9,-13 0-50,-11 0-330</inkml:trace>
  <inkml:trace contextRef="#ctx0" brushRef="#br0" timeOffset="274243.1372">20200 11923 74,'0'0'79,"0"0"296,0 0-223,0 0-97,0 0-27,0 0-7,0 0-16,36 8-5,-36-6-30,0-2-16,-3 0-159</inkml:trace>
  <inkml:trace contextRef="#ctx0" brushRef="#br0" timeOffset="277434.5253">22256 15177 266,'0'0'104,"0"0"486,0 0-409,0 0-36,0 0-35,0 0-21,0 0-34,39-34 3,-25 28 0,2-1 12,-1-2-3,1-1-2,-1-1-2,2-3-9,-4 0 3,0 0-10,-3-1 0,-4 5-6,-3 1-5,-2 3-11,2 3-10,-3 2-7,0 1 3,0 0-11,0 0 0,0 0-1,-4 7 1,-5 3 0,-4 2 0,-1 6 0,-1 3 0,-2 1 0,2 3 0,1 1 0,0 2 0,1-1 0,2 0 1,2-2-1,0-2 0,3-3 0,2-2-1,1-3 0,0 1-5,1-2 4,-1 2 2,-1-2-1,-2 0 0,2-2-1,-3-2 1,3-1-7,1-2-2,0-3-1,1 0 4,1-4-3,1 2-1,0-2-6,0 1-13,0-1-5,-2 0-18,2 0-13,0 0-17,-1 0-37,1 0-20,0 0-25,-3 0-28,3 0-122,-1-6-495</inkml:trace>
  <inkml:trace contextRef="#ctx0" brushRef="#br0" timeOffset="277691.7841">22119 15479 162,'0'0'59,"0"0"235,0 0-67,0 0-81,0 0-9,0 0-39,0 0-34,-13 60-24,13-53 4,9-3 14,8 0 17,6-4-5,7 0-29,7 0-25,2 0-5,3 0-10,2-5-1,19-7-48,-14 4-195,-3-2-522</inkml:trace>
  <inkml:trace contextRef="#ctx0" brushRef="#br0" timeOffset="278184.5716">23201 15341 85,'0'0'87,"0"0"539,0 0-437,0 0-41,0 0-86,0 0-24,0 0 12,16 8 75,15-2-28,13 0-15,8 1-9,8-1 10,-1-1-20,-2 1-36,-8-2-15,-7-2-11,-11 2 2,-8-4-2,-8 0-1,-6 0-18,-3 0-21,-5 0-12,-1 0-19,0 0-80,0 0-200</inkml:trace>
  <inkml:trace contextRef="#ctx0" brushRef="#br0" timeOffset="278514.1393">23626 15232 146,'0'0'604,"0"0"-313,0 0-28,0 0-29,0 0-32,0 0-38,0 0-19,-9-48-30,9 48-21,0 0-27,0 0-14,0 0-14,0 0-20,0 7-13,0 10-5,0 4 11,0 8-3,-5 6 1,-2 5-2,0 2-7,-2 1 0,0-3 0,-2-3-1,1-5-43,2-9-80,-2-7-133,4-5-282,3-9-746</inkml:trace>
  <inkml:trace contextRef="#ctx0" brushRef="#br0" timeOffset="291777.7599">14858 15302 324,'0'0'0,"71"-73"0,-32 27 230,15-29-230,-14 14-211,-5 7-131</inkml:trace>
  <inkml:trace contextRef="#ctx0" brushRef="#br0" timeOffset="309972.1911">24368 15289 522,'0'0'218,"0"0"-33,0 0-32,0 0-42,0 0-14,-6 0-2,2 0-26,1-3-19,0 2-11,0-1 23,0-1-3,-1 3-14,3 0-17,1 0 7,-2 0-5,2 0 13,0 0-4,0 0-8,0 0-6,0 0-12,0 0-11,0 0-1,0 0 0,3 0 1,12 0-1,6 0 5,4 0 0,7-1-5,3-1-1,1 0 0,1 0 9,1-2-8,-1 3 3,3-2-3,-1-1-1,3 1 1,1-1 0,-1-1-1,-3 3 5,-1-2-4,-2 2-1,-1 1 1,-3 1 0,0 0 0,2 0-1,1 0 1,2 0-1,4 0 1,1 0-1,0 0 1,0 0-1,-3 0 1,-3 0 0,-2-3-1,-3-1 9,2 1-8,-2-1 16,3 1-6,1 0-10,-1-1 6,0 4-6,1-2 1,-2 2-2,0 0 1,-4 0-1,0 0 1,1 0-1,-1 0 0,1 0 0,1 0 1,2 0 9,0 0 5,3 0-5,0 0-2,2 0-7,1 0 8,-1 0-8,-1 0-1,-4 0 1,1 0 0,-5 0 0,2 0-1,4 0 2,0 0 5,4 0 6,0 0-1,1-2-4,-2 2-7,0 0 6,-1 0-5,1 0-1,-3 0 0,1 0 1,-2-2-2,2 2 1,0 0 0,2 0-1,-2 0 0,2 0 0,-2 0 0,0 0 1,1 0-1,1 0 1,0 0 0,1 0 1,1 0-1,0 0 0,2-1-1,-1 1 9,1 0-9,0-1 1,3 1 0,-2-2 0,2 2 1,1 0-2,-1 0 0,0 0 1,-2 0 0,-1 0-1,-2 0 1,-2 0 0,-3 0 8,0 0-2,-5 0-5,-4 0-1,-3 0-1,-3 0 7,-1 2-5,-3-1 5,-3 0-5,1-1 8,-5 2-4,-2-2 3,-2 0 3,-2 0 3,-1 0-2,0 0 0,-2 0 6,1 0-1,-1 0 6,0 0 6,0 0-5,0 0-9,0 0-6,0 0-2,0 0-8,0 0 2,0 0-1,0 0 7,0 0-7,0 0-1,0 0 1,0 0 5,0 0-5,-1 0-1,-1 0 0,-2 0 0,3 0 0,1 0 0,0 0-6,0 0 6,0 0 1,0 0 5,0 0-6,0 0-1,0 0 1,0 0 1,-2 0 0,2 0-1,0 0 0,0 0 0,0 0 0,0 0 1,0 0 0,0 0-1,0 0 1,0 0 1,0 0-1,0 0-1,0 0 0,0 0 0,0 0 0,0 0-4,0 0 4,0 0 1,0 0 0,0 0-1,0 0 1,0 0-3,0 0 3,0 0-1,0 0 1,0 0-1,0 0 1,0 0-1,0 0-9,0 0 9,0 0-55,0 0-83,0 0-127,0 0-240,0-4-367</inkml:trace>
  <inkml:trace contextRef="#ctx0" brushRef="#br0" timeOffset="311508.8686">25348 14629 905,'0'0'220,"0"0"47,0 0-105,0 0-44,0 0-23,0 0-10,0 0-18,0-11-23,0 11-13,0 0-16,0 8-9,-8 6-5,-4 7 15,0 3-4,-5 5-4,-2 1-2,-1 3 0,-3 1-4,4-2 4,-2-1-6,4-3 1,1-7-1,6-3 0,1-7 1,6-5-1,1-5 2,2-1-2,0 0 11,0 0 8,5-12-19,8-4 9,4-7-8,4-5-1,4-3 1,3-4 5,3 0-6,-1 0 0,-1 6 1,-4 5 6,-7 7-1,-3 4 16,-5 6-2,-2 5-7,-4 0-6,1 2-1,-2 0-6,0 0-4,-2 11 4,1 8 1,-2 5 8,0 4-7,0 4-2,-2 1 1,-5 3-1,-1-1 0,4-1 0,1-3 0,0-5 0,0-3 0,1-6 0,1-4-29,-1-4-57,1-3-107,-1-6-78,-2 0-34,1-12-470</inkml:trace>
  <inkml:trace contextRef="#ctx0" brushRef="#br0" timeOffset="311706.3356">25194 14805 880,'0'0'300,"0"0"-109,0 0-113,89-4-43,-53 4-33,10 0-2,-10 4-193,-7-2-795</inkml:trace>
  <inkml:trace contextRef="#ctx0" brushRef="#br0" timeOffset="312425.3563">25537 14568 196,'0'0'523,"0"0"-323,0 0-20,0 0-83,0 0-24,0 0 23,0 0 0,19-21-21,-17 21 20,-2 0-19,0 0-37,1 0-1,-1 0-22,0 2-14,0 11 4,0 4 1,0 3 3,0-1-10,-3 0 1,-1-4 0,1-2 0,-1-3 2,1-4-2,3-3 1,-2-2-2,2 1 2,0-2 12,0 0 22,0 0 28,5-4-10,6-7-31,2-3-14,3-1-1,2-6-7,3 3 9,1-3 2,-2 2 4,-1 2-8,-6 4 14,-1 5 12,-6 4-11,-3 0-5,-1 4-11,-1 0-7,-1 0-5,2 6 4,-1 9 1,1 1 0,-2 4 0,0 1 6,0 1-5,0-1 1,0-2-1,-2-2 0,1-1-1,-1-5 0,2-2-24,0-5-102,0-1-159,0-3-219</inkml:trace>
  <inkml:trace contextRef="#ctx0" brushRef="#br0" timeOffset="314244.5433">26124 14514 479,'0'0'277,"0"0"-10,0 0-35,0 0-35,0 0-21,0 0-15,0 0-19,11-71-31,-11 71-20,0 0-28,0 0-38,-3 4-14,-15 15-10,-8 14 6,-7 11-6,-11 22 0,-9 22 5,-8 22 1,6-10 1,13-21-8,13-28 1,12-22 0,1 1 1,3-2-2,3-1 0,7-9-19,3-8-35,0-6-41,20-8-72,-1-10-168,-2-6-367</inkml:trace>
  <inkml:trace contextRef="#ctx0" brushRef="#br0" timeOffset="314844.3819">26198 14644 801,'0'0'279,"0"0"-30,0 0-104,0 0-21,0 0-40,0 0-26,0 0-4,43-23-24,-41 26-19,-2 14 7,0 6-1,-8 6-11,-9 5 2,-2 0-1,-1 1-6,-1-8 0,4-3-1,3-7 2,5-4 7,4-7-9,5-5 2,0-1-1,0 0 34,6-7 9,9-7-15,0-6-9,6-2-2,-2-2-17,4-1 8,-1 3-8,-2 4-1,-3 7 1,-2 4 0,-5 4-1,-2 3 0,-3 3-5,-4 13 4,-1 8-5,0 3 5,0 4 1,-9-2 6,-2-2-6,1-2 0,1-7-1,3-6 1,3-2 0,2-7-35,1-3-91,3-1-57,9-11-114,2-2-188</inkml:trace>
  <inkml:trace contextRef="#ctx0" brushRef="#br0" timeOffset="315114.4941">26531 14683 811,'0'0'327,"0"0"-51,0 0-123,0 0-77,0 0-40,0 0-10,0 0 50,0 29 25,-1-7-4,-6 5-36,0 3-20,-1 1-19,2 1-16,-1-4-5,4-2-1,2-3-6,1-3-172,0-6-208,0-7-516</inkml:trace>
  <inkml:trace contextRef="#ctx0" brushRef="#br0" timeOffset="315499.6311">26577 15073 365,'0'0'407,"0"0"-205,0 0-66,0 0-29,0 0-7,0 0 13,0 0-7,18 7 9,-15-5 2,-2-1-20,1 2-31,-2 1-24,0 0-20,0 2-10,-9 0-2,-6-2 1,-3-2-9,3 0 4,2-2-5,5 0 5,7 0-5,1-6 1,1-4-2,13 2-9,-2 2 9,-2 2-23,-7 4-68,-3 0-120,0 2-138</inkml:trace>
  <inkml:trace contextRef="#ctx0" brushRef="#br0" timeOffset="321796.6516">24946 15904 743,'0'0'171,"0"0"44,0 0-18,0 0-74,0 0-24,0 0-16,0 0-22,-47-52-10,45 49-5,-1 2 9,0 0-15,-1-1-21,-1 0-12,1 2-4,-1 0-3,4 0 2,-1 0-2,2 0 0,0 0 0,0 0 0,0 0-1,12 0-7,12 0 8,13 0 15,11 0-5,25 4 2,20-2-6,-5 0-5,-14-1 17,-14 1-2,-27-2-7,-5 1-9,-7-1 9,-15 0-8,-6 0 17,-12 0-18,-16 0-25,-25 0-180,9 3-124,4 0-321</inkml:trace>
  <inkml:trace contextRef="#ctx0" brushRef="#br0" timeOffset="322487.4512">24910 15879 525,'0'0'172,"0"0"24,0 0-66,0 0-73,0 0-38,0 0-8,0 0-1,-4-2 15,4 2 5,0 0 5,0 2 24,0 3 39,0 4-36,0 4-20,6 4 0,3 3-17,3 6-6,-2 4-5,1 2-3,-5 2-3,-2 0-7,-4-2 8,0-1-9,-12-3 6,-7-1-4,-7-2-1,-3-1 5,-4-3-4,1 1-1,3-4 1,3-2-1,6-3 0,6-7-1,6 0 2,4-4-1,3 0 0,1-2 0,0 0 25,0 0 29,11 0-12,11 0 24,12 0-4,9 0-15,23 0-5,25 0 15,22 0 20,-8-4 15,-22 1 12,-32 0 1,-26 1-43,-1 2-35,-6-1-12,-5 1-7,-8 0-7,-5 0 5,0 0-7,0 0-10,-6 0-21,-5 1-23,-2 6-48,-2 3-89,3-1-145,3-3-258</inkml:trace>
  <inkml:trace contextRef="#ctx0" brushRef="#br0" timeOffset="323652.5586">24556 17002 1058,'0'0'330,"0"0"-100,0 0-23,0 0-62,0 0-48,0 0-22,0 0-34,40-34-20,-40 37-7,0 10 4,0 5 3,0 4-3,0 4-5,-5-2 0,-1 0-12,2-3 1,-1-4-1,4-1-1,1-8 0,0-2-31,0-4-39,0-2-14,0 0-3,0-6-40,9-25-145,-2 5-65,4-2-457</inkml:trace>
  <inkml:trace contextRef="#ctx0" brushRef="#br0" timeOffset="323829.8056">24669 16756 689,'0'0'219,"0"0"-5,0 0-44,0 0-56,0 0-51,0 0-49,0 0-14,10-29-16,-10 40-72,0 3-63,-1-3-490</inkml:trace>
  <inkml:trace contextRef="#ctx0" brushRef="#br0" timeOffset="324112.238">24805 16958 808,'0'0'279,"0"0"-103,0 0-13,0 0-78,83-2-38,-61 2-27,-3 0-2,-2 0-7,1 0-9,-4 0 6,-2 6-7,1 0-1,-5 3-43,-7-2-115,-1 0-161,0 0-511</inkml:trace>
  <inkml:trace contextRef="#ctx0" brushRef="#br0" timeOffset="324272.5571">24835 17112 734,'0'0'261,"0"0"-109,0 0-25,0 0-1,0 0-72,0 0-28,86 21-25,-52-12-1,-4-3-135,-1-2-477</inkml:trace>
  <inkml:trace contextRef="#ctx0" brushRef="#br0" timeOffset="324655.5857">25398 16958 780,'0'0'253,"0"0"0,0 0-89,0 0-87,0 0-34,0 0-22,0 0-21,-38 10 0,26 5 6,0 1-5,0 3 1,3-1-2,1 2 1,5 1-1,0-1 0,3-4 0,0 0 1,0-9 0,12-1 5,3-6 11,6 0 27,3-3-2,0-10 3,-3-4-4,-2-2 5,-5-5 2,-7-5-11,-7 0-20,-2-2-17,-21 2-25,-9-1-105,-26-4-41,6 5-134,6 5-466</inkml:trace>
  <inkml:trace contextRef="#ctx0" brushRef="#br0" timeOffset="326767.5226">24757 15423 553,'0'0'185,"0"0"27,0 0-47,0 0-43,0 0-21,0 0-7,0 0-15,-5-16-20,5 13-11,6-2 5,2 1-27,4 0-4,-2 2-9,2 0 0,1 2 3,0 0-3,0 0-13,-3 0 12,-1 0-11,-1 0 0,-1 10 0,-4 1-1,-3 4 0,0 2 2,0 1 6,-12-1-7,2-1 1,-1-5-1,3-1 0,2-4 1,3-3-1,1-1 0,2-2 1,0 0 14,0 0 4,0-4 2,3-6-4,5-2-5,3-4-12,1-3 15,2 3-10,-1 0-5,-1 4 5,1 2 3,-2 4-9,1 3 12,-3 2-3,-2 1-8,-1 0 0,-1 7-1,-1 9 1,-2 3-1,-2 5 1,0-1 5,-2 2-5,-5-3 0,1-2 0,1-4 0,2-5 0,2-2-1,1-3-39,0-4-56,3-2-70,9 0-162,3-5-854</inkml:trace>
  <inkml:trace contextRef="#ctx0" brushRef="#br0" timeOffset="327036.8115">25031 15504 561,'0'0'208,"0"0"-50,0 0-51,0 0-44,0 0 15,0 0-10,0 0-37,72 9-21,-47-6 0,-1 0-9,-3-1-1,-3-2-52,-6 0-170,-5 0-795</inkml:trace>
  <inkml:trace contextRef="#ctx0" brushRef="#br0" timeOffset="327453.4438">25307 15415 628,'0'0'267,"0"0"6,0 0-27,0 0-51,0 0-48,0 0 16,0 0-27,6-28-17,-6 28-45,0 0-28,0 0-25,0 0-10,0 0-5,0 0-6,0 10 6,-1 4-5,-4 4-1,-3 5 1,2 0 0,0 3 8,-1 0-8,0 1 1,0-4 4,1-3-6,0-2 0,1-4-6,4-4-3,-1-1-53,2-5-80,0-4-55,0 0-69,0 0-110</inkml:trace>
  <inkml:trace contextRef="#ctx0" brushRef="#br0" timeOffset="331717.4808">26394 15665 510,'0'0'603,"0"0"-388,0 0-51,0 0-72,0 0-48,0 0-33,0 0 2,-18 7 8,4 9 20,-2 5-2,-2 5 2,-1 5-12,-1 3-8,1 0-7,1 1-1,3-4-7,4-4-4,3-6-2,3-7 0,2-3 0,3-7 7,0-2-7,0-2 16,0-4 1,9-12 10,6-6-13,1-6-2,5-4 10,3-2-4,0-3-8,-2 4-7,1 1-1,-3 9 4,-4 7-5,-5 4 0,-2 8 0,-3 4-1,0 0-6,-1 5-2,1 12 7,-2 9 0,-1 5 1,0 2 0,-3 6 0,2-3 0,-2 1 0,0-6-7,0-4-3,0-6-47,0-5-96,0-9-67,-6-2-87,0-5-384</inkml:trace>
  <inkml:trace contextRef="#ctx0" brushRef="#br0" timeOffset="331912.6822">26262 15873 785,'0'0'320,"0"0"-113,0 0-105,0 0-56,0 0-28,0 0-9,112-14-7,-76 14-2,6 0-15,-11 0-133,-6 0-189</inkml:trace>
  <inkml:trace contextRef="#ctx0" brushRef="#br0" timeOffset="332360.5786">26668 15625 560,'0'0'234,"0"0"-38,0 0-47,0 0-37,0 0 33,0 0-3,0 0-7,15-20-22,-15 20-20,2 0-31,-2 0-39,0 0-14,0 0-8,0 6-2,0 6 0,0 1 1,0 3 1,0 0-1,0-3 0,0 0-1,0-3-55,0-2-70,0-1-37,-2-7-76,1 0-81,1 0-602</inkml:trace>
  <inkml:trace contextRef="#ctx0" brushRef="#br0" timeOffset="332596.5406">26723 15450 747,'0'0'291,"0"0"-14,0 0-110,0 0-64,0 0-74,0 0-19,0 0-10,0-2-20,0 12-78,0-3-179</inkml:trace>
  <inkml:trace contextRef="#ctx0" brushRef="#br0" timeOffset="335429.6231">27089 15721 622,'0'0'184,"0"0"76,0 0-71,0 0-22,0 0-38,0 0-5,0 0 53,18-53-70,-18 51-11,0 1 10,0 1-26,0 0-44,0 8-36,-8 17 0,-14 20 0,-14 28 0,-10 29 1,-2-3 5,6-17 4,9-21-9,6-22 0,-4 6 1,-2 4-1,-4 1 5,9-7-6,7-10 1,6-6 2,8-8 3,5-8-12,2-4 6,0-6-20,6-1-21,9 0-17,13-12-143,-4-1-151,2-3-426</inkml:trace>
  <inkml:trace contextRef="#ctx0" brushRef="#br0" timeOffset="336042.8037">27354 15951 620,'0'0'291,"0"0"-9,0 0-43,0 0-31,0 0 4,0 0-37,0 0-48,24-28-66,-24 35-41,0 14-20,0 11 2,-1 8 8,-7 5-2,0-2-8,-3-4 0,2-5 0,-1-6 0,1-6 1,1-5 7,3-4-8,4-4-9,-1-6-34,2-3-45,0 0-27,5-5-65,4-7-151,0-3-272</inkml:trace>
  <inkml:trace contextRef="#ctx0" brushRef="#br0" timeOffset="336335.471">27390 15727 727,'0'0'284,"0"0"-17,0 0-48,0 0-46,0 0-43,0 0-48,0 0-41,-6-40-23,5 40-18,-1 0-35,1 17-48,-2 0-155,1-1-382</inkml:trace>
  <inkml:trace contextRef="#ctx0" brushRef="#br0" timeOffset="336791.7309">27638 16036 454,'0'0'293,"0"0"0,0 0-38,0 0-58,0 0-15,0 0-4,0 0-46,25-57-3,-25 57-18,0 0-36,0 0-30,0 2-38,0 17-6,0 8 0,0 7 0,-4 6-1,-1-1 1,1 1-1,1-5-12,1-2-43,1-5-44,1-2-123,0-7-120,0-7-312</inkml:trace>
  <inkml:trace contextRef="#ctx0" brushRef="#br0" timeOffset="337219.1866">27711 16425 734,'0'0'330,"0"0"-105,0 0-22,0 0-26,0 0-95,0 0-53,0 0-27,6 4-2,-6 0 6,0 2-5,-2 0 11,-4-2 2,-2-1-5,-1-3 9,-2 0-10,-1 0 1,3 0-9,2-4 0,5-2-60,2 1-80,2 3-81,10 0-129,1 2-710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8:54:22.723"/>
    </inkml:context>
    <inkml:brush xml:id="br0">
      <inkml:brushProperty name="width" value="0.05292" units="cm"/>
      <inkml:brushProperty name="height" value="0.05292" units="cm"/>
      <inkml:brushProperty name="color" value="#FF0000"/>
    </inkml:brush>
  </inkml:definitions>
  <inkml:trace contextRef="#ctx0" brushRef="#br0">15314 12663 838 0,'0'-2'252'16,"0"-2"-102"-16,2-2-22 15,0 0-4-15,2 0-35 16,0 1-14-16,0 2 6 16,-4-1 6-16,4 2-11 0,-8 2-2 15,3 0-8 1,-6 0-27-16,5 0-6 0,-2 2-11 16,4-2 1-16,-2 0-1 15,-2 0-20-15,4 0 14 16,0 2-2-16,0-2-5 15,0 2-3-15,-1-2-5 16,1 0 5-16,0 0-5 16,0 0-1-16,1 0 1 15,3 0-1-15,0 0 0 16,0 0-30-16,3 0 30 16,0-2 8-16,6 2-7 15,14 0 14-15,7 0-9 16,12 0-5-16,1-2 0 0,-2 4 0 15,-5-2-1-15,-9 2-1 16,-6-2-5-16,-15 2-1 16,-5-2 5-16,-5 0-8 15,-5 1-8-15,2-1-26 16,0 0-35-16,1 0-25 16,0 3-43-16,-1-3-58 15,1 2-44-15,-2 4-99 16,-37 6-120-16</inkml:trace>
  <inkml:trace contextRef="#ctx0" brushRef="#br0" timeOffset="421.34">15233 12843 139 0,'2'0'667'16,"0"0"-521"-16,6 0 23 15,-6 0-34-15,0 0-61 16,2 0-23-16,3 0-2 15,1 0-5-15,8 3-11 16,5-3 1-16,8 4 5 0,6-4-4 16,12 1-5-16,6-2-8 15,1-2-2-15,-2 2 5 16,-8-3 25-16,-12-1-7 16,-4 3-1-16,-17-1-1 15,-7 1-1-15,-4 2-14 16,-3 0-26-16,0 2-14 15,-2-2-76-15,1 3-60 16,0 1-51-16,1 3-75 16,-1 9-303-16</inkml:trace>
  <inkml:trace contextRef="#ctx0" brushRef="#br0" timeOffset="1501.6299">15993 12479 1116 0,'2'0'273'16,"-2"0"-135"-16,5-4 29 0,2 1-31 16,-5 2-65-16,2 1-37 15,-1 0-26-15,-1 1-8 16,-2-1-1-16,0 3-14 15,2 5-4-15,0 1 4 16,4 10 14-16,4 5 0 16,3 7-11-16,-1 10 12 15,-2 1 7-15,-1 4 1 16,1-3-8-16,-6-2-3 16,0-4-5-16,-1-10 1 15,-1-8-1-15,0-9 8 16,-2-4 1-16,2-6 7 15,-2 0 7-15,0-2 0 16,2 0 15-16,3-5 37 16,0-5-11-16,1-6-38 0,5-12-11 15,3-7-7-15,3-10-15 16,6-11-6-16,4 2-1 16,-6 2 13-16,0 5 3 15,-11 10 5-15,0 11 1 16,-8 5 8-16,-1 9-7 15,-1 9 0-15,-1 3 11 16,-1-1-12-16,0 3 1 16,0 0 0-16,-1 3 0 15,3-3-1-15,0 0 1 0,0 0-1 16,0 0-6 0,0 0 6-16,0 0-1 15,0 0-1-15,0 0 2 0,0 0-1 16,0 0 0-16,3 0 1 15,-3 0-1-15,4 0-11 16,-2 0-14-16,3 0 25 16,1 0 0-16,17 0 1 15,16 0 0-15,19 2 13 16,21-2-13-16,17-2 14 16,70-3 2-16,-102 3 5 15,43-1 29-15,-10-6-13 16,-25 4 1-16,-26-2 20 15,-17 6-8-15,-18-2 10 16,-6-1 1-16,-7 4-20 0,-1 0-17 16,-1 0-13-1,4 4-11-15,-2-1-29 0,-1-3-31 16,1 1-43-16,-1 1-62 16,0 4-5-16,-8 7 22 15,-5 2-113-15,-44 33-397 16</inkml:trace>
  <inkml:trace contextRef="#ctx0" brushRef="#br0" timeOffset="2274.59">16738 12697 148 0,'2'-2'916'15,"-2"0"-774"-15,2-2-10 16,5 2-10-16,-3-2-29 15,1 1 21-15,0 3-5 0,-2-5-28 16,5 1-18 0,0-2-34-16,8 0-11 0,7 1-12 15,0-2 0-15,9 1-5 16,-2 4 0-16,-4 2-1 16,-6 6-1-16,-9-2-8 15,-5 2-16-15,-9 4-43 16,-2 8-13-16,-11 6 54 15,-10 4 21-15,-10 4-24 16,-1-3-9-16,10-7-18 16,4-5 29-16,9-9 10 15,10-4 1-15,6-4 8 16,3-1-19-16,6-2 28 16,2-3 10-16,3 1-9 15,-1-2 11-15,3 3-11 0,-5 1 5 16,1 3-5-16,1 1 8 15,-1 3-8-15,-2 3-1 16,3 2-4-16,-6 6-5 16,-7 3-15-16,-4 1 9 15,-5 3 4-15,-7 2 11 16,-3-2 5-16,-10 1-4 16,0-8 6-16,-2 2 25 15,-2-5 10-15,7-9 12 16,-1 0 28-16,8-6 20 15,0 0 6-15,7-7 6 16,-4-4-16-16,1-6-2 16,4-4-26-16,2 2-5 15,2-2-41-15,5 5-15 16,0 5-9-16,3 7-13 0,-1 2 2 16,-2 3-10-16,0 4-34 15,-2 0-52-15,-1 1-65 16,-1 4-86-16,2 7 45 15,-2 32-116-15</inkml:trace>
  <inkml:trace contextRef="#ctx0" brushRef="#br0" timeOffset="2760.01">17247 12712 1006 0,'0'0'201'16,"0"0"-40"-16,1-3 14 16,-1 3-40-16,3 0-33 15,-3 0-12-15,0 0-13 0,-3 0-17 16,3 0-17-16,-1 0-17 16,1 3-26-16,-3-1-23 15,-2 5-11-15,-1 3 27 16,-7 10 7-16,-1 6 9 15,-8 2-1-15,2 6 1 16,-5-4-8-16,0 2 5 16,4-1-4-16,5-7-2 15,3-2 0-15,3-8-14 16,8 0-1-16,0-8-30 16,4-2-46-16,2-4-32 15,4-2-6-15,0-3 10 16,7-7-73-16,56-37-455 0</inkml:trace>
  <inkml:trace contextRef="#ctx0" brushRef="#br0" timeOffset="3072.47">17629 12649 1115 0,'0'-2'286'16,"0"0"-154"-16,0-2 84 15,2 4-63-15,-2 0-100 16,0 4-25-16,0-4-13 16,-2 2-15-16,0-2-7 15,0 2-18-15,0 3 1 0,-2 2 19 16,-5 9 5 0,1 2 11-16,-2 6 5 0,-1 3-1 15,-7 0-7-15,3 1-2 16,-4 3 1-16,-2 1-6 15,5-5 0 1,-5 0-1-16,3-6-9 0,1-1-24 16,5-8-45-16,3 1-99 15,7-7-30-15,4-11-122 16</inkml:trace>
  <inkml:trace contextRef="#ctx0" brushRef="#br0" timeOffset="3553.79">17253 12685 836 0,'0'-2'258'15,"-2"2"-111"-15,-1 0 3 16,2 0-43-16,1 0-50 16,0 2-18-16,1-2-6 15,-1 0 10-15,3 0 22 16,-3 0 4-16,2 2-15 0,-2-2-23 16,0 2-11-1,2 6-13-15,0 2 7 0,-1 6 5 16,7 4 13-16,4 4-4 15,-6 0-7-15,5 3 0 16,1-2-9-16,1 4-1 16,3-1 4-16,-5-1 0 15,4 2-5-15,-4-5-2 16,0-2 2-16,-2-4-4 16,0 0-5-16,-4-4-1 15,-4-4 6-15,-1-6 5 16,0 0 4-16,0-4 4 15,-1-2-4-15,1 0-9 16,0 0-6-16,-2-2-82 0,-7-4-91 16,-34-36-375-16</inkml:trace>
  <inkml:trace contextRef="#ctx0" brushRef="#br0" timeOffset="8881.14">16016 13673 352 0,'0'-1'849'0,"-3"-3"-724"16,-1-6-17-16,2 3 9 15,0 3-30-15,-6-2-38 16,6 3 1-16,0-2-8 16,-4 1 4-16,1 1-20 15,-4-1 13-15,0-3-12 16,-4 4-8-16,-3-4 2 15,1 2-3-15,-6-2 8 16,4 3-5-16,-3 0-15 0,2 2 3 16,-4 1 1-16,4 1-4 15,3 0-4-15,3 1-1 16,1 1-1-16,-3 2 0 16,-1 0 0-16,1 7 0 15,-1-6-2-15,-2 8 1 16,3-2-5-16,-4 3 6 15,3 2-1-15,2 1-1 16,5 1-13-16,0-4 3 16,5 2 5-16,3-2-8 15,3-4-14-15,1 4-7 16,7-4 30-16,0 2 6 0,2 0 1 16,5-4 5-1,0 2 4-15,7-8 2 0,-5-4 3 16,2-2 2-16,-2-8 14 15,2 1-7-15,1-4 0 16,-1-3 6-16,-4 0-13 16,-2 4-7-16,-7-3 5 15,-4 8 3-15,2-2-6 16,-2 6-4-16,0-2-7 16,-3 3 10-16,0 3-5 15,-2-1 4-15,0 2 4 16,0 0 2-16,0 0-4 15,-2 0-12-15,2 2 0 16,-2-2 0-16,-1 1-9 16,3 1-12-16,-4-2 20 0,1 2 1 15,1 1-12-15,-3 1 7 16,2 8 4-16,-4 4 1 16,-5 5 0-16,6 12 1 15,-5-6 5-15,-1 8 1 16,2 1-6-16,-1-2-1 15,-1 0 0-15,1-4 1 16,1-5 0-16,2-1-1 16,4-2 0-16,-3-5 2 15,5-3-2-15,0-2 0 16,0-4 0-16,2-1 0 16,2-5-1-16,-2 1-1 15,2 2-10-15,0-5 8 0,0-5 4 16,0 2 28-16,1 3 8 15,-1-4 9-15,4 2 0 16,8-6 3-16,9-7-24 16,10-2-6-16,9-8-6 15,8 0-4-15,-2-1-8 16,-5 3-7-16,-6 5 7 16,-12 4-18-16,-7 7-59 15,-10 2-37-15,-8 1-60 16,-3 8-61-16,-42-2-252 15</inkml:trace>
  <inkml:trace contextRef="#ctx0" brushRef="#br0" timeOffset="9528.68">16207 13529 1025 0,'0'0'212'0,"2"0"-95"16,1 0-14-16,2 0-38 16,-3-2-46-16,2 2 11 15,3-2 6-15,1 2 14 16,4-3-2-16,3-2 24 15,-3 3-5-15,-5 2-34 16,1 2-21-16,0 1-12 16,0 2 0-16,1 1-8 15,-2 2-1-15,4 7-6 16,0 0 4-16,-5 1 11 16,1 6 1-16,-5 2 0 0,1 3 1 15,-2-5 8-15,2-6-4 16,-1-8-4-16,0-3 5 15,0-5 2-15,3 0 39 16,0-1 21-16,3-7 15 16,8-5 2-16,11-4-41 15,2-12-15-15,6 0-2 16,3-3-16-16,-3 1-12 0,-3 4-1 16,-12 8 0-1,-4 7-24-15,-9 6-35 16,-3 6-33-16,-4 0-75 0,-2 4-129 15,0 4 4-15,-32 20-319 16</inkml:trace>
  <inkml:trace contextRef="#ctx0" brushRef="#br0" timeOffset="10053.91">16512 13868 747 0,'0'0'363'16,"0"0"-253"-16,0 0 1 16,2 0-21-16,2 0-60 15,-2 0-6-15,0 0 21 16,0 0 3-16,-1 0 7 15,5 0 4-15,0 0-20 0,8 0 4 16,13 0 5-16,8 0 8 16,7-2-17-16,9 0-3 15,4-8 12-15,-1 7-14 16,-3-4 1-16,-7 3-5 16,-13-4-20-16,-11 4 4 15,-6 1-14-15,-6 3-7 16,-8 0-41-16,-2 0-51 15,-4 0-55-15,0 3-62 16,-2 6 16-16,-1-4 53 16,-5 4-81-16,-39 12-545 15</inkml:trace>
  <inkml:trace contextRef="#ctx0" brushRef="#br0" timeOffset="10350.01">16662 13999 728 0,'-2'5'132'0,"2"-3"-38"16,-3 3 58-16,3-3-59 16,3 0-18-16,-1-2 33 15,1 1-9-15,3-2-3 16,-1 1 21-16,4 0-23 15,6-2 2-15,10 0-15 16,8-3-21-16,7 1-6 0,0-4-30 16,-4 4-13-16,-4-2-10 15,-9 4-1-15,-5 0-13 16,-7 2-89-16,-6 0-162 16,-2 7-338-16</inkml:trace>
  <inkml:trace contextRef="#ctx0" brushRef="#br0" timeOffset="11127.17">17598 13663 894 0,'-2'-1'252'15,"2"1"-127"-15,0-3 37 16,0 2-32-16,2-2-40 15,2 2 8-15,-1-2-4 16,6-1-17-16,-4-3-16 0,1-2-11 16,0 4 7-16,-1-4-6 15,2 6-2-15,-1-4-16 16,8 4-22-16,2-1-11 16,4 1-1-16,2 3 0 15,-3 3-1-15,-3 1-5 16,-4 4-5-16,-6 2-11 15,-1 4-2-15,-7 8 4 16,-5 2 10-16,-7 2-16 16,-5 1 13-16,-4 4 13 15,-2-9 1-15,1-5-11 16,2-2-5-16,4-7 8 0,7 1-2 16,2-9-5-1,9 0-14-15,5 0 5 0,1 0-24 16,1 0-16-16,1 0 8 15,9 0 56-15,5 3 8 16,2 3 4-16,5 2 4 16,-4 9-4-16,-5-5-12 15,-3 3 0-15,-7 1-2 16,-8-4-11-16,-2 3 4 16,-7 1 9-16,-9-2 28 15,-4 4-11-15,-7-5 5 16,0 0-7-16,-6-7 6 15,2-1 8-15,0-5 22 16,5-5 25-16,-5-1 1 16,4-7-16-16,0-2-14 0,2-1-31 15,7 2-2-15,3-2-13 16,8 7 7-16,2 1-8 16,3 6-24-16,4-2-61 15,3 4-59-15,-5 4-57 16,-9 15-253-16</inkml:trace>
  <inkml:trace contextRef="#ctx0" brushRef="#br0" timeOffset="11569.13">18065 13638 1029 0,'0'-2'267'0,"-3"2"-71"16,3-5 58-16,0 5-82 15,3 0-77-15,-3 0-5 16,0 0-14-16,2 0-26 15,-2 0-16-15,0 2-11 16,-2 1-7-16,2-3-8 16,-3 4-8-16,3 3-5 15,-3 4-2-15,-1 8 6 16,-2 8 1-16,-3 2 0 0,-7 8 0 16,3-2 6-16,-3 4-5 15,-1-5 8-15,1-3-3 16,0-10-6-16,5-5 0 15,4-5-15-15,5-6-14 16,2 0-5-16,2-5-34 16,0-3-29-16,5 1-79 15,2-10-47-15,42-29-406 16</inkml:trace>
  <inkml:trace contextRef="#ctx0" brushRef="#br0" timeOffset="11899.43">18452 13503 1248 0,'0'0'168'0,"0"2"13"16,2-2 7-16,0 0-92 15,-2 0-39-15,0 0-6 16,0 3-5-16,0-3 2 15,0 3-24-15,0 6-10 16,-2 5 10-16,0 7-2 16,-3 9-1-16,0 2 0 15,-2 6-20-15,-7 3 16 0,-2-2-10 16,3 0-5-16,-3-5 4 16,0-2-6-16,6-8 0 15,-1-8-15 1,-1-4-15-16,6-4-49 0,-3-2-62 15,5-3-101-15,-22-6-88 16</inkml:trace>
  <inkml:trace contextRef="#ctx0" brushRef="#br0" timeOffset="12381.72">17946 13629 1036 0,'0'0'204'16,"3"-2"-60"-16,3 1 37 15,-4-1-53-15,0 2-31 16,1 0-23-16,-6 0-23 15,3 2 1-15,0-2-5 16,0 1-25-16,3 1-14 16,1 2-8-16,5 9 6 15,11 0 3-15,0 5 4 16,9 6-2-16,0 1-10 0,5 3-1 16,0 0 1-16,0-2 5 15,0 3-4-15,-9-10-2 16,-3 1 1-16,-9-4 8 15,-3-8 18-15,-4 1-13 16,-4-4 16-16,-2-5 3 16,0 0 3-16,0 0-3 15,0 0-9-15,5 0-14 16,-3 0-1-16,0 0-9 16,-2-2-13-16,0 2-40 15,0 0-32-15,-2 0-52 16,-5 0-179-16,-15 2-292 15</inkml:trace>
  <inkml:trace contextRef="#ctx0" brushRef="#br0" timeOffset="17516.07">18733 12559 1094 0,'3'-2'196'0,"-3"2"-79"15,2-2 45-15,0-1-4 16,0 3-58-16,-2-2-26 15,2 2-4-15,-2-3-11 16,2 3-17-16,-2 0 13 16,0 0-5-16,-2 0-8 15,2 0-15-15,0 0-9 16,-2 3-14-16,2-3-4 16,-2 2-18-16,0 1-13 15,0-1 1-15,-1 2 13 0,-4 10 11 16,0 2 6-1,-3 8 13-15,3 2-1 0,0-2-10 16,0-2 3-16,2-4-4 16,4-2 0-16,-1-4 0 15,-1 2 5-15,0-3-5 16,2 1-1-16,-4-5-11 16,5 3-1-16,0-1-21 15,5-6-22-15,-4 2-47 16,2-4-78-16,-3 1-99 15,9-16-427-15</inkml:trace>
  <inkml:trace contextRef="#ctx0" brushRef="#br0" timeOffset="17958.9">19290 12487 1125 0,'0'2'183'16,"-2"-4"-40"-16,2 2 5 15,-2 0-43-15,0-2-69 16,0 2-15-16,0 0 11 15,2 2 1-15,-5-2 21 16,5 0-5-16,-1 0-4 16,1 0-18-16,0 0-12 0,0 2-3 15,0-2-12-15,-2 1-1 16,2 1-5-16,-4 9-1 16,-5 1 6-16,-5 11 1 15,-1 5 0-15,-5 9 1 16,0-1 5-16,0 0 1 15,2-4-6-15,0-6-1 16,7-4 0-16,2-4 1 16,3-7-1-16,1-2-43 15,3-3-60-15,0-4-119 16,-6-2-53-16,-11-24-203 16</inkml:trace>
  <inkml:trace contextRef="#ctx0" brushRef="#br0" timeOffset="18575.27">18640 12515 749 0,'2'0'358'0,"0"0"-227"16,-2 0-7-16,2 0-5 16,0 0-70-16,-2 0-37 15,3 0-12-15,-1 0-15 16,0 1 9-16,2 1 6 15,3 2 17-15,9 7 16 16,-1-3 18-16,7 3 27 16,3 1-21-16,2 5-21 15,4 1-12-15,-2-2-9 16,7 3-6-16,1-2-3 16,1 0-5-16,-1-2 0 15,-8-1 6-15,-4-2 2 16,-2 2 2-16,-9-4-10 0,-9 4-1 15,3-2-7 1,-2 4 6-16,2 0 1 0,-6 0 6 16,2 0-4-16,1-4-1 15,1 0 8-15,-2-4-8 16,-2 1 6-16,4-6 2 16,-4-1 8-16,0-2 8 15,-2-2 16-15,0 2 5 16,0-2-1-16,0 2-10 15,0-1-1-15,-2 1-19 16,2 0-1-16,-2-2-14 16,-4 2-14-16,1 0-70 15,0 0-21-15,-6-3-87 0,-51-13-317 16</inkml:trace>
  <inkml:trace contextRef="#ctx0" brushRef="#br0" timeOffset="19274.27">19444 12601 724 0,'0'0'359'0,"0"0"-254"16,2 2 28-16,0-2 11 16,3 0-64-16,-2 0-67 15,3 0 44-15,-1 0-1 16,1 0 4-16,9 2 22 15,8-2 16-15,14 0-37 0,11 2-19 16,8-2-12 0,-1 0 11-16,6 0-13 0,-12 0-5 15,-3 0-7-15,-19 0 10 16,-12-2-8-16,-8 2-12 16,-7 0-6-16,-5 0-5 15,-1 0-41-15,0 0-73 16,-3 4-83-16,-5 2 13 15,-11 4 3-15,-65 16-197 16</inkml:trace>
  <inkml:trace contextRef="#ctx0" brushRef="#br0" timeOffset="19637.9">19411 12805 742 0,'0'0'174'0,"2"0"-72"16,1 2 66-16,5-2-59 15,6 0-17-15,3 0-1 16,10 4 20-16,6-4-9 0,8 0-3 15,9 0 9-15,1-6-22 16,2 5-17-16,-6-4-3 16,-3 2-5-16,-15-2-14 15,-12 3-13-15,-12 2-13 16,-5 0-9-16,-3 0-12 16,-3 2-36-16,-1-2-110 15,1 5-115-15,-7-2-3 16,-3 5-7-16,-38 1-552 15</inkml:trace>
  <inkml:trace contextRef="#ctx0" brushRef="#br0" timeOffset="22044.23">20434 12075 1071 0,'2'-6'184'0,"-2"1"-91"16,0-8 59-16,0 1-25 15,3 4 8-15,-3 4-30 16,0 2-48-16,0-1-18 16,-3 6-4-16,3-3-5 15,-2 0-2-15,-1 0-2 0,3 0 7 16,-2 0 4-16,2 2-5 16,-2-2-25-16,0 2-2 15,-1 3-5-15,-5 9-23 16,-8 11 23-16,-4 12 6 15,-8 8 9-15,7 4-9 16,-4-3-5 0,8-6 1-16,1-4 4 0,5-8-6 15,5-4 1-15,1-7-1 16,2-6 0-16,3-8 1 16,0-2 0-16,0-1 8 15,3-1 3-15,-2 1-6 16,3 0-6-16,-4-3-16 15,2 3-28-15,-4-4-43 16,-2 2-103-16,-2-1-173 0,-27-11-925 16</inkml:trace>
  <inkml:trace contextRef="#ctx0" brushRef="#br0" timeOffset="22426.5098">19907 12464 903 0,'0'0'271'0,"0"-2"-133"16,3 2 11-16,-1-2-22 15,3 2-53-15,-1 0-1 16,5-2-16-16,9 2-9 16,11-1-19-16,22 2-1 15,9 3 10-15,16 1-22 16,2 0 22-16,0 2-2 16,0-3 6-16,-8 0 3 15,-20-4-14-15,-18 2-20 16,-12-4 2-16,-12 0-2 15,-12 2-11-15,-2 0-42 16,-1 0-125-16,-9 2-26 0,-11 0-86 16,-62 15-213-16</inkml:trace>
  <inkml:trace contextRef="#ctx0" brushRef="#br0" timeOffset="23236.8098">20167 12683 934 0,'2'-3'227'0,"-2"3"-35"16,2 0-29-16,2 0-29 15,0-3-44-15,3-1-14 16,5-4-40-16,-2 0-18 16,9-2-3-16,4-4-3 15,0 3 0-15,3 4-4 16,2 2-7-16,-8 4 0 15,-5 1 17-15,-1 0-18 16,-10 1-11-16,-1 2-18 16,-6 1 4-16,3 6-2 0,-4 2 16 15,-3 6 4-15,-4 2-5 16,2 0-3-16,0-3-6 16,4-5 9-16,3-5 3 15,2-2 8-15,2-5-6 16,1 0 7-16,-1 0 10 15,3-3 32-15,-1 1-7 16,7 2 4-16,7-2-30 16,0 2 4-16,6 0-12 15,-1 4 4-15,-3 2-5 16,-7-1-9-16,-2 0-2 16,1 3-2-16,-8 3-2 15,0 3 1-15,-1 1-1 0,-6 4-1 16,-1 0 8-16,-5 3-28 15,-7-2 12-15,-2 1 14 16,-8-5 10-16,-5-5 1 16,-5-1 12-16,-4-6 16 15,-2-1-1-15,3-3 10 16,4-5 16-16,8 0 6 16,10-6 19-16,5 4 13 15,1-8 4-15,9 2 7 16,2-6-52-16,2 0-18 15,0 1-6-15,0 2-21 16,5 4 3-16,-7 4-9 16,3 5 0-16,-3 1-17 15,0 4-16-15,-3 2-52 0,-3-2-19 16,5 4 5-16,-3 5 12 16,2-2-54-16,-3 8-70 15,16 19-115-15</inkml:trace>
  <inkml:trace contextRef="#ctx0" brushRef="#br0" timeOffset="24229.3">21232 12409 754 0,'-4'-7'180'16,"-3"5"-61"-16,-7-1-14 15,-1-4-27-15,-1 3-8 16,-4 3-20-16,0-6 10 16,0 7-9-16,-1-2 33 15,2 2-29-15,-4 2-14 0,-6 5-22 16,-6 0 2-16,-3 7-6 15,-1 1-14-15,6 7-1 16,2-1-9-16,6 4 8 16,13-1-15-16,7-7-10 15,7 0-16-15,9-2 42 16,12-2 10-16,6-5 17 16,12-2-2-16,11-4-4 15,0 0-15-15,-4-6-5 16,-5-1 7-16,-9-3-1 15,-12-4 8-15,-5 0 41 16,-10 1 29-16,-2 0 4 16,-5 7-14-16,-5-4-33 15,3 6-8-15,0 2-11 16,-3-1 5-16,5 1-8 0,-2 1-20 16,-1-1-2-16,2 5-17 15,-6 0 1-15,-5 6 9 16,0 4 9-16,-11 8 5 15,0 3-5-15,0 4 0 16,0 4 0-16,-2 4 1 16,3 0-1-16,3-6 0 15,2-1 0-15,4-10 0 16,9-3 0-16,-1-7-1 16,7-3-16-16,1-6 17 15,1-4 26-15,5 2 44 16,-2-7 17-16,7 3-24 15,15-1-19-15,4-4-19 0,9-3-14 16,-5 5 2-16,0-7-13 16,-4 3 1-16,-6-3-2 15,-5 5-8 1,-4-2-37-16,-7 1-41 0,-7 2-80 16,-8-4-113-16,-50-32-391 15</inkml:trace>
  <inkml:trace contextRef="#ctx0" brushRef="#br0" timeOffset="25084.05">21419 12150 1097 0,'0'-3'264'0,"0"3"-142"16,0 0 32-16,0 0-68 15,0 3-55-15,-2-2-31 16,-1 2-30-16,-1-3-7 0,-2 6 37 15,-2-3 27-15,2 6-3 16,2-5-15-16,-3-3 1 16,5 2 10-16,2-3-13 15,0-3 17-15,0 2-6 16,0-2 23-16,2 2-4 16,-2-5-16-16,0 3-1 15,5 0-10-15,-3 3 3 16,0 2-12-16,0-1 4 15,0 2 7-15,-2 1-12 16,0-4 0-16,-2 2-13 16,0 2-17-16,-2 2-9 15,-6 6 39-15,1-2 3 16,1 4-2-16,-3-6 0 16,-2-2 0-16,8-3 7 0,-2-3 2 15,3 0 1-15,1 0-2 16,6 0 4-16,-1 0 10 15,2-7-23-15,5 0 13 16,5-8-2-16,1-4 7 16,1 4-6-16,3-2-6 15,-2 3-5-15,-2 9 10 16,-1 5-11-16,-2 0-6 16,5 2 5-16,-4 6-5 15,-2 1-8-15,0 6 13 16,-3 1-11-16,-3 4-3 15,-3 2 2-15,-4 2 1 16,-3 3 12-16,-3-4 7 16,4 0 0-16,-3-6 2 0,4-8 0 15,3-4 5-15,3-5 26 16,2 0 32-16,-1-5 35 16,6 2 26-16,13-6-29 15,11-10-68-15,13-5-11 16,8-5 7-16,1-3-23 15,-7 3 4-15,-9 3-13 16,-9 8 0-16,-17 6 0 16,-8 3-6-16,-3 9-46 15,-9 5-91-15,-1 3-130 16,-9 8-187-16,-74 38 8 0</inkml:trace>
  <inkml:trace contextRef="#ctx0" brushRef="#br0" timeOffset="25893.74">19497 13589 1150 0,'0'0'300'16,"0"-2"-200"-16,0 2 53 0,0 0 29 16,3 0-106-16,1 2-43 15,1-2-7-15,1 0 16 16,4 0-14-16,-4 0-5 15,5-2 26-15,14-2-13 16,4 1-24-16,10-2 0 16,2-1-3-16,-3 6-8 15,-5 0-1-15,-6 0 0 16,-12 0-9-16,-3 0-27 16,-10 0-48-16,-4 0-42 15,-2 0-81-15,-10 9-57 16,-9-2 64-16,-6 5-20 0,-77 20-589 15</inkml:trace>
  <inkml:trace contextRef="#ctx0" brushRef="#br0" timeOffset="26125.6698">19442 13766 1071 0,'2'0'183'16,"-2"-7"-41"-16,2 7 34 15,0 0-26-15,3-1-48 16,2-1-17-16,9-2-41 16,10 2-30-16,7-1-13 15,3 2 0-15,-1-1 6 0,-4-2-6 16,1-4-2-16,-5 4-24 16,-6-3-51-16,3-5-98 15,-9 4-105-15,12-23-672 16</inkml:trace>
  <inkml:trace contextRef="#ctx0" brushRef="#br0" timeOffset="26594.22">20139 13080 1069 0,'0'0'245'16,"0"-2"-124"-16,3 2 82 16,-1 0-37-16,-2 0-76 15,2 0-24-15,-2 0-16 16,2 2-5-16,-2-2-24 15,0 0 1-15,0 0-10 16,0 2-1-16,0 0-11 16,0 4-8-16,-2 5-1 15,-5 12 9-15,1 7 15 16,-6 12 5-16,-3 4-8 0,-1 5-3 16,-1-1-2-16,-1 2 0 15,5-6-7-15,1-6 0 16,6-8 1-16,1-11-1 15,5-6 0-15,0-9 0 16,0-6 1-16,0-1 11 16,2 1 6-16,-2-3-18 15,7 1-21-15,-7-1-51 16,6-4-60-16,2-1-243 16,8-38-579-16</inkml:trace>
  <inkml:trace contextRef="#ctx0" brushRef="#br0" timeOffset="26979.09">19691 13658 1017 0,'3'0'319'0,"-1"-3"-223"16,5 2 54-16,4-2-12 15,11-1-87-15,12 3-37 16,12 1-8-16,8-5 3 15,4 4 19-15,2-1 16 16,-4-3 1-16,-8 3-9 16,-5 0-21-16,-11 0-5 15,-15 2-10-15,-3 0-52 16,-8 2-87-16,-4 5-68 16,-2 3-59-16,-20 21-322 15</inkml:trace>
  <inkml:trace contextRef="#ctx0" brushRef="#br0" timeOffset="27685.29">20042 13766 978 0,'0'0'317'0,"2"0"-157"15,0-7 73-15,0 7-49 16,-1 0-86-16,3-1-28 16,-2-1-32-16,4-2-22 15,6-1 10-15,1-2-20 16,5-3-6-16,2 6-1 16,4-4 1-16,3 8 0 0,0-2 6 15,-7 7 0-15,0 0-6 16,-8-3-8-16,-6 12-8 15,-2 0-7-15,-6 9 16 16,-2 10 1-16,-5-3-3 16,-9 2-21-16,2-6 16 15,0-4 14-15,1-5 0 16,4-10 0-16,5 2 0 16,3-6 0-16,3-3 1 15,5 0 10-15,-1 0-11 16,0-1-6-16,5-1 6 15,7 2 18-15,4-7-3 16,4 5-2-16,5 2-4 0,-2 2 0 16,-2 0 11-16,-3 5-11 15,-4-2 1-15,-5 1-8 16,-3 5-2-16,-2 0-21 16,-3 5 21-16,-7 0-7 15,-9 5 1-15,-3-2 6 16,-13 2 14-16,-8-3-2 15,-4 0 3-15,-1-6 3 16,3-2 7-16,1-6 23 16,5-4 15-16,8-4 18 15,5-4 14-15,5-3-29 16,-6-3-6-16,3-1-18 16,2 2-2-16,3 2-4 15,5 4-21-15,3 6-9 16,1-3-6-16,4 4-21 0,1 0-42 15,1 4-58-15,-2-4 4 16,-2 0-24-16,-2 1-104 16,-5 3-250-16,-19 9-221 15</inkml:trace>
  <inkml:trace contextRef="#ctx0" brushRef="#br0" timeOffset="31719.62">20911 13226 546 0,'0'0'295'0,"0"-1"-184"16,0 1 21-16,-3-3-22 15,3 3-55-15,0 0 1 16,0 0-14-16,3 0-11 16,-6-1-1-16,3 1-1 15,0-3-17-15,0 3-2 16,0 3-4-16,0-3-6 16,0 0-12-16,0 0-19 0,-2 0-34 15,0 1-31-15,0-1 6 16,0 0 23-16,2 0 38 15,0 0 29-15,0 0 8 16,2 0 29-16,-2 0 25 16,0 0-7-16,0 0-20 15,0 0-20-15,0 0-15 16,0 0-17-16,0 0-16 16,0 0 12-16,0 0 7 15,0 0 4-15,0 0 10 16,0 0 21-16,0 0-5 15,0 0-2-15,0 0 2 0,0 0-14 16,0 0-2-16,0 0-19 16,0 0-31-16,0 0-40 15,9 3-40-15,2-3-2 16,-4 1 36-16,17 3-33 16</inkml:trace>
  <inkml:trace contextRef="#ctx0" brushRef="#br0" timeOffset="32839.37">21076 13217 123 0,'2'0'525'15,"-4"-5"-357"-15,4 5-26 16,-2 0 14-16,0 0-58 16,0 0-49-16,0-2-5 15,0 2-11-15,0 0-11 16,0 0 4-16,-2 2-2 15,2-2 16-15,0 0 2 16,0 0 2-16,0 0 4 16,0 0-3-16,0 0-8 0,0 0-8 15,0 0-8-15,0 0 7 16,0 0 1-16,0 0 8 16,0 0 4-16,-10-4 2 15,6 4-8-15,2-1-19 16,-2-1-14-16,-1 0-2 15,1-3 0-15,-6 3 0 16,4 2 0-16,-3-2-1 16,-1 1 1-16,-4-3 0 15,3 4 1-15,-4-3-1 16,5 3 0-16,-6 0 0 16,5 7 0-16,0-6-1 0,-1 3 1 15,2 1 0-15,-1 0-9 16,-1 4 9-16,2-1 0 15,-1-3 9-15,1 5-2 16,4 1-1-16,-4-1-5 16,-1 1 5-16,3 5-6 15,-1-2-9-15,-4 9 9 16,3 1 0-16,0 4 0 16,0 2 6-16,0-2-5 15,1 2 16-15,2-2-16 16,2 1 0-16,1-5-1 15,1 3 0-15,1-3 2 16,0 1-2-16,0-6 1 0,2 3 0 16,0-3-1-1,2 0 3-15,2-2-1 0,1-7-4 16,-2 2-2-16,3-6 4 16,1-2 0-16,4 2 5 15,-3-3 10-15,6 4 9 16,0-6 6-16,-1-1 1 15,-2 0 2-15,-3 0-6 16,1-1-1-16,-4-6 23 16,0 2-2-16,3-3-8 15,2-6 4-15,5-2-20 16,-1-4-13-16,1-3 8 16,1 1-12-16,-5 2 8 0,-2 3-2 15,-5 4-3 1,1-1 3-16,-3 5-11 0,0-3 6 15,-2 5 5-15,-2 2-11 16,0-3 0-16,-1-1 0 16,-1 6 1-16,-1-4 13 15,-1 2 0-15,-3-2-15 16,-7 0-1-16,1 4-12 16,-7 1 12-16,-1-2-1 15,-4 4-3-15,8 0 5 16,-4 4 0-16,5 1-1 15,-1-2-8-15,0 1 3 16,4 3-8-16,-7 2-11 16,1-1-10-16,4-1-7 0,-1 2-27 15,2-3-57-15,7 2-55 16,5 3-139-16,26 2-340 16</inkml:trace>
  <inkml:trace contextRef="#ctx0" brushRef="#br0" timeOffset="34131.71">21363 13229 920 0,'0'-3'233'0,"0"2"-37"16,2 1-14-16,-2-3-23 16,0 3-48-16,0 0-26 15,0 0-19-15,-2 0-15 16,0 0-6-16,0 0-1 16,0 0-11-16,2 0 10 15,-3 0-22-15,1 3-4 16,2-2-16-16,-2-1 13 15,0 0-14-15,-2 4-11 16,-8 6 4-16,-3 3 7 16,-12 9 1-16,-2 8 0 15,-4 4 13-15,-3 6-13 16,5 4-1-16,2 2 2 16,4 0-2-16,7-4 0 0,2-2-2 15,9-4-5-15,11-1-1 16,4-7 8-16,15 2 3 15,8-6 14-15,9 0-4 16,4-2-1-16,-1-10 2 16,-12-2-8-16,-7-3-5 15,-10-7 8-15,-12 0 2 16,-2 0 11-16,-2 0-14 16,-3 0-8-16,1-5-9 15,-1 3-48-15,0-2-68 0,1-5-118 16,-13-3-224-1</inkml:trace>
  <inkml:trace contextRef="#ctx0" brushRef="#br0" timeOffset="34919.25">21662 13207 887 0,'0'-2'263'16,"0"0"-104"-16,-2-1-21 16,0 3-29-16,-1 0-47 0,1 0-35 15,0 3-14-15,-5-1-12 16,-6 0 0-16,-5 3 17 16,-8 5-9-16,-1 0-9 15,-6 7 0-15,1 0 0 16,5 1-2-16,5 3 1 15,6-1-14-15,3 1 6 16,9-4-3-16,5-5 6 16,6 0-6-16,7-4 12 15,1-2 59-15,8 0 34 16,-4 0-44-16,2-1-17 16,-10-5-26-16,-8 3-6 0,-3-1-6 15,-3 0-21-15,-2 3 26 16,-1 4 2-1,-3 7 4-15,0 2 4 0,0 6-8 16,-4-1 5-16,-3-4-1 16,1 1-5-16,1-6 0 15,-6-4 7-15,2-6 19 16,-5-4 14-16,4-2-13 16,-5-3 2-16,7-6-5 15,-2-1-11-15,4-2-11 16,3 0-1-16,0-2-1 15,4 2-51-15,3 4-39 16,-3 6-133-16,-2 7-124 0,-25 8-703 16</inkml:trace>
  <inkml:trace contextRef="#ctx0" brushRef="#br0" timeOffset="36211.87">21199 13746 345 0,'0'-2'504'0,"0"0"-368"16,2 0 7-16,0-3-16 15,-4 3-55-15,2 2 3 16,-5-1-18-16,3 1 17 15,0 0-4-15,0 0-4 0,2 0-6 16,-3 0 6-16,3 0-19 16,-2 0-4-16,2 0-1 15,-2 0-6-15,2 0-9 16,-3 0-3-16,3 0 3 16,0-2 3-16,0 4-1 15,0-2-4-15,0-2 1 16,3 4 5-16,-3-4-5 15,2 2 7-15,3 2 3 16,-1-4-24-16,1 2 4 16,5-4 34-16,13-1-23 15,10 0-15-15,11-2-11 0,14 2 5 16,14 1-5 0,8-2 9-16,3 1 20 0,-9 3-4 15,-15 1-5-15,-16-1-6 16,-18 0-14-16,-10 2-1 15,-9 0 0-15,-6 0-12 16,-4 0 3-16,-2 0-18 16,3 0-32-16,-2 2-38 15,-6 0-59-15,1 1-45 16,-15 6-111-16,-53 2-320 16</inkml:trace>
  <inkml:trace contextRef="#ctx0" brushRef="#br0" timeOffset="37297.58">21568 13904 665 0,'0'-4'219'0,"0"2"6"16,-3 0-53-16,3 1-43 15,0 1-22-15,0 0 14 16,0 0-5-16,0 0-10 16,0 0-14-16,-1 0-25 15,1-3-8-15,-2 3-11 16,2 0-6-16,-2 0-14 16,2 0-4-16,0 0-1 15,-2 0-1-15,2-2 22 16,0 2 8-16,2-2-4 15,-2 2-9-15,2 0-1 16,-2 0-7-16,0 0 1 16,2 0-20-16,-2 2-6 0,0-2-6 15,0 2-14-15,0 1-13 16,0 0 4-16,-4 8 8 16,-8 2 14-16,3 9 1 15,-3 2 0-15,-2 2 6 16,1-4-5-16,1 0-1 15,1-3 0-15,5-7-1 16,-4-2 1-16,8-6 1 16,2-3 0-16,0-1 10 15,2 0 10-15,-2-1-2 16,3 1-8-16,1 0-1 16,-4-3-4-16,0 2-6 15,0 1-18-15,-4 0-10 0,4 0-29 16,0 0-11-16,0 1-56 15,-3-1-40-15,-1 0-110 16,-3 3-211-16,-29-2-567 16</inkml:trace>
  <inkml:trace contextRef="#ctx0" brushRef="#br0" timeOffset="37972.61">21379 14115 597 0,'0'0'300'0,"0"-2"-125"0,0 2-10 16,-2 0-33-16,2 0-67 16,0 0-31-16,0 0-13 15,2 0 0-15,-2 0 6 16,0 0 20-16,5 0 8 15,-5 0 17-15,-5 0-1 16,5 0-7-16,-2 0-11 16,-1 0-10-16,2 0-19 15,1 0-10-15,1 0-14 16,-1 0 6-16,3 0-4 16,-3 0 5-16,0 0-5 0,-3 0 5 15,3 0 1-15,0 2-7 16,0-4 0-16,-1 2 1 15,1 0 5-15,1 0-6 16,-1 0 7-16,0 0-2 16,0 0-6-16,0 0 1 15,0 0 5-15,0 0-4 16,0 0 7-16,0 0-8 16,0 0 0-16,0 0 0 15,0 0-1-15,0 0 0 16,0 0 0-16,0 0-1 15,0 0 1-15,0 0 0 16,0 0 8-16,0 0-8 16,0 0 0-16,0 0 0 15,0 0-1-15,0 0-5 0,0 0-3 16,0 0-3-16,0 0-2 16,0 0 7-16,12 2 7 15,-2-2 15-15,4 0-3 16,9 0 3-16,-4 0-14 15,2 0 1-15,-4 0-1 16,-5 4 4-16,-4-4-5 16,-4 1-14-16,-1-1-19 15,-3 0-28-15,-3 0-79 16,2 0-34-16,-6 0-37 16,-9-7-313-16</inkml:trace>
  <inkml:trace contextRef="#ctx0" brushRef="#br0" timeOffset="38554.98">21426 13860 455 0,'0'-4'373'0,"0"4"-227"15,0 0 17-15,0-2-29 16,0 2-82-16,0 0-10 16,2 2 14-16,-2-4-5 15,0 2-17-15,0 2 13 16,-2-4 11-16,2 2 5 15,0 0-4-15,0 0-1 0,0 0-8 16,11 2-37-16,-4 2-5 16,8 0-2-16,10 0 9 15,4 2-5-15,0 3-9 16,3-2 7-16,0-2 17 16,1-4 14-16,-7 1-1 15,-2-2-17-15,-11 0-8 16,-9 0-2-16,-6-2-11 15,-2 2-12-15,-1 0 3 16,1 0-75-16,-2 0-111 16,-8 2-77-16,-10 0-493 15</inkml:trace>
  <inkml:trace contextRef="#ctx0" brushRef="#br0" timeOffset="39544.68">21715 13189 752 0,'-1'0'117'15,"1"4"-9"-15,0-4 72 16,0 0-55-16,0 0-50 16,0 0 1-16,0 0-14 15,0 1-4-15,0-1 13 16,0 2-22-16,0 0-22 15,0 5 0-15,0 5 38 16,0 1-4-16,0 8 8 16,1 3-28-16,6-1 13 15,2 8-18-15,3 5-9 16,3 6 36-16,7 1-20 16,1 10-2-16,2-1-4 15,-4 2-10-15,-5-1 3 0,-7-3-13 16,-9 4-8-16,-13-6 4 15,-10 2 8-15,-9-5-3 16,-9 3 2-16,3-13 2 16,-2-1-10-16,4-8-10 15,5-7 4-15,6-6 9 16,4-4 0-16,11-1 7 16,4-8-13-16,6 0 6 15,2 0-1-15,0 0-1 16,1 0-13-16,0-5-22 15,2 0-22-15,-4 1-56 16,6-3-85-16,-1-2-146 16,4-17-464-16</inkml:trace>
  <inkml:trace contextRef="#ctx0" brushRef="#br0" timeOffset="47738.7688">20628 13210 40 0,'0'-2'734'16,"0"2"-581"-16,0 0 3 15,0-1-8-15,0 1-49 16,0 0-37-16,0 0-2 15,2-2 6-15,-2 4 10 0,1-2 17 16,-1 0 0-16,3 0-18 16,-3-2 2-16,0 2-19 15,0 0-8-15,-3 0-2 16,3 0-2-16,-1 0-13 16,1 0-6-16,-2 0-3 15,2 0-6-15,-2 0 4 16,2 0-22-16,-3 2-10 15,-3-2-5-15,-1 3 1 16,-6 4 14-16,-10 2 7 16,-4 7 0-16,-6 3 4 15,-1 0-10-15,1 3 0 16,8-3 0-16,-1 1 0 16,8-6 0-16,2 0-1 15,12-6-9-15,2-2-11 0,4-2-2 16,7-2-1-16,0 0 23 15,5 2 9-15,14 0 12 16,4 6 3-16,1-1-9 16,-2-2-7-16,-9 5-8 15,-11 1-3-15,-8 4-18 16,-4 4 14-16,-8-1 6 16,-5 3 1-16,-9 1 0 15,-4-4 9-15,-4-2-7 16,2 1 10-16,0-2-11 15,-2 0 0-15,6-4 7 16,0 3-8-16,6-4 1 16,3 1 8-16,5-4-8 15,5 0-1-15,6-6 0 16,0 2-13-16,2-5 12 0,2-5-9 16,-2 10-2-16,3-5 12 15,-1 0 2-15,0 4 14 16,4 8 4-16,-1 4-13 15,2 14-5-15,4 7-2 16,0 9 0-16,-7 5 11 16,3-2-1-16,0 1-9 15,4-7 0-15,3 0-1 16,-1-3 1-16,4-8 6 16,-6-2-6-16,1 0 1 15,-6-4-1-15,1-4 6 16,-2-2 14-16,-2-2-4 15,3-4 1-15,3-3 13 0,12-2-7 16,7-4-4-16,0-4 8 16,1-1-19-16,-9-1 15 15,-11-1 2-15,-11-1-10 16,-3-1-16-16,-5 4-50 16,-8-8-130-16,-3 3-294 15,-43-21-1019-15</inkml:trace>
  <inkml:trace contextRef="#ctx0" brushRef="#br0" timeOffset="48832.6199">21840 12962 705 0,'-2'0'249'0,"2"-3"-130"15,-2 2 41-15,4 1-40 16,-2 0-36-16,0 0 11 0,2 0 13 16,1 0-14-1,-3-2 16-15,2 2-13 0,-2 0-29 16,0 0-7-16,-2 2-5 15,2-2-20-15,0 1-14 16,0-1-20-16,0 0-2 16,-3 5-14-16,-1 9 2 15,-2 4 12-15,-2 8 0 16,-3 7 0-16,3 1 8 16,-2-5-2-16,6 1-5 15,-3-7 1-15,3-10 5 16,0-1-6-16,2-5 1 15,2-3-1-15,-3-3 0 0,3-1-1 16,-4 0-6-16,4-1-33 16,0 1-34-16,-1-2-52 15,-5-3-88-15,-3-1-34 16,-5-29-950-16</inkml:trace>
  <inkml:trace contextRef="#ctx0" brushRef="#br0" timeOffset="49311">22046 12962 789 0,'0'0'288'16,"0"-3"-126"-16,-2 3 11 16,2 0-55-16,0 0-41 15,0 0-16-15,-3 0-20 16,3 0-1-16,-3 0 5 16,3 0 3-16,0 0-12 15,-2 3-19-15,0-1-10 16,-7 5-6-16,-10 2 28 15,1 3 11-15,-9 8-4 16,0 4-18-16,-4 4 5 0,-3 9 2 16,-1-5-16-16,0 9 6 15,5-3-6-15,-1 3-8 16,4-3 5-16,7-8-5 16,0-2 0-16,9-8 5 15,4-5-6-15,5-7 1 16,0-5-1-16,2-3 9 15,0 0-9-15,0 0 0 16,2-3-39-16,-2 3-36 16,2-1-90-16,3-6-132 15,24-28-853-15</inkml:trace>
  <inkml:trace contextRef="#ctx0" brushRef="#br0" timeOffset="49852.5">21966 13140 983 0,'0'-2'198'16,"3"2"-39"-16,0 0-24 15,-3 0-54-15,0 2-42 0,4-2-4 16,1 5-16-16,4 0-5 16,2 4 19-16,3 3-20 15,3-1 16-15,-2 10-5 16,3 1-12-16,-2 4 3 15,-5 3-2-15,1 0-5 16,-9 3-8-16,-3-2 1 16,-1-2 7-16,-6-2-8 15,0-4 0-15,-2-2 1 16,-1-4 1-16,-7-6 5 16,-1 0 5-16,-1-5 30 15,-6-2-3-15,-3-3-27 0,8-3 3 16,2-2 17-16,4-2 5 15,6-6 13-15,7-5 16 16,7-8 19-16,13-6-55 16,12-10-28-16,9-2 3 15,11-2-5-15,3 5-69 16,-6 10-51-16,-5 7-59 16,-9 9-104-16,16 1-340 15</inkml:trace>
  <inkml:trace contextRef="#ctx0" brushRef="#br0" timeOffset="50874.6">22422 12897 292 0,'9'-1'1171'0,"-2"-2"-952"16,6-2 27-16,-4 0-58 16,-4 1-85-16,-5 4-35 15,0 4-58-15,-3 1-10 16,3 3-1-16,-4 8 1 16,-7 13 0-16,-8 14 8 15,-4 9 1-15,-15 10-2 16,4-1 4-16,1 2-11 0,8-2 0 15,8-7 0 1,14-8-9-16,10-11-3 0,10-8 10 16,11-7 2-16,18-9 21 15,6-6-6-15,-2-10 18 16,0-4 20-16,-15-1-4 16,-12-2 22-16,-8 2 19 15,-13 2-6-15,-4 6-8 16,-2 0-28-16,-1 2-46 15,-5 2-2-15,-4 0-9 16,-9 6 9-16,-3 4 7 16,-8 3-7-16,0 12 0 15,1 6-1-15,5 9-9 16,8 9 8-16,6 16-9 16,12 10 10-16,13 6 2 0,14-1 7 15,13-2 4-15,-5-8-11 16,-2-7 0-16,-12-6 0 15,-11-8-1-15,-11-5-7 16,-12-11-20-16,-10-5-3 16,-15-9 13-16,-13-7 17 15,-14-3 17-15,-7-6-17 16,1-9-9-16,0-1-27 16,6-2-51-16,13 1-52 15,5-6-83-15,11 2-5 16,-16-34-296-16</inkml:trace>
  <inkml:trace contextRef="#ctx0" brushRef="#br0" timeOffset="51979.83">22601 12330 684 0,'0'2'338'15,"-3"-2"-226"-15,3 0-34 16,-4 5-73-16,2-5-5 16,-1 0-15-16,-2 2 15 15,3-1 0-15,-2-1 5 16,2 0 25-16,2 0 6 16,0 0 46-16,0-1 4 15,2 1 23-15,-2 0 11 0,2-2 2 16,0-3-5-16,4 3-39 15,-5 0-29-15,4 0-8 16,-3 2-14-16,0 0-20 16,-2 2-7-16,0-2 0 15,-2 2-13-15,0 0-8 16,0 3-26-16,-2-3-10 16,-4 3 8-16,0 2 13 15,-5 5 5-15,1-3 31 16,-1-3 10-16,6 2-9 15,-2-6 14-15,7-2-6 16,-1 0 8-16,3-2 17 0,0-1 11 16,3-8-12-1,1-1-24-15,8-8 3 0,1-2 9 16,3 0-19-16,5 2-1 16,4 4 19-16,4 6-13 15,0 7 2-15,2 3 0 16,-2 0 14-16,-2 5-4 15,-2 7 10-15,-6-3-14 16,-5 8-9-16,-1 1-6 16,-6 6 1-16,-4 8-1 15,-3 1 7-15,-8 4 8 16,2 0 5-16,-1-2-5 16,3-8 28-16,4-8-17 15,2-10 19-15,3-8 52 16,3-4 46-16,17-9 61 0,22-9-77 15,22-13-80-15,22-8-34 16,5 1-1-16,2-8-12 16,-7 3-1-16,-12 4-11 15,-19 5-39-15,-18 14-61 16,-13 11-59-16,-16 10-185 16,-4 12-426-16,-13 48-167 15</inkml:trace>
  <inkml:trace contextRef="#ctx0" brushRef="#br0" timeOffset="54838.12">19115 15695 1083 0,'0'0'237'15,"0"5"-159"-15,3-5 24 0,-1 0 27 16,1 0-58-16,0 0-40 16,-3 0 1-16,2 0-11 15,-4 0 4-15,2 0 10 16,0 0 10-16,0 0 4 15,0 0 7-15,2-5-1 16,-2 5-5-16,2 0-2 16,-2 0-6-16,4 0-29 15,5 0 11-15,7-8 6 16,13 7-18-16,9-5-4 16,6 3-7-16,5-1 20 15,1 4 16-15,-6-8 1 0,-2 4-16 16,-9 2-10-1,-8 2-6-15,-9-5 0 16,-10 5-6-16,-3 0-19 0,-8 0-60 16,1 0-7-16,-2 0-46 15,-8 5-96-15,-4-3 38 16,-9 10-55-16,-49 2-325 16</inkml:trace>
  <inkml:trace contextRef="#ctx0" brushRef="#br0" timeOffset="55159.77">19183 15777 695 0,'0'0'184'16,"0"2"-61"-16,-8-2 41 15,8 2-31-15,-1 0-29 16,1-2-17-16,1 0 19 15,7 0 16-15,-3 0-25 16,-3 0-43-16,3-2-31 16,-1 2 4-16,5 0 18 15,11 0 6-15,8 0-3 16,13 0-30-16,4 0-3 16,1-2-9-16,4 2 1 15,-4-4 0-15,-5 4-6 16,-9-5-2-16,-6 5-7 15,-16-3-28-15,-3 3-29 0,-3 0-104 16,-4-9-191-16</inkml:trace>
  <inkml:trace contextRef="#ctx0" brushRef="#br0" timeOffset="55596.17">20193 15221 1267 0,'5'-3'300'0,"-4"-2"-173"15,4 1 38-15,-5 4-30 16,0-1-43-16,2 1-2 16,-4 1-20-16,0-1-26 15,2 3-22-15,-3-2-8 16,2 4-14-16,-4-2 0 16,2 2-12-16,-3 13 10 15,-3 5 2-15,-4 12 1 16,-3 9 8-16,1-2-3 0,-1 2-5 15,3-3 4 1,1-2-4-16,4-11 0 0,3-6 0 16,1-5-1-16,2-12-2 15,2 4-67-15,-4-9-69 16,8 3-63-16,-2 2-93 16,9 9-69-16</inkml:trace>
  <inkml:trace contextRef="#ctx0" brushRef="#br0" timeOffset="55914.8">19805 15712 1081 0,'2'-3'278'16,"1"3"-196"-16,4-4 88 16,4 2 34-16,6-1-128 15,8-6-43-15,10 1 14 16,9 2-17-16,10 2-8 16,4-6 8-16,7 6-7 15,-5-4-17-15,-4 8-6 16,-13-4 0-16,-16 4-39 15,-8 0-69-15,-10 4-115 16,-6-1-74-16,-13 6-337 0</inkml:trace>
  <inkml:trace contextRef="#ctx0" brushRef="#br0" timeOffset="56558.75">20030 15770 924 0,'0'0'214'15,"2"0"-119"-15,0 0 80 16,1 0-13-16,-1 0-45 0,1 0 8 16,1-3-23-16,5 3-9 15,11-9-50-15,4 9-26 16,14-9-5-16,2 4-6 15,-2-2-6-15,-4 5-1 16,-12 2 0-16,-6 0-13 16,-10 6-29-16,-1 2-20 15,-7 1 36-15,-1 3 10 16,-3 1 17-16,-6 6 0 16,1 0-11-16,1-1-17 15,-5-2-2-15,-2 3-12 16,-1-2-3-16,-4-2 21 15,7-1-5-15,-3 2-4 16,15-11 12-16,6-1-9 16,10 1 3-16,7-10 27 0,6 5 47 15,1 0-29-15,5 0 4 16,-9-4 19-16,-5 4 1 16,3 4-17-16,-10 1-7 15,-2-1-18-15,-4-1 6 16,-5 3-4-16,-4 2-2 15,1 7-6-15,-6-3 6 16,-9 7 2-16,-3 4-1 16,-5 3 22-16,2-5 34 15,-5-2 12-15,7-9-15 16,1-2 13-16,8-8 25 16,-3-8-1-16,5 2 2 15,-5-10-19-15,-1 2-37 16,3 0-17-16,1 0-19 15,-1 6-1-15,0 0-25 0,2 6-61 16,-4 2-58-16,1 0-76 16,1 2-251-16,1 0-298 15</inkml:trace>
  <inkml:trace contextRef="#ctx0" brushRef="#br0" timeOffset="57803.08">20837 15362 528 0,'0'-2'903'16,"3"-1"-754"-16,-3-3 37 0,2 3 12 15,-2 1-80-15,2 0-32 16,-2 0-20-16,-2 2-15 16,2 2-36-16,-2-2-15 15,-3 2 0-15,-1 0-1 16,0 0-13-16,-4 5-7 16,-5 5 21-16,-8 2 2 15,-2 5 3-15,3 3-5 16,5 0 0-16,0 5-9 15,7-6 7-15,3-3-13 16,5-1 0-16,4-8-25 16,2 0 4-16,5 1 19 15,2-5 14-15,7 3 3 16,0 2 9-16,0-6 6 0,-7-1-1 16,-6-2-9-16,-5 4-5 15,-5-5-15-15,0 3-15 16,-6 8 29-16,-4 7 1 15,-5 4 6-15,-7 4 4 16,-2 1-9-16,0-6 10 16,-2 3 4-16,-5 1-9 15,4 2 4-15,6-5-1 16,6-2 2-16,11-4-11 16,7-6-10-16,4-6 10 15,5 1 27-15,9-2-2 16,1 7 10-16,10-6-7 15,-2 2-2-15,-2 6-14 0,-4-8-11 16,-6 3-1-16,-6 5-8 16,-3 1-10-16,-2 10 18 15,-2 12 1-15,-2 0 5 16,-4 11 6-16,-1-2 8 16,1-4-7-16,6-4-2 15,0 0-2-15,8-10-2 16,-3-4-7-16,1-8 0 15,1-5-1-15,-2-4-33 16,0-5-55-16,9-4-85 16,5-6-196-16,14-43-983 15</inkml:trace>
  <inkml:trace contextRef="#ctx0" brushRef="#br0" timeOffset="58921.98">21247 15520 255 0,'0'-4'740'0,"0"4"-590"16,2 0-22-16,-2 0 32 0,0 0 10 16,0 0-44-16,0 0-20 15,0 0-20-15,0 0-20 16,-2 0-20-16,2 0-4 16,0 0-3-16,0 0 3 15,-9 0-10-15,9 0-16 16,-2 0-16-16,2 4 0 15,-4-4-6-15,-7 6 1 16,-9 6 5-16,-5 2 15 16,-2 0-5-16,-2 7-4 15,4-1-5-15,-4 2 0 16,8 3 0-16,-4-2-1 16,3 3 0-16,7 2-1 0,1-6 1 15,5 2 0 1,-2 1 1-16,4-2-1 0,2 3 6 15,0-2 12-15,5 0-17 16,5 0 0-16,0-2-1 16,2-4 1-16,6-1 8 15,-4-3-8-15,0 0 5 16,2-9-5-16,4 4 16 16,-1-2-5-16,1 0 7 15,6-3-2-15,-1 0-2 16,3-4-8-16,-2 0 1 15,4-4 7-15,2-2 1 0,-3-2 17 16,-2-2-16-16,-2 2 5 16,-1-6 25-16,-9 6-7 15,-4-7 20-15,-1 1-9 16,-5-2-22-16,-2 2-8 16,-4 0-14-16,-3-4-7 15,-9 2-1-15,-7 6-29 16,-8-4-28-16,-11 10-26 15,-8 1-50-15,-6 10-55 16,7 7-67-16,3 4-206 16,-24 22-307-16</inkml:trace>
  <inkml:trace contextRef="#ctx0" brushRef="#br0" timeOffset="60206.1">21769 15601 787 0,'3'-5'270'0,"-1"2"-126"16,2-3 11-16,0-1-1 15,-1 2-4-15,-1-4-10 16,-4 5-20-16,2 3-35 0,0 1-19 16,0 0-9-16,-3 0-3 15,1 0-10-15,2 0-11 16,-4 0 4-16,2 0-5 15,-3 0-10-15,1 0-20 16,-1 4-2-16,-8 10-8 16,-7 5 8-16,-9 10 1 15,-7 7-1-15,3 4-7 16,6 6 6-16,-1 2-3 16,12-4 3-16,4 2 0 15,8-6 1-15,8-4 5 16,10-5 13-16,5-3 4 15,15-10 8-15,6 0-9 0,0-6-21 16,-4-2-25-16,-14-6-26 16,-9-4-26-16,-12 0-52 15,-2-4-45-15,-8 2-87 16,-31-22-462-16</inkml:trace>
  <inkml:trace contextRef="#ctx0" brushRef="#br0" timeOffset="61071.54">22316 15388 1003 0,'2'0'271'15,"-2"0"-181"-15,2 0 65 16,-2 0 23-16,2 0-56 16,-2-2-44-16,0 2-17 15,2 0 1-15,-4 0-16 16,2 0-1-16,-2 0-4 16,0 0-16-16,-9 0-4 0,8 0 5 15,-6 0-26-15,-7 2-12 16,-5 0 12-16,-6 8 1 15,-4-1-1-15,4 6-2 16,4 2-5-16,6 4-4 16,3 1 2-16,10-2-16 15,1 2-14-15,8-1 19 16,1-3-1-16,8 0 5 16,6-5 16-16,0-2 11 15,0-3-5-15,-7 0-5 16,-4-4 0-16,-4 2 0 15,-3-2-1-15,3 0-13 16,-5 6 12-16,-5 0-5 0,3 6 6 16,-5 2-14-1,-4-8 14-15,-5 4 0 0,-7-2 2 16,2-2-2-16,-8-2 20 16,-2 1 2-16,1-9-13 15,2 3-1-15,3-3 5 16,8-3 4-16,0 3-1 15,9 0-8-15,3-5-1 16,1 1-7-16,2 0-22 16,-2 3-56-16,1-8-129 15,0 5-162-15,-1-6-664 16</inkml:trace>
  <inkml:trace contextRef="#ctx0" brushRef="#br0" timeOffset="61499.15">21896 15875 812 0,'5'0'286'0,"-1"0"-179"0,7-1 38 16,7 1-14-16,4-5-58 15,12 1-25-15,8 4 0 16,12-3 26-16,7 0 10 15,7-1-3-15,4 0 0 16,-8 4-36-16,-4-3-29 16,-13-2 1-16,-17 3-11 15,-13 2-6-15,-14 0-13 16,-6 0-102-16,-6 2-77 16,-3 3 21-16,-7-2 9 15,-3 1-104-15,-54 6-504 0</inkml:trace>
  <inkml:trace contextRef="#ctx0" brushRef="#br0" timeOffset="61939.38">22125 15891 1011 0,'8'-4'263'0,"-4"0"-121"0,6-5 26 16,0 0 11-16,-3 6-19 16,-5-4-56-16,-1 7-25 15,-1 0 11-15,-1 0-7 16,-1 0-31-16,0 0-25 15,2 0-18-15,0 4-7 16,-3-1-2-16,3 0-15 16,-2 6 6-16,-1 8 8 15,1 1 0-15,-3 5 1 16,-1 0 0-16,2 2 6 16,-2-2-6-16,0-4 1 15,0-3 0-15,2-2-1 16,1-4 0-16,-2-2-17 0,5-3-14 15,0-5-19-15,0 0-7 16,0 0-33-16,0 0-73 16,0 0-115-16,0 5-50 15,-11 2-339-15</inkml:trace>
  <inkml:trace contextRef="#ctx0" brushRef="#br0" timeOffset="62277.88">22001 16172 497 0,'0'0'337'16,"0"0"-194"-16,0 2 5 16,2 1-17-16,-2-3-40 15,2 2-17-15,-1-2-14 16,-1 0 0-16,4 0 21 15,-4-2-6-15,2 2-6 16,1-3-15-16,3 3-12 16,1 0 3-16,3 0 19 15,8 3-29-15,7-3-25 16,4-3 1-16,-4 1-5 16,-3 2-6-16,-2-4-27 15,-2 1-11-15,-7 3-28 16,0-5-21-16,-2 5-25 15,2-6-26-15,-7 2-45 0,-8-13-328 16</inkml:trace>
  <inkml:trace contextRef="#ctx0" brushRef="#br0" timeOffset="62538.28">22175 15837 994 0,'0'-1'211'0,"2"1"-91"15,0-3-3-15,2 3-76 16,6 3-41-16,4 0-36 15,10 6-33-15,-2-2-173 16,32 15-729-16</inkml:trace>
  <inkml:trace contextRef="#ctx0" brushRef="#br0" timeOffset="63224.1">22688 15254 787 0,'0'-6'150'16,"0"2"12"-16,0-7 48 15,0 6-72-15,-5 3-13 16,5 2-41-16,-2-5-12 16,0 5-18-16,2 0 21 15,0 0 9-15,0 0-3 16,-3 5 0-16,3-5 7 16,0 0-5-16,0 0-35 15,-2 0-21-15,2 0-12 16,0 2-15-16,0 6-10 15,-2 14 10-15,-1 8 1 0,3 19 29 16,3 9 2 0,4 13 8-16,3 1-11 0,4 1-1 15,-2-11-10-15,-6-4-9 16,-4 1 2-16,-4-6-11 16,-7-1 0-16,-5-2 0 15,-8-5 11-15,-6-1-4 16,-3-8-7-16,-8 0 0 15,1-6 1-15,-4-1 6 16,4-8-1-16,2 1 0 16,5-7-5-16,14-8-1 15,-1-2-24-15,5-3-63 16,-1 1-48-16,1-6-63 16,-3-4-259-16,-13-49-782 0</inkml:trace>
  <inkml:trace contextRef="#ctx0" brushRef="#br0" timeOffset="70392.02">22999 14853 644 0,'-2'0'160'15,"-2"0"-133"-15,-7-2-12 0,2 2-15 16,-2 2-84-16,-23 0-213 15</inkml:trace>
  <inkml:trace contextRef="#ctx0" brushRef="#br0" timeOffset="71805.5">22860 14815 707 0,'2'-3'232'15,"-2"3"-31"-15,6 0-46 16,-6-1-37-16,2 1-50 15,-2 0-10-15,0 0-26 16,-2 0-5-16,2 0 4 16,0 0 1-16,2 0 4 15,-4 0-11-15,2 0 1 16,0 1-16-16,-2-1-9 16,4-1-1-16,-2 1-15 15,0 0-15-15,-12 14-6 0,8-10 23 16,0 6-1-16,0-3-9 15,-3 0 23-15,3 1 0 16,-2-4-2-16,4-4-2 16,2 0 4-16,2 0 15 15,1 0 4-15,2-4 10 16,-1 4 16-16,3-3-2 16,-4-2-2-16,2 3-28 15,1 2-5-15,-4-5-8 16,-2 5 0-16,0 0 0 15,-2 5-12-15,-2-5-47 16,-3 4-16-16,2 6 38 0,-6 4 17 16,-3 2-1-16,1 0 15 15,-1 0 5-15,3-7 0 16,-3-4-14-16,8-1 14 16,1 1-4-16,3-10 5 15,2 5 21-15,2-4 28 16,3-1-26-16,1-4-16 15,2-5 28-15,5 0-26 16,-2 2 4-16,-2-3 4 16,0 8-11-16,-3 3 10 15,-2 1-15-15,-4 3-1 16,-2 3-12-16,0 1-44 16,-2 0 4-16,0-1 37 0,1 4 4 15,-1 1-14-15,0-4 23 16,2 0-13-16,-1-4-1 15,0 0 7-15,3 0 2 16,-2-3 7-16,2 3 7 16,2 0 23-16,1 0-3 15,2 0 24-15,-1-4-1 16,5 3-22-16,-1-9-19 16,2 3 5-16,-5 2 1 15,1 1 18-15,-3 4-8 16,-3 0-25-16,-1 4-1 15,-1-4-7-15,0 0-41 16,-3 4-2-16,1 2 31 16,-1 2 10-16,0 0 9 15,-3-2-1-15,3 1 2 0,-1-2-1 16,4-5 0-16,0 0-1 16,-1 0 2-16,3 0 2 15,0 0 14-15,3 0 2 16,-1 0 15-16,2-5 48 15,5-2-15-15,4-2-43 16,1-2-7-16,2-1 4 16,3 0 11-16,4 5-30 15,1 0 0-15,1 1-2 16,-6 3 1-16,0 6 0 16,-2 3-1-16,-5-2-15 15,-4-1 15-15,-4 4-13 16,1 1 6-16,-5 0 8 0,0 2 0 15,-5 3 0 1,1 4 1-16,-2-3 1 0,-4 2 8 16,2 4-8-16,-7 3-1 15,-2-2 10-15,4 1-10 16,-7-4 0-16,7 0 5 16,-3-6-5-16,3-2 0 15,1-4 8-15,6-2-1 16,-1 4-4-16,5-4-3 15,2-4-1-15,0 0 1 16,2 0 13-16,1 0 26 16,1 0 14-16,-2 0-10 0,5 0-1 15,0-4-1 1,10 4 12-16,6-8-31 0,8 4-8 16,9 2-14-16,3 2 1 15,-3-4-2-15,-11 4 1 16,-7 4-1-16,-13-8 0 15,-7 8-22-15,-6-8-44 16,-3 4-13-16,-7-4-56 16,-11 0-99-16,-61-10-263 15</inkml:trace>
  <inkml:trace contextRef="#ctx0" brushRef="#br0" timeOffset="72399.09">23359 14833 605 0,'2'0'490'0,"0"0"-337"16,2 0-12-16,-2 0 36 0,3 0-13 16,-10 0-1-16,3 0-31 15,0 0-7-15,0 0-61 16,2 0-1-16,0-3 12 15,-2 6-15-15,2-3-9 16,-2 0-15-16,-1 4-13 16,1-4-19-16,0 2-4 15,-4 2-21-15,-9 8 2 16,-7 12 19-16,-9 8 9 16,-7 7 0-16,-2 5-8 15,-3 5 8-15,2-1-8 16,3 2 1-16,0-1-1 0,4-6-1 15,5 0 1 1,5-14 0-16,1-2 0 0,8-8 8 16,2-1-9-16,6-9 0 15,0-1 0-15,5-2-2 16,2-3-4-16,0 2-1 16,0-5-11-16,-3 0-11 15,3 0-20-15,0 0-19 16,3 2-52-16,-1 0-79 15,3 2-139-15,26-8-318 16</inkml:trace>
  <inkml:trace contextRef="#ctx0" brushRef="#br0" timeOffset="73151.16">23222 15107 906 0,'5'-2'320'0,"-1"2"-160"16,3-4-35-16,4 0 53 16,-1 0-62-16,0 2-25 15,1 4-25-15,7 2-12 16,1 0-19-16,0 4-11 0,1 7-12 16,3-3 19-1,-4 3-16-15,4 4-14 0,-5 5 0 16,-5 0 16-16,3 3-17 15,-7 7-7 1,-4-5-2-16,-2 5 8 0,-6-2-10 16,0-2-4-16,-4-2 9 15,-4-2 6-15,0-4-8 16,0-3 8-16,-1-6-1 16,2-5 0-16,-1 2-5 15,3-6 6-15,0-4 14 16,-1 0-3-16,-5 0 14 15,3-4 5-15,1-4 0 16,2 2 12-16,4-8 20 16,1-6 13-16,8-4-9 0,9-10-15 15,13-4-29-15,8-6-7 16,14-14-7-16,11 2-8 16,14-9-24-16,1-1-42 15,-3 3-54-15,-7 14-20 16,-21 14-19-16,-13 15-127 15,-17 13-197-15,-12 25-585 16</inkml:trace>
  <inkml:trace contextRef="#ctx0" brushRef="#br0" timeOffset="79177.39">22908 15304 780 0,'0'0'225'0,"0"0"-112"16,2-2 25-16,-2 2-6 0,0 0-62 16,2 0-26-16,-2 0 1 15,0 0 1-15,0 0 10 16,0 0 2-16,-2 0-2 15,2 0 1-15,0 0 1 16,0 0-4-16,2 0-7 16,-2 0-5-16,-2 0-5 15,2 0-1-15,0 0 0 16,0 0-4-16,0 0-4 16,0 0-4-16,0 0 2 0,0 0-2 15,0 0-6-15,0 0-11 16,0 0-7-1,0 0-7-15,0 0 1 0,0 0-10 16,-13 3-20-16,2 12 20 16,-7 7 16-16,-6 10 1 15,-5 2 0-15,6 4 0 16,1 3-1-16,4-8 0 16,7-1 0-16,4-5-9 15,7-8-6-15,10-6 3 16,7-1 12-16,11-2 0 15,16 2 31-15,0-3-8 16,-4-4-10-16,-11-3-5 16,-11-2 1-16,-9 0 9 15,-7-2 21-15,-4 2 7 0,-3 0 7 16,1 0-14-16,2 0-15 16,0 0-6-16,-3 0-3 15,1 0-8-15,-3 0-7 16,-2 0-6-16,-4 4 1 15,-10 6 4-15,1 4 1 16,-6 4-9-16,9 8-5 16,1 1 2-16,8-1-7 15,2 11-1-15,8-3 11 16,5 10 9-16,2 2 0 16,-3 12 52-16,-2 1 19 15,-4-1-13-15,-4-4 13 16,-4-5-10-16,-7-6-17 0,1-11-19 15,-6-1 22 1,-2-14 11-16,-3-2 26 0,-5-7 12 16,-5-2 9-16,-6 2-25 15,-1-1-34-15,-4 4 1 16,9 3-23-16,5-2-17 16,7-3-6-16,10 0 0 15,12-7 0-15,5-2 0 16,2 0 5-16,5 0-6 15,-2 0-32-15,-3-2-65 16,2-2-61-16,-4-6-146 16,2-6-321-16,16-30-357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8-30T16:25:49.721"/>
    </inkml:context>
    <inkml:brush xml:id="br0">
      <inkml:brushProperty name="width" value="0.05292" units="cm"/>
      <inkml:brushProperty name="height" value="0.05292" units="cm"/>
      <inkml:brushProperty name="color" value="#FF0000"/>
    </inkml:brush>
  </inkml:definitions>
  <inkml:trace contextRef="#ctx0" brushRef="#br0">3990 3842 45,'0'0'115,"0"0"510,0 0-437,0 0 3,0 0-106,0 0 6,-35-7-9,32 7 16,0 0 4,1 0-4,1 0-28,-1 0-17,2 0-14,0 0-17,3 0-12,21 0-10,12-4 15,28-7 7,29-6-5,20-4-4,-7-1-7,-24 4 0,-30 7 0,-24 3-5,-5 2 1,-5 2-1,-8 1-1,-10 3 0,-16 3-116,-13 9-214,-2-2-379</inkml:trace>
  <inkml:trace contextRef="#ctx0" brushRef="#br0" timeOffset="468.0656">4122 4132 265,'0'0'174,"0"0"316,0 0-327,0 0-31,0 0-68,0 0-24,0 0-18,-5 16 45,10-13 26,7 0 0,9 0 12,10-3-9,11 0-5,10 0-43,23-1-21,-4-7-13,5 0 8,-4 0-7,-24 0 8,-5 1-2,-16 2 7,-14 2 42,-8 1 31,-5 2-8,0 0-28,0 0-31,0 0-16,0 0-12,0 0-5,0-3 0,-3 2-1,-2 0-1,2 0-15,-1-2-63,-2 3-95,1 0-185,-1-2-286</inkml:trace>
  <inkml:trace contextRef="#ctx0" brushRef="#br0" timeOffset="3466.9837">7010 4360 380,'0'0'728,"0"0"-547,0 0-46,0 0-89,0 0-27,0 0 7,0 0 22,53-7 2,-33 5-5,4-1 23,4 1-3,4 2-27,5 0-19,8 0-5,9 0-4,7 0 15,18 0 3,16-1-10,16-2-4,5 2 7,-9-2-3,-24 1-5,-22 2 5,-12 0-17,11 0 10,19 0-5,25 0-5,8 0 6,-6 0-1,-9 0-5,-11 0 8,4 0-8,-2-2 0,-15-1 6,-12 0-7,-13 0 0,0-1 1,7 0 4,9 0-4,8 0 0,1 2-1,-3-2 6,2 0-6,-1 1 1,1 0 1,0 2 5,0 0-7,2-2 1,12-1 0,-8-1 0,2-1-1,-2 1 1,-8 0-1,6-1 0,2 2 6,-4-1-6,2-1 1,-4 3-1,0-2 0,-5 1 1,-3 0 0,0 1 0,-7 0 0,3 0 0,-2 2 0,0 1 0,0 0 0,-1 0 0,-2 0 0,-3 0-1,0 0 0,-1 0 0,-2-1 1,2-1-1,3 0 0,0 1 0,4 1 1,1-1-1,3 1 0,-3-2 0,-1 0 1,-1 0-1,-2-2 0,-5 0 1,0 0-1,-2-1 0,3 3 2,2-3-1,1 2-1,0 0 1,6-3 8,-2 3 4,1 0 6,1 1 2,-2-1-15,2 1 0,-4 2-5,1 0-1,-3 0 1,1 0 1,0 0-1,-1 0-1,0 0 1,0 3 0,-1 0-1,-1 0 2,-2-2-1,-4 2-1,-3-3 3,-2 0-2,0 3 0,-2-3 8,3 0 6,-1 0 4,1 0 4,0 0 4,1 0 1,-4 0 9,-1 0 15,-7 0-13,-4 0-15,-5 0-1,-5 0 3,-4 0-10,-3 0 6,1 0-10,-4 0 0,-1 0-6,0 0-5,-3 0 12,0 0 11,-1-3-9,-1 3-7,-1-1-8,3 1 0,-3 0 0,0-2 0,0 2-12,0-3-34,-3 1-98,-15-6-80,0 3-291,-1-1-289</inkml:trace>
  <inkml:trace contextRef="#ctx0" brushRef="#br0" timeOffset="5123.1095">8902 2554 26,'0'0'980,"0"0"-803,0 0 49,0 0-78,0 0-36,0 0-22,-6-9 8,6 9-23,0 0-3,0 0-27,0 0-27,-3 12-18,-2 6 0,-2 8-1,0 7 1,-1 6 1,-1 2-1,2 2 2,-1-1 5,2-6-6,-1-7 0,2-8 0,0-8 1,3-6-1,1-7 0,1 0 16,0-7 6,0-13-7,0-9-2,3-10-14,7-7 0,3-9 0,5-6 1,0 1 2,0 4 3,-4 10-5,-3 12 58,-5 11 15,-3 13-3,-1 4-33,-1 6-21,1 0-17,1 6-34,0 12 16,4 8 12,2 6 6,-1 5 0,-1 6 1,2 2 0,0 0-1,0-3-13,-1-5-34,0-10-35,-3-7-65,-5-13-118,0-6-45,0-1-202</inkml:trace>
  <inkml:trace contextRef="#ctx0" brushRef="#br0" timeOffset="5308.7822">8824 2677 80,'0'0'679,"0"0"-266,103-10-186,-48 3-129,14 4-98,-12 3-61,-17 0-593</inkml:trace>
  <inkml:trace contextRef="#ctx0" brushRef="#br0" timeOffset="5937.312">8328 3107 39,'0'0'1143,"0"0"-951,0 0-80,98-7 7,2-11 49,52-7-48,27-5-7,6 4-15,-13 7-33,-37 6 4,-36 6-19,-36 2-33,-29 4-11,-17 1-6,-6 0-1,-6 0-41,-5 0-66,-19 11-49,-11 2-109,-5-3-356</inkml:trace>
  <inkml:trace contextRef="#ctx0" brushRef="#br0" timeOffset="6651.0196">8905 3207 172,'0'0'542,"0"0"106,0 0-455,0 0-56,0 0-26,0 0-42,0 0-40,51-27-11,-39 27-11,1 0-6,-4 15 0,3 4-1,-2 8 0,-4 3 1,-3 2 6,-3 0-7,0-3-1,0-5 0,0-5 1,-1-6 0,-2-6 0,1-4 0,2-3 9,0 0 10,0-6 3,0-9-12,0-6 0,0-4-2,0-4 9,9 1 12,2 1 5,4 2 4,0 3-10,1 6-5,2 4-15,-3 4 4,-3 4-3,4 4-3,-4 0-4,1 0 0,1 10 5,-1 4-7,-2 4 0,-4 3 0,-2 5 0,-5 0-1,0 2 1,0 1 1,3-5 0,-3-5 1,9-7-1,0-5 0,7-7 5,10 0 20,8-9 47,12-6-23,2-3-20,-2-1-15,-4 5-8,-11 3 2,-10 3-4,-12 4-5,-6 4-11,-3 0-58,0 0-27,-4 0-15,-13 6-131,1-5-75,1-1-197</inkml:trace>
  <inkml:trace contextRef="#ctx0" brushRef="#br0" timeOffset="9230.9512">7871 5874 510,'0'0'410,"0"0"-74,0 0-148,0 0-45,0 0-70,0 0 14,0 0-6,-3 1 9,12-8-24,0-4-15,7-4 18,-1-1-7,0-4-10,-1 2-9,-2 0 4,-2 1 2,-4 3-12,-3 4-6,0 3-11,-3 4 0,0 1-5,0 2-6,0 0-9,0 0-14,0 6-2,0 7 9,-9 7 7,1 3 0,-2 7 0,3 3 1,-1 3-1,2 3 0,2 1 1,1 1-1,3 0-9,-2 0 0,1-3-7,-1-3-3,-1-6 7,2-5 1,-2-8-14,1-3-5,2-6-11,0-2-30,0-5-29,0 0 6,0 0-98,-3 0-104,-4-2-236,0-1-448</inkml:trace>
  <inkml:trace contextRef="#ctx0" brushRef="#br0" timeOffset="9391.3167">7856 6261 133,'0'0'92,"0"0"448,0 0-202,0 0-110,0 0-83,0 0-48,0 0-43,85-2-29,-46-4-25,28-11-28,-10 5-180,-7-5-657</inkml:trace>
  <inkml:trace contextRef="#ctx0" brushRef="#br0" timeOffset="9714.3949">8261 6023 311,'0'0'189,"0"0"330,0 0-335,0 0-25,0 0-102,0 0-33,0 0-3,-8 22 21,26-20 22,6-2 10,9 0-5,7 0-23,2-4-24,4-3-14,-1-1-1,-3 0-7,-2-1-11,-6-1-75,3-1-133,-8 1-97,-13 2-207</inkml:trace>
  <inkml:trace contextRef="#ctx0" brushRef="#br0" timeOffset="10023.6075">8586 5806 920,'0'0'288,"0"0"5,0 0-73,0 0-52,0 0 3,0 0-34,0 0-27,-15-52-36,15 52-37,0 0-28,-2 12-9,1 4 0,1 7 0,0 4 1,0 5-1,0 2 6,0 3-6,0 0 0,0 1 0,1-1-13,4-4-54,2-2-82,-2-4-107,4-2-44,-3-6-19,0-9-180</inkml:trace>
  <inkml:trace contextRef="#ctx0" brushRef="#br0" timeOffset="11664.338">9397 6116 285,'0'0'168,"0"0"372,0 0-340,0 0 11,0 0-86,0 0-42,0 0-28,-10 0-11,10 0-12,0 3-1,0 5 8,0-1-11,6 1-10,6 3 4,13-3 17,8-2 23,12 0 11,9-3 3,9 0-28,18-3-28,21 0-9,23 0-1,6 0-9,-7-3 5,-6-4-4,-20 1 4,-2 2 1,-5-2-1,-5 4 3,-14 0 0,-12 0 4,-11 0 5,8 2-8,23-3-8,23 0 4,12 0-5,-19 2 7,-26 0 3,-23 1-2,-5 0-2,9-2 1,4 1 12,8-1-2,-2-2-3,0 1-8,3-1-1,-1 0 0,3 0-5,-4-2 7,1-1-8,-2 0 1,-1 1 6,-1-3-7,1 1 0,3 1 1,4 0-1,0-3 1,6 2 1,-1-2-1,-2 1-1,-2-3 1,-4 2 5,-4 2-5,-3 0-1,-2-2 6,2 3-5,1-1 6,3 0-6,3-2 1,4 0 4,-1 0-6,3 0 7,-5 0 9,1 1 4,-3 1-8,-2 2-3,0 0-2,2 0-6,-1 0 0,4 4 0,4-2 0,2 3 0,1 1-1,4 0 1,9 0-1,15 0 2,12 0 10,2 0 4,-19 0 11,-23 1-2,-25-1-4,-2 0-10,6 0 2,8 0 5,4-2-5,-4-2-2,-4-2 7,-5 1-3,-6-1-5,-4 0 5,-6 2 6,-7-2-5,-7 2 1,-6 2-11,-6-2 1,-3 3 1,-3 0-8,-3-1 1,2 2-1,-2-1 0,0 1-8,0 0-4,0 0-7,0-2-16,0 1-18,-2-2-29,-6-1-79,-12-10-106,3 1-326,-1-2-881</inkml:trace>
  <inkml:trace contextRef="#ctx0" brushRef="#br0" timeOffset="15761.1769">10879 5057 146,'0'0'1128,"0"0"-958,0 0-57,0 0-76,0 0-27,0 0 3,-39 96 29,34-55-2,1 3-14,-1 2 2,0-2-20,0-3-2,1-6-5,1-10 0,1-7 0,2-9-1,0-6 3,0-3 26,0-10 37,0-12-19,0-9-15,5-9 18,-1-6 2,4-8-21,2-2-3,1-3-22,2 4 5,0 9-10,-2 11 12,-1 11-6,-2 13-1,-2 9 16,0 2-22,2 17 0,0 13-1,3 7 1,-1 2 0,-1 2 0,-2-1 2,1-3-2,2-5-34,-5-1-69,-2 1-115,-3-9-104,0-9-318</inkml:trace>
  <inkml:trace contextRef="#ctx0" brushRef="#br0" timeOffset="15937.2566">10795 5241 565,'0'0'401,"0"0"-143,0 0-125,102-13-62,-47 2-71,-10 1-38,-6 0-335</inkml:trace>
  <inkml:trace contextRef="#ctx0" brushRef="#br0" timeOffset="16498.083">10958 4814 934,'0'0'259,"0"0"-20,0 0-95,0 0-29,0 0-26,0 0-42,0 0-18,33-19-6,-24 31 4,-2 5-10,-1 4-5,-3 5-2,-3 0-8,0-3-1,0-3 6,0-4-6,0-6 5,0-5-5,0-5 6,0 0 8,0 0 20,0-10 26,1-7-34,7-4-15,1-5 5,6-4-3,-2-1-1,4 5 2,-4 4 5,2 5-3,-6 5 0,-1 8-6,-2 4-11,-1 4 0,1 14-9,0 8 9,2 5 1,-2 5-1,4-2 0,-1-2-5,7-2-82,-5-10-216,1-11-407</inkml:trace>
  <inkml:trace contextRef="#ctx0" brushRef="#br0" timeOffset="16811.0104">11553 4818 613,'0'0'910,"0"0"-625,0 0 25,0 0-134,0 0-69,0 0-69,0 0-38,0 39 0,-12 15 7,-7 32-7,-3 26 9,0 10 4,3-5-7,6-27-6,7-30 0,3-17-46,3-11-91,13 2-96,5-7-140,6-11-405</inkml:trace>
  <inkml:trace contextRef="#ctx0" brushRef="#br0" timeOffset="17303.767">11756 5145 77,'0'0'1133,"0"0"-877,0 0 21,0 0-116,0 0-40,0 0-33,0 0-48,48-48-38,-45 66-2,0 6 0,0 7 7,-3 3-7,0 0 1,-3-6 0,-3-4-1,0-8 2,1-6-1,5-9-1,0-1 0,0-3 6,3-13-5,11-6 1,1-3-1,1-3 0,2 3 0,-2 5 0,-2 2 0,-2 9-1,0 6 0,-2 3 1,3 0 0,-2 18-1,1 6 0,0 1 1,-3 2 0,-5-2-1,-1-3-13,-1-7-105,1-5-208,3-8-417</inkml:trace>
  <inkml:trace contextRef="#ctx0" brushRef="#br0" timeOffset="17547.7897">12217 5061 468,'0'0'595,"0"0"-213,0 0-9,0 0-112,0 0-124,0 0-53,0 0-36,1 6-35,-1 16-1,0 6-3,0 7-8,0 4 0,0 2-1,-3 13-91,-2-12-191,0-10-385</inkml:trace>
  <inkml:trace contextRef="#ctx0" brushRef="#br0" timeOffset="17921.1724">12317 5473 315,'0'0'45,"0"0"409,0 0-191,0 0-91,0 0-44,0 0-34,0 0-24,31 31 0,-31-24 8,0 2-6,0-1-11,-1-2-11,-8 0-12,-3-1-9,0-2-18,-3-1-4,5-2 0,1 0-5,0 0 4,6-5 0,3-4-6,0 3-2,0-1-6,0 4 1,7 3-27,-5 0-89,-2 8-101,0-2-441</inkml:trace>
  <inkml:trace contextRef="#ctx0" brushRef="#br0" timeOffset="22372.2547">11033 6792 692,'0'0'502,"0"0"-311,0 0 8,0 0-48,0 0-58,0 0-34,0 0-36,-19 18-10,8 7 0,-3 9 1,-2 8 19,-2 8-12,-3 7-5,-1 4-5,-1 1 3,1 0-7,1-11-7,4-8 1,4-12 1,4-12-2,5-10 1,4-8 0,0-1 11,0-19 4,9-11-6,5-14-1,5-10-2,3-6 5,3-5-10,2 4 5,-1 2-6,-1 11 7,-3 11 1,-1 12 17,-4 9 1,0 11-11,-2 5-11,3 2-5,-1 21 0,-1 6-1,2 8 1,-3 9 0,-3 7 0,0 1-1,-6 2 2,0-2-2,-3-6-14,-2-9-42,1-10-78,-2-12-145,0-9-108,0-8-794</inkml:trace>
  <inkml:trace contextRef="#ctx0" brushRef="#br0" timeOffset="22558.5008">10931 7144 567,'0'0'650,"0"0"-419,0 0-28,0 0-84,91-56-54,-43 49-35,25 7-30,-12 0-28,-10 0-280</inkml:trace>
  <inkml:trace contextRef="#ctx0" brushRef="#br0" timeOffset="23349.6788">11267 6635 116,'0'0'1018,"0"0"-811,0 0 12,0 0-67,0 0-33,0 0-44,0 0-22,46-26-16,-30 34-4,-2 11-18,-2 5-5,-8 4-1,-2 6 1,-2-2-3,-3 0-5,-12-5 4,-2-6 0,3-7-5,3-3 9,3-11-9,4 0 14,4-3 4,0-15-11,0-9-7,6-4 1,6-5-1,6 1 0,0-1-1,4 6 2,-1 4 0,-1 8-1,-4 5 8,-3 8-8,1 5 6,-5 0-7,-2 17-6,2 6 6,-3 4 9,0 3-8,-3 2-1,2-3 1,-2-2 1,0-5-2,4-4-29,8-7-89,0-6-188,-2-5-233</inkml:trace>
  <inkml:trace contextRef="#ctx0" brushRef="#br0" timeOffset="23565.5163">11646 6657 1023,'0'0'275,"0"0"-14,0 0-162,0 0-45,0 0-14,0 0 24,0 0-4,89-5-35,-51 1-25,17-2-3,-12-2-238,-6-1-480</inkml:trace>
  <inkml:trace contextRef="#ctx0" brushRef="#br0" timeOffset="23771.9194">12038 6472 1086,'0'0'293,"0"0"53,0 0-100,0 0-75,0 0-63,0 0-52,0 0-23,-9 25 14,2 1 7,1 7-23,3 5-21,3 4-3,0 2-7,9 7-82,7-10-238,-1-16-769</inkml:trace>
  <inkml:trace contextRef="#ctx0" brushRef="#br0" timeOffset="25013.1438">10307 7909 304,'0'0'157,"0"0"-143,0 0 289,0 0-174,0 0-22,0 0-38,0 0-1,-56 20 3,50-19 25,-3 1 10,3 1-21,-2-2-5,1 3-10,0-1-22,1 1-14,1-2-14,2 1-7,3-1-11,0 0 7,0-1-8,18 0 28,9-1 11,19 0 18,26 0-8,41-5-13,50-8 15,36-2 29,30-1 6,19-2 1,-2-1-11,6-2-12,-12-4-22,-30-2-18,-34-3-8,-38 2-7,-38 5 5,-29 4 49,-23 5-9,-9 4-6,1 0-16,2 1-9,-1 2-23,-9 2 5,-10 0 3,-5 4-8,-8 1-1,-6 0-6,-2 0-14,-1 0-18,0 0-26,-4 7-16,-26 5-115,0-1-282,0-5-462</inkml:trace>
  <inkml:trace contextRef="#ctx0" brushRef="#br0" timeOffset="25922.981">10573 8441 1370,'0'0'267,"0"0"-27,0 0-88,0 0-89,0 0-44,0 0 3,-78 105 5,67-27 1,5 19-10,4-7 1,2-19-13,0-21-6,6-19-17,19 9-104,-2-10-163,0-7-233</inkml:trace>
  <inkml:trace contextRef="#ctx0" brushRef="#br0" timeOffset="26407.53">10652 8563 529,'0'0'624,"0"0"-387,0 0-46,0 0-56,0 0-36,0 0-37,0 0-36,58-12-13,-53 36-1,-4 5 1,-1 9-4,-1 1-7,-10 1 6,-4-5-6,2-6-1,1-7 0,3-7-1,3-8-1,3-5 0,3-2 1,0-7 8,0-16-7,3-2-1,6-4 1,6-2-1,0 0 0,1 4 0,2 5 7,0 5-1,0 4 5,0 7 2,-3 6-1,1 0-4,-4 16-2,0 8 0,-3 7-5,-3 4 6,-4 2-6,-2-1-1,0-3 0,0-4-40,3-8-131,1-9-114,6-8-298</inkml:trace>
  <inkml:trace contextRef="#ctx0" brushRef="#br0" timeOffset="26632.2029">10982 8666 107,'0'0'1088,"0"0"-868,0 0-106,0 0-66,0 0-12,83 0-20,-41 0-9,1-3-5,11-4-2,-11-2-116,-10-1-594</inkml:trace>
  <inkml:trace contextRef="#ctx0" brushRef="#br0" timeOffset="27017.4744">11343 8524 340,'0'0'195,"0"0"455,0 0-399,0 0-30,0 0-57,0 0-37,0 0-19,28-61-5,-22 49-5,0 5-5,-5 0-13,1 4-11,-2 3-25,0 0-21,0 0-23,0 3-10,0 11 9,0 4-1,-2 7 2,-1 5 2,1 3-2,2 3 0,0 1 0,0-1-7,0-3-36,0-3-55,10-2-90,4-9-176,-4-7-286</inkml:trace>
  <inkml:trace contextRef="#ctx0" brushRef="#br0" timeOffset="27201.1889">11332 8812 139,'0'0'1020,"0"0"-688,0 0-134,0 0-96,0 0-61,103-56-22,-67 42-13,4-2-6,8-9-101,-6 3-189,-9 1-329</inkml:trace>
  <inkml:trace contextRef="#ctx0" brushRef="#br0" timeOffset="27421.0604">11656 8231 730,'0'0'399,"0"0"-119,0 0 27,0 0-79,0 0-80,0 0-76,0 0-37,-10 57 52,27-8 32,5 20-5,1 18-50,-8 17-40,-12 5-9,-3-10-15,-21-23-1,1-25-88,-10-1-155,9-19-330,1-9-440</inkml:trace>
  <inkml:trace contextRef="#ctx0" brushRef="#br0" timeOffset="27896.0398">12099 8338 61,'0'0'970,"0"0"-670,0 0 35,0 0-88,0 0-47,0 0-50,0 0-12,-6-48-44,6 48-47,0 10-38,0 12-9,0 7 1,0 8 6,-1 6-1,-1-2-6,-2 0 0,4-1-10,0 4-95,0-9-156,0-10-354</inkml:trace>
  <inkml:trace contextRef="#ctx0" brushRef="#br0" timeOffset="28336.3068">12068 8907 165,'0'0'92,"0"0"680,0 0-530,0 0-27,0 0-55,0 0-57,0 0-11,7 22-24,-7-13-30,0-1-15,0 0-1,0 0-6,-6-2-8,-1-2 6,-2-2-5,3-2-3,2 0 2,-1-5-2,5-7-6,0-1 1,0 2-1,0 3-7,8 2-10,-2 5-33,1 1-86,-6 0-90,1 4-136,-2 2-883</inkml:trace>
  <inkml:trace contextRef="#ctx0" brushRef="#br0" timeOffset="30461.8884">12960 7711 142,'0'0'72,"0"0"-72,0 0 23,0 0-10,0 0 3,0 0 328,0 0-139,0 0-99,0 0-28,0-1-29,0 1-23,0 0-13,0 0-13,0 0 7,0 0-1,0 0 33,0 0 10,0 0-4,0 0-11,0 0-11,0 0-10,0-2-2,0 2 1,3-1 5,9-2 1,10 1-7,10-3 1,11 0-6,27-4 0,33 0 14,43-8 7,20 3 52,7-2 34,-12 2 8,-28 1-12,-18-1 1,-27 3-26,-27 1-31,-19 2-28,-9 4-3,-2-4 1,-4 4-7,-3-1-10,-14 4-6,-4 1 0,-6 0-13,0 0-79,-27 7-27,-1 4-104,-5-5-174</inkml:trace>
  <inkml:trace contextRef="#ctx0" brushRef="#br0" timeOffset="34434.8054">12850 8070 804,'0'0'537,"0"0"-294,0 0 5,0 0-68,0 0-42,0 0-26,0 0-21,19-38-35,-16 48-47,2 9-3,-1 10 7,2 6 3,0 8-4,-3 2-4,-2 2-2,-1 0-5,0-3 7,0-7-8,0-5-2,0-8 1,0-6-42,-1-6-63,1-5-90,0-7-156,0-3-159,0-12-550</inkml:trace>
  <inkml:trace contextRef="#ctx0" brushRef="#br0" timeOffset="34927.7662">12881 8097 67,'0'0'893,"0"0"-690,0 0 16,0 0-60,0 0-19,0 0 16,0 0-19,101-72-16,-80 71-40,-1 1-44,-7 8-18,0 13-11,-8 10-7,-5 7 1,0 1 6,-5 3 0,-12-7-7,2-4 1,-2-7 4,8-9-6,5-5 0,4-6-1,0-4-5,7 0 6,13-5 1,1-4 0,4 2 0,0 2 0,-2 2 0,-5 3-1,-2 0 0,-2 14 0,-3 8-1,-3 5 0,-5 5 1,-3 2 0,-3-1-1,-19-3 1,-8-5 1,-9-3 0,-4-5 0,-1-6-1,2-5 1,4-5-1,8-1-6,7 0-16,9-10-6,8-1-51,6-4-104,6 4-149,5 1-427</inkml:trace>
  <inkml:trace contextRef="#ctx0" brushRef="#br0" timeOffset="35572.272">13226 8516 67,'0'0'112,"0"0"962,0 0-832,0 0-22,0 0-85,0 0-45,0 0-31,55-16-22,-42 30-18,-2 6-10,-5 3 0,-5 5-6,-1 0 4,-1 1-5,-10-3 5,-2-3-5,1-5 4,3-5-4,0-6 0,6-6-1,3-1 7,0 0 12,0-8-3,7-9-16,4-5 0,1-3 6,9-1-1,-1 3-4,2 3 4,0 3 0,-1 6 0,-5 3 5,0 5-2,-5 3 4,-2 0-11,-2 7-1,-2 12 0,-2 6 1,-3 3-1,0 1 1,0 0-1,-6-4 0,1-5-1,4-2-44,1-6-97,1-6-181,8-5-350</inkml:trace>
  <inkml:trace contextRef="#ctx0" brushRef="#br0" timeOffset="35919.528">13634 8649 168,'0'0'315,"0"0"369,0 0-436,0 0-49,0 0-53,0 0-53,0 0-46,3 5-19,14-5 1,11 0-14,4 0-15,15 0-38,-6 0-243,-10-4-495</inkml:trace>
  <inkml:trace contextRef="#ctx0" brushRef="#br0" timeOffset="36452.0012">14055 8588 266,'0'0'105,"0"0"511,0 0-282,0 0-86,0 0-49,0 0-72,0 0-23,7-14 18,1 7-21,1-3-4,3 2-6,-3-1-16,0 1-17,-3 2-15,3 2-9,-3 0-12,-3 0 1,0 2 5,-2 0 3,1 0-1,-2 2-7,1 0-10,-1 0-13,3 0-1,-1 8-10,1 6 11,1 3 0,-3 4 2,-1 0-2,0 3 0,0-1-2,0-1-6,-7-1-10,1-1-9,0-1-20,3-2-31,0-2-81,3 1-91,0-6-269,0-2-150</inkml:trace>
  <inkml:trace contextRef="#ctx0" brushRef="#br0" timeOffset="36684.2522">14016 8863 283,'0'0'39,"0"0"277,0 0 59,0 0-110,0 0-20,0 0-16,0 0-28,-6 24-48,20-24-27,8 0-39,7 0-38,2-6-30,2-1-19,0 1-6,7-4-89,-9 3-188,-5-1-374</inkml:trace>
  <inkml:trace contextRef="#ctx0" brushRef="#br0" timeOffset="59141.9293">6169 12383 915,'0'0'206,"0"0"-94,0 0 5,0 0 5,101-15 16,-65 9 20,-3-2-31,0 1-30,-5 3-42,2 1-21,-9 3-11,3 0-22,-5 0-1,-2 7-25,-7 8-67,-10 10-118,-2-3-84,-17-3-259</inkml:trace>
  <inkml:trace contextRef="#ctx0" brushRef="#br0" timeOffset="59296.787">6146 12683 973,'0'0'407,"0"0"-64,0 0-100,0 0-45,0 0-22,0 0-51,0 0-75,124-19-50,-54 11-43,24-3-135,-10 1-395,-14-3-803</inkml:trace>
  <inkml:trace contextRef="#ctx0" brushRef="#br0" timeOffset="61289.0788">10228 10682 910,'0'0'331,"0"0"-69,0 0-27,0 0-65,0 0-10,-13-74-13,11 72-21,1 2-24,-5 0-41,-1 2-61,-6 16-10,-6 13 10,-6 12 2,-2 21 9,-3 18-9,6-4-2,3-8 0,8-11 1,3-18 0,2-1 0,0 2-1,4-15-14,2-8-6,2-10 1,0-9-2,0 0 8,6-17 12,7-15 0,4-10 1,1-9 0,3-10-1,1 1 0,-2-2 0,-1 7 1,-5 10-1,1 11 1,-5 12 0,-2 9-1,-1 8 1,-1 5 0,3 6-21,4 15 8,1 10 13,4 9 0,0 4 0,-1 4 1,-1-2-1,-2-2-2,-6-5-100,-8 0-157,0-12-120,0-11-298</inkml:trace>
  <inkml:trace contextRef="#ctx0" brushRef="#br0" timeOffset="61474.0228">10037 11018 103,'0'0'1289,"0"0"-949,0 0-148,0 0-122,0 0-37,132-29-23,-47 25-10,-14 3-214,-11-4-673</inkml:trace>
  <inkml:trace contextRef="#ctx0" brushRef="#br0" timeOffset="62101.7723">9169 11747 68,'0'0'1036,"0"0"-810,0 0-79,0 0-90,0 0-5,0 0 56,145-10 95,32-13-42,62-10-42,45-2-8,27 4-7,-5 9-24,-14 2-37,-33 3-18,-62-2-13,-65 1-9,-58 3-3,-40 4 0,-16 2 1,-9 3 1,-5-1 4,-4 3-6,0 4-57,-16 0-73,-26 11-51,5 5-142,-1 0-216</inkml:trace>
  <inkml:trace contextRef="#ctx0" brushRef="#br0" timeOffset="63037.191">9988 12069 801,'0'0'612,"0"0"-372,0 0-42,0 0-104,0 0-41,0 0-29,0 0-24,0 25 10,0 5-1,0 7 2,0 4-9,-6 0 4,-4-3-5,-2-4 5,1-8 0,2-5-6,2-10 1,3-6 6,4-5-1,0 0 19,5-19 21,12-8-21,5-10 5,6-8 11,5-3-11,2 1 2,-4 4-7,-1 9-11,-6 12 8,-8 7-3,-3 13-1,-5 2-18,0 6-14,-2 18 14,-1 7 1,0 8 0,-1 1 2,-2 1 3,-1-2 0,1-3-6,-1-9 1,5-5-1,2-9 1,8-6 0,8-7 7,9 0 2,9-7-8,5-7-2,0-2-60,-1-3-92,-13 1-228,-15 3-571</inkml:trace>
  <inkml:trace contextRef="#ctx0" brushRef="#br0" timeOffset="64514.5796">8541 12837 557,'0'0'184,"0"0"60,0 0-87,0 0-37,0 0 23,0 0-16,-82 2-21,76-2-7,5 0-16,1 0-26,0 0-26,0 0-18,0 0-11,10 0-1,15 0 6,32 0 41,52-2 45,70-11-21,61-7-12,54-1-11,48 0-12,28 6 35,40 4-3,28 4-28,17 1-17,-14-2-10,-31-5-13,-52-7 4,-55-6-4,-56-1 0,-49 1 39,-42 6 39,-46 3-11,-35 9-20,-26 3-21,-16 2-17,-3 3-10,-5 0 0,-8 0-26,-17 0-50,-3 4-39,-54 8-66,5-2-178,-6-5-412</inkml:trace>
  <inkml:trace contextRef="#ctx0" brushRef="#br0" timeOffset="66478.4702">8944 13687 289,'0'0'0,"0"0"0,0 0 133,0 0 179,0 0-136,0 0-43,0 0-41,-6 17 7,6-17 22,0 0-6,0 0 4,1-10-37,11-1 5,0-4 19,4-2 1,3-1-5,1-4-27,0 2-25,1 1-19,-2 2 0,-4 3-4,-3 7-9,-6 1-3,-3 3-4,-2 2 4,-1 1 0,0 0-6,0 0-1,0 0-8,0 0 0,0 3 1,-6 5-1,0 2 1,-1 1 0,-2 2 0,3 4-1,0 1 1,-1 6-1,1 1 1,0 5-1,0 3 0,1 0 0,-2 1 0,4-1 0,0-2 0,-2-4 0,1-6-6,-1-4-9,-1-5-18,-1-2-2,1-3-7,-3-1-15,3 0-43,-4-1-44,1-1-37,0 0 0,-3 1 46,3-1 10,0 1 41,0-1 20,-1 1 5,-1-3-3,3 2 43,1-2 19,3 0 12,-1 0 27,4-1 30,1 0 11,0 1-34,0 2 2,0 1 25,0-1 1,0 0 16,12-2-4,7-2 44,8 0-12,9 0-14,6 0-28,4-6-14,-1-1-26,-4-1-14,-8 4 0,-6 0-13,-11 3-3,-4-2-5,-7 3-1,-4 0-10,-1 0-26,0 0-39,0 0-39,0 0-109,0 0-102,6 0-360</inkml:trace>
  <inkml:trace contextRef="#ctx0" brushRef="#br0" timeOffset="67111.9846">9934 13758 743,'0'0'299,"0"0"-57,0 0-85,0 0-31,0 0-43,0 0-23,0 0-18,-7 0-16,7 0-15,0 1-11,16 2 40,8 0 25,10-2 15,11-1-16,9 0-19,9 0 5,-1 0-22,-2-2-16,-2-3-4,-11 3-8,-9-2 1,-11 3-1,-7 0-12,-10 1-36,-4 0-65,-5 0-72,-1 0-44,-4 0-53,-6 0-212</inkml:trace>
  <inkml:trace contextRef="#ctx0" brushRef="#br0" timeOffset="67428.3663">10318 13608 998,'0'0'349,"0"0"-67,0 0-20,0 0-61,0 0-6,0 0-23,0 0-46,-27-52-39,27 52-32,0 0-27,-1 0-15,1 0-13,0 9-8,-2 10 8,-1 8 0,3 7 0,0 7 1,0 3-1,0 4 0,0-2-1,0-1-12,0-5-22,0-8-17,0-7-39,0-7-53,-3-5-57,1-9-130,1-3-201,-1-1-430</inkml:trace>
  <inkml:trace contextRef="#ctx0" brushRef="#br0" timeOffset="73777.3052">11619 13215 307,'0'0'152,"0"0"-34,0 0 70,0 0-73,0 0-48,0 0-21,-8 6 28,8-6-8,0 0-19,-1 0-5,1 0 7,0 1-11,0-1-5,-2 0-1,2 0-3,0 0 1,-1 0-9,1 0-10,-2 0 2,1 0 3,-1 0 12,1 0 4,-1 1-10,1-1-8,-1 0-12,2 0 4,-2 2-6,0-2 2,1 0-1,1 2 0,-2-2 6,2 0 2,-1 0 0,1 0 4,-2 1-6,2-1 3,0 0-1,0 0-3,0 0 3,0 0 1,0 0 6,0 0 9,-1 0 2,1 0 1,-2 2-9,-1 0-1,0-1-4,0 3-2,-3 0-6,-1 5 4,-2 1-3,0 2-5,-6 5 7,3 3-2,-4 4-1,-1 7 1,-4 5-1,-1 3-3,1 0-2,-1 4 7,-1-3-7,4-5 0,1-4 0,4-6 0,1-8 1,7-4-2,0-8 1,6-3 0,0-2 9,0 0 14,3-12 30,8-8-26,6-9-14,4-6 4,5-9-5,2-5-1,3-5-2,-2-1 6,-2 3-14,-4 7-1,-6 9 11,1 10 5,-8 9-6,-1 7 1,-5 6-2,-2 4-3,1 0-7,0 15-9,0 9 9,2 8 1,-1 5 7,0 3-7,1 0 5,-2-1-5,1-2 0,2-4-1,0-2 1,2-4-1,-4-6-8,1-4-33,-2-6-70,-3-2-77,0-8-84,0-1-117</inkml:trace>
  <inkml:trace contextRef="#ctx0" brushRef="#br0" timeOffset="73985.0603">11384 13521 130,'0'0'971,"0"0"-724,0 0-61,117-30-87,-69 19-26,2 3-63,11 2-10,-14 4-192,-11-3-520</inkml:trace>
  <inkml:trace contextRef="#ctx0" brushRef="#br0" timeOffset="74472.2134">12102 13158 1206,'0'0'332,"0"0"-17,0 0-74,0 0-91,0 0-46,0 0-18,0 0-40,27-44-42,-27 63-3,0 9-1,-8 10 9,-3 7-8,2 5 6,1-3-6,1 1-1,4-8-14,1-5-67,2-9-52,0-7-63,0-9-90,0-4-112,0-6-337</inkml:trace>
  <inkml:trace contextRef="#ctx0" brushRef="#br0" timeOffset="74909.9674">12110 13225 1103,'0'0'300,"0"0"-66,0 0-28,92-47-18,-59 40-12,-3 5-48,-6 2-64,-8 3-48,-10 16-16,-6 8 1,0 5 8,-13 3-1,-8-1-8,-2-4-8,1-5-4,5-8-5,6-5-3,5-4-14,6-4-9,0-3 12,14-1 30,6 0 1,7 0 0,3 0 1,-2 3 10,-1 6 3,-5 3-13,-5 7 10,-8 5-11,-9 2 0,0 6 0,-23-1 13,-10-3-12,-8-3 6,-6-5 8,-2-4-7,4-8-8,7-4 0,8-4-15,12 0-22,12-2-37,6-19-139,16 1-155,5 0-404</inkml:trace>
  <inkml:trace contextRef="#ctx0" brushRef="#br0" timeOffset="75469.5494">12547 13541 947,'0'0'395,"0"0"-148,0 0-76,0 0-45,0 0-55,0 0-13,0 0-7,52 5-9,-46 13-12,-4 5-11,-2 6-7,0 2-5,-11 2 1,-5-3-7,1-4 0,-3-7 1,9-5-1,3-5 6,3-7-7,3-2 0,0-1 0,12-13 0,7-7 0,6-7 2,2-1 7,2 1 4,-2 2 0,-2 4 12,-4 8 8,-6 6 2,-3 6-11,-5 2-11,-1 7-12,-3 14 0,-3 8 0,0 4 9,0 4-9,0-3-1,-3-2 0,2-3-59,1-10-55,0-10-168,10-6-243,5-3-754</inkml:trace>
  <inkml:trace contextRef="#ctx0" brushRef="#br0" timeOffset="75735.0511">12960 13677 84,'0'0'128,"0"0"941,0 0-792,0 0-87,0 0-10,0 0-21,0 0-61,43 5-41,-16-5-24,5 0-20,-1 0-13,0 0-34,7 0-115,-7 0-224,-9-2-385</inkml:trace>
  <inkml:trace contextRef="#ctx0" brushRef="#br0" timeOffset="76132.5809">13455 13539 1039,'0'0'564,"0"0"-272,0 0-57,0 0-56,0 0-27,0 0-37,0 0-30,11-37-17,-11 37-11,0 0-18,0 0-2,0 0-3,0 0-8,0 0-14,1 0-3,-1 0-8,0 3 0,0 8 5,0 7-1,0 1-4,0 5 7,0 3-8,-1 3 1,-7 2-1,-2 1 1,-3-1-1,-1 1 1,-1-4-1,3-2-6,2-4-23,1-8-11,6-5-18,3-4-14,0-5-19,0-1-12,10 0-2,7-11-76,-1-4-150,-7 2-250</inkml:trace>
  <inkml:trace contextRef="#ctx0" brushRef="#br0" timeOffset="77499.4518">11392 14289 88,'0'0'762,"0"0"-610,0 0-19,0 0-65,0 0 13,0 0 20,0 0-24,-51 5-10,53-3-3,17 0 35,8 2 65,16-4-6,30 0-32,44 0-21,65-13-25,50-5-3,41 0-9,23 9-10,-5 6-22,-15 3-9,-40 0-9,-51 5-5,-67-2-12,-51-1 6,-36-2-6,-24 0-1,-7 0-19,-27 0-18,-40 1-90,-9 0-86,-28 5-107,20-1-86,29-4-406</inkml:trace>
  <inkml:trace contextRef="#ctx0" brushRef="#br0" timeOffset="78346.3307">12201 14547 1083,'0'0'309,"0"0"-74,0 0-82,0 0-55,0 0-32,0 0-25,0 0-11,59 2-4,-48 15-13,1 8-1,-6 2-5,-3 7 3,-3 1-4,0 0-4,-6-3-1,-6-6 6,-3-5-4,4-6-2,3-4-1,3-8 6,5-3-5,0 0 0,0-3 10,10-12-3,5-6-7,8-6 6,3-4 5,7-5 10,3-1-6,2 1-1,-3 7 6,-5 6 7,-6 8 0,-8 7 5,-8 7-11,-7 1-21,-1 7-1,0 13 7,-4 6 2,-6 5-3,2 1-5,2 3 2,3 0-2,1-3 0,2-1 0,0-5-1,2-8 1,15-5-1,8-7 0,12-6 5,14-1 32,10-15 6,5-5 5,1-4 8,-7 2-10,-13 1-6,-14 4-10,-11 7-6,-13 6-3,-7 2-7,-2 3-14,0 0-1,0 0-11,0 0 6,0 0 4,-2 0-8,-1 0-18,3 0-42,0 0-107,0 0-166,0-4-505</inkml:trace>
  <inkml:trace contextRef="#ctx0" brushRef="#br0" timeOffset="81268.8991">16099 12285 198,'0'0'828,"0"0"-585,0 0-76,0 0-34,0 0-44,0 0-25,0 0-26,39-2-20,-17 2-9,11 0 5,9 0-6,12 0 12,8 0-11,2 0-8,1 4 1,-7-1-2,-9 2-65,-15 0-65,-17 3-101,-11-1-118,-6-2-286</inkml:trace>
  <inkml:trace contextRef="#ctx0" brushRef="#br0" timeOffset="81539.6417">16259 12515 687,'0'0'263,"0"0"10,0 0-103,0 0-80,0 0-12,0 0 34,101-1-10,-49-6-43,8-3-25,4 2-20,2-3-4,-3 3-8,-5 0-2,-9 4-76,-7 0-131,-12 2-175,-11-2-593</inkml:trace>
  <inkml:trace contextRef="#ctx0" brushRef="#br0" timeOffset="83514.8851">20086 9618 788,'0'0'364,"0"0"-174,0 0 10,0 0-18,0 0-66,0 0-5,0 0-19,-24-30-24,22 30-30,-1 0-8,-1 5-29,-7 9 10,-5 10-5,-2 5-5,-6 7 0,-3 5 5,0 4-5,1 4-1,3 3 0,2-1 1,4-2-1,3-3 1,2-4 0,5-8-1,-1-7 0,4-5-1,1-8 1,1-7-9,2-4 8,0-3 1,0 0 6,3-7 3,9-11 1,3-9-9,2-6 1,2-7-1,3-9 4,1-4-5,3-2-2,3 2 2,-1 3-1,-4 8 1,-4 12 7,-4 9 24,-7 8 2,-3 6-2,-1 3-18,0 4-13,-2 4-15,3 13 11,-1 8 4,1 10 1,2 7 5,-2 4-5,2 5 0,0 2-1,0-2 1,0 0 0,-1-6-1,-1-5-10,1-7-23,-2-3-30,0-10-64,1-3-131,-2-7-42,1-7-317</inkml:trace>
  <inkml:trace contextRef="#ctx0" brushRef="#br0" timeOffset="83798.3219">19838 10067 658,'0'0'258,"0"0"-40,0 0-77,0 0-25,0 0-60,0 0-32,0 0-3,96-24 23,-49 24 10,1 0-16,-2 0-26,-4 1-12,-5 12-91,-10-2-159,-12-3-522</inkml:trace>
  <inkml:trace contextRef="#ctx0" brushRef="#br0" timeOffset="84599.1131">18767 11121 947,'0'0'263,"0"0"-41,0 0-96,0 0-70,0 0-48,0 0-1,0 0-6,-44 26 8,40-16 3,2 1 14,2-5-1,0 2 0,9-4 36,20-1 52,29-3 24,47 0-26,69-7-20,48-7-11,41-5-13,17 1-15,-2-1-12,5 1-21,-11-5-16,-22-1 10,-29 2-5,-33 2 1,-26 4 61,-25 5 23,-20 5 1,-26 3-16,-25 3-20,-21 0-22,-11 0-21,2 0-4,-3 2-10,-4 1 0,-12-1 2,-6 0-3,-7-1-1,-3 1-15,-1-1-26,0 1-12,-1 1-28,-14 1-20,-24-1-85,2 0-282,-3-3-352</inkml:trace>
  <inkml:trace contextRef="#ctx0" brushRef="#br0" timeOffset="87408.0658">19595 11672 322,'0'0'361,"0"0"177,0 0-353,0 0-37,0 0-68,0 0-26,0 0-22,-12 19-7,9-5 26,0 4-5,-3 5-14,2 2-19,1 1 0,-1 2-7,3 0-5,-1-1 0,1-1 1,-1-6-1,1-3 8,1-4-9,-2-4 1,2-4 5,0-3-5,0-2 10,0 0 14,0-6 24,0-9-7,8-3-14,3-8 9,3-5-9,3-2-2,1-1-8,-1 3 3,-3 4 2,1 7 11,-5 5-10,-1 7-14,0 1-8,2 5-1,-2 2 5,-2 0-5,2 0 0,-3 2-1,-2 8-1,-2 4 1,-2 3 0,0 3 0,0 2 6,-5 3-4,-4 0-1,2 3 0,1-1 1,3-2-2,3-2 1,0-1 0,0-5 0,8 0-1,6-6 0,8-3 2,6-6 4,6-2 0,8 0-5,-2 0 0,-5-5 10,-7-1 5,-9 0 11,-8 2 1,-8 2 3,-3 1-19,0 1-12,0 0-11,0 0-11,-6 0-11,0 0-21,-1 4-57,7-1-114,0-3-303,0 0-865</inkml:trace>
  <inkml:trace contextRef="#ctx0" brushRef="#br0" timeOffset="87823.0289">20290 11834 689,'0'0'247,"0"0"-59,0 0-99,0 0-9,0 0 7,0 0 19,0 0 2,81 7-12,-32-7-19,7 0-26,10 0 2,3-4 10,-3-1-22,-8-1-25,-11 1-14,-12 0-2,-12 3-10,-11 0-70,-7 1-115,-5 1-61,-1 0-71,-10 0-558</inkml:trace>
  <inkml:trace contextRef="#ctx0" brushRef="#br0" timeOffset="88071.1316">20667 11716 861,'0'0'345,"0"0"-24,0 0-72,0 0-66,-45-73-16,40 62-2,0 4-37,4 1-21,1 3-25,0 3-32,0 0-26,0 2-24,0 14-9,0 9 9,0 11 1,0 5 0,0 3-1,0 4-1,1 0-26,-1-2-37,0-3-71,3-1-112,3-10-275,-1-13-191</inkml:trace>
  <inkml:trace contextRef="#ctx0" brushRef="#br0" timeOffset="88574.1584">21376 11512 933,'0'0'624,"0"0"-340,0 0-17,0 0-72,0 0-14,0 0-70,0 0-54,0-44-38,-1 59-19,-7 11 0,-5 12 0,-2 10 2,-4 7-1,0 4 1,-1-1-1,0-2-1,2-7 0,2-6-15,4-11-15,3-10-4,3-9-4,5-11-8,1-2 20,0-9 2,16-17-16,2-8 22,6-9 16,3-8-5,7-20 7,-4 2 1,-2-2 0,-4 5-1,-10 21 10,-3 5 17,-3 16 18,-2 13-11,-2 11-34,5 4-6,3 23-10,2 14 14,5 13 2,-1 6 0,-5 2 1,-4-1-1,-4-9-1,-5-6-73,0-11-145,-6-11-303,0-13-403</inkml:trace>
  <inkml:trace contextRef="#ctx0" brushRef="#br0" timeOffset="88784.201">21169 11747 104,'0'0'1186,"0"0"-852,0 0-179,0 0-29,110-10-32,-49 4-46,10-3-48,24-2-11,-15 1-302,-15-2-889</inkml:trace>
  <inkml:trace contextRef="#ctx0" brushRef="#br0" timeOffset="89281.4914">21950 11373 162,'0'0'1108,"0"0"-736,0 0-11,0 0-76,0 0-83,0 0-83,0 0-58,17-18-44,-17 38-16,0 13-1,0 10 13,-3 10-13,-2 8 0,-1 2 0,0-6 0,1-8-14,-1-9-38,0-9-107,1-10-92,2-8-241,3-9-196</inkml:trace>
  <inkml:trace contextRef="#ctx0" brushRef="#br0" timeOffset="89759.3451">21983 11483 479,'0'0'222,"0"0"376,0 0-325,0 0-4,0 0-67,42-77-71,-18 67-32,3 4 1,3 5-20,-1 1-16,-2 5-28,-9 15-21,-6 5-15,-12 5-12,0 4 12,-21 0-1,-4-3-1,0-6 1,3-3-14,5-9-6,9-4-7,5-6-5,3-3 8,0 0 17,14 0 8,4 0 6,0-4-5,1 0 0,-4 4 5,1 0 0,-2 0-5,-2 14 0,-5 4-1,-2 7 0,-5 1-1,0 2 1,-14 0 0,-11-2 0,-8-2 0,-10-5 1,-2-5 9,-3-2-9,5-7-1,7-4-7,6-1-70,11-3-115,10-10-143,6-4-318</inkml:trace>
  <inkml:trace contextRef="#ctx0" brushRef="#br0" timeOffset="90331.0897">22268 11822 91,'0'0'1218,"0"0"-922,0 0-23,0 0-83,0 0-48,0 0-45,93-21-29,-77 21-32,-5 6-32,-5 10-4,-6 8-4,0 3 4,-3 2 1,-11 1 0,-2-7 1,2-3 5,0-5-6,4-6 0,6-3 4,2-6-5,2 0 0,0-2 0,5-9 9,10-6-9,7-3 0,5-3 0,3-2 0,1 1 1,-1 4 0,-3 2-1,-4 6 1,-6 7 15,-1 5-5,-6 0-10,-4 12-2,-5 13-3,-1 6 4,0 5 1,-10-3 0,-4 1 5,5-5-6,3-6-15,5-6-71,5-14-143,13-3-282,4 0-628</inkml:trace>
  <inkml:trace contextRef="#ctx0" brushRef="#br0" timeOffset="90548.1678">22740 11933 74,'0'0'1074,"0"0"-689,0 0-57,0 0-112,0 0-105,0 0-58,0 0-28,104-2-17,-68 2-8,12 0-98,-10 0-239,-6 0-451</inkml:trace>
  <inkml:trace contextRef="#ctx0" brushRef="#br0" timeOffset="90871.1593">23258 11886 35,'0'0'1315,"0"0"-924,0 0-36,0 0-84,0 0-69,0 0-57,0 0-27,7-54-11,-7 51 0,0 0-10,0 2-19,0 1-9,0 0-20,0 0-27,0 0-11,0 4-11,0 13 0,0 9 0,0 11 12,-7 9-6,-4 5-5,-4 2 0,2 0-1,-4-6-96,2-6-94,-2-10-43,4-11-118,6-12-1036</inkml:trace>
  <inkml:trace contextRef="#ctx0" brushRef="#br0" timeOffset="98406.5731">5681 15591 1185,'0'0'258,"0"0"-63,0 0-52,0 0-87,0 0-27,0 0 2,-18 34 7,15-16 6,3 7 19,-2 6-16,-1 5-3,0 6-15,-1 4-8,-2 2-19,2-2 9,-2-1-9,-2-5-2,1-9-43,4-9-84,1-9-166,1-13-338</inkml:trace>
  <inkml:trace contextRef="#ctx0" brushRef="#br0" timeOffset="98849.2122">5703 15604 51,'0'0'1154,"0"0"-901,0 0-55,0 0-49,111-14-71,-82 25-34,-3 11-24,-10 7-7,-11 5-13,-5 1 6,-5 2-3,-18-2-3,-7-3-38,0-5-28,6-7-6,6-5-10,12-6 33,6-5-5,3-4 41,15 0 4,3 0 9,4 0 28,2 0 0,0 0 18,-6 0-6,3 0-20,-8 2-10,-10 12-8,-3 6 4,-3 6 7,-6 4 1,-15 4-5,-7-4-9,-5 0-1,0-7 0,0-5-9,2-7-10,4-5-43,2-6-46,10 0-98,6-4-172</inkml:trace>
  <inkml:trace contextRef="#ctx0" brushRef="#br0" timeOffset="99330.7684">6005 15956 82,'0'0'1289,"0"0"-969,0 0-102,0 0-98,0 0-39,0 0-28,0 0-35,73 7-8,-66 19 0,-1 3-9,-3 5 8,-3-2-4,0-3-5,-1-6-1,-7-5-1,1-7 1,1-6 0,3-5 1,3 0-6,0-9 5,0-10-11,9-8 12,7-7 0,5-1 19,3-1-3,1 5 8,-1 6-8,-2 7 26,-5 8-2,-2 7-15,-5 3-25,-2 10 8,-2 15-7,4 10 17,-5 3-18,1 2-10,-2-5-54,1-5-58,3-5-122,-3-9-127,-2-9-433</inkml:trace>
  <inkml:trace contextRef="#ctx0" brushRef="#br0" timeOffset="99635.1382">5135 16580 747,'0'0'708,"0"0"-504,82-17-20,30-12 23,74-17-46,56-7-3,43-1-20,10 9-32,-38 14-37,-36 9-29,-56 6-40,-60 8-3,-47 5-69,-40 3-126,-18 0-288,-7 0-297</inkml:trace>
  <inkml:trace contextRef="#ctx0" brushRef="#br0" timeOffset="100490.8543">5829 16993 1273,'0'0'390,"0"0"-114,0 0-124,0 0-88,0 0-36,0 0-20,0 0 6,25 57 6,-22-17-8,-3 3-3,0 0-8,-3-5-1,-6-7-1,3-9-14,-3-5-25,3-9-16,2-7 10,2-1-2,2-16-77,0-12 49,0-7 55,5-6 20,7-6 1,4 1 0,8 0 0,1 5 2,6 6 18,1 6 36,2 8 33,-3 8-5,-2 9-18,-5 4-34,-6 11-22,-8 16-9,-7 11 16,-3 3-7,-1 5-1,-13-7-8,-2-3 0,5-10-1,2-11-1,8-11-8,1-4-16,6-4-18,13-14 43,5-5 0,5 2 1,-3 3 1,-2 4-1,-3 6-1,-6 6 10,0 2-10,-6 2 1,-5 16 9,-1 4 1,-3 6-2,0 3-8,-12 3 9,-10-1-8,-6-2 7,-7-4-3,-4-5 1,-2-3-7,2-7-6,9-3-34,8-9-122,8 0-116,10-12-429</inkml:trace>
  <inkml:trace contextRef="#ctx0" brushRef="#br0" timeOffset="100935.1334">6334 17225 1176,'0'0'380,"0"0"-118,0 0-101,0 0-18,0 0-46,0 0-32,0 0-38,66 18-16,-54 2-9,1 4 8,-5 4-10,-4 2-1,-4-2-8,0-1-1,0-7 4,-4-4-4,-1-9 9,4-3 1,-1-4 0,2 0-11,0-14-22,2-7 20,10-5 13,7-4-5,5-1 5,5 4 6,-1 1 9,0 9 0,-7 7 2,-2 8 4,-5 2-12,-5 12 0,-3 12 0,1 5-3,-5 4-5,-2-1-1,0-1-11,0-11-66,7-6-80,1-9-144,2-5-277</inkml:trace>
  <inkml:trace contextRef="#ctx0" brushRef="#br0" timeOffset="101144.4623">6818 17290 696,'0'0'613,"0"0"-281,0 0-97,0 0-107,0 0-52,0 0-32,0 0 9,43 8 40,-6-12-20,7-10-42,8-4-31,18-13-92,-10 5-177,-13 2-323</inkml:trace>
  <inkml:trace contextRef="#ctx0" brushRef="#br0" timeOffset="101467.9491">7240 17137 39,'0'0'1169,"0"0"-848,0 0-66,0 0-72,0 0-12,0 0-14,0 0-3,-6 0-40,6 0-36,-3 0-33,1 5-11,-1 5-6,-4 6 1,1 6-7,0 5-1,-3 4-5,-1 4-8,-2 3-7,-2 4 0,-2-1-1,2-3-11,0-4-5,3-4-8,1-6-6,7-9-7,1-5-18,2-7-48,0-3-81,0 0-17,15-16 96,-3-3-175,1 0-358</inkml:trace>
  <inkml:trace contextRef="#ctx0" brushRef="#br0" timeOffset="102641.3743">8784 16436 512,'0'0'125,"0"0"480,0 0-441,0 0-7,0 0-10,0 0 22,112-5-34,-60-1-31,4-1-40,5 3-32,0 2-32,13 2-59,-17 3-208,-15 7-278</inkml:trace>
  <inkml:trace contextRef="#ctx0" brushRef="#br0" timeOffset="102769.2319">8990 16631 1028,'0'0'349,"0"0"-150,0 0-124,113-11-38,-14-5-37,-13 0-53,-3 1-514</inkml:trace>
  <inkml:trace contextRef="#ctx0" brushRef="#br0" timeOffset="103499.129">11094 15426 854,'0'0'494,"0"0"-264,0 0 72,1-80-80,1 68-34,-1 5-25,-1 6-55,0 1-58,0 6-49,-3 20 0,-10 20 13,-11 25-5,-4 25-3,-4 9-4,7-18 4,5-20-6,7-26-11,1-8-32,3-4-55,0-4-1,5-8 2,4-17 14,0-6 21,14-27 8,8-14 17,6-19 34,6-18 3,-4 7 6,-3 11 9,-6 13 22,-8 21 11,2 4 16,-1 3 2,-4 15-2,-3 10-37,-1 2-27,3 25 0,2 9 3,2 10 14,3 3-16,0 1 0,3-3 0,-3-3-1,2-5-84,-4-2-131,-4-13-176,-7-10-427</inkml:trace>
  <inkml:trace contextRef="#ctx0" brushRef="#br0" timeOffset="103676.1514">10946 15837 514,'0'0'925,"0"0"-623,0 0-119,0 0-98,110-10-38,-35 10-47,-12 8-138,-11 2-433</inkml:trace>
  <inkml:trace contextRef="#ctx0" brushRef="#br0" timeOffset="104202.0706">9904 16480 1350,'0'0'309,"0"0"-122,172-55-23,3 16-2,55-7-3,46 4-46,37 6-28,24 11-29,24 9-27,6 4-16,-28 5-12,-53-2 8,-61-3-9,-78 1-10,-56-4 10,-45 2-1,-31 0-36,-8-1-55,-34 3-63,-14 2-156,-15 6-287</inkml:trace>
  <inkml:trace contextRef="#ctx0" brushRef="#br0" timeOffset="105881.9283">10773 16787 368,'0'0'2,"0"0"-2,0 0 600,0 0-390,0 0 6,0 0-58,0 0-37,78-22-19,-64 19-18,-2 2-36,2 1-11,-5 0-2,0 7-23,1 10 10,-4 7 7,-3 9-6,0 0-8,-3 7-15,0-1 2,-3 0 8,-5-8-8,1-1-1,1-11 0,2-6 0,2-7 5,2-6-5,0 0 7,0-4-8,3-12-1,9-6 1,3-5 0,0-6 9,6-3-8,0-3-1,0 3 0,1 5 0,-1 5 2,-6 8-2,1 7 0,-5 9 19,-4 2-8,0 2-9,-2 17 5,1 7 8,-3 7-2,0 5-5,-3 1-7,2 0 0,-2-3 0,1-5 0,2-2-1,4-6-44,7-6-148,-1-7-204,1-8-679</inkml:trace>
  <inkml:trace contextRef="#ctx0" brushRef="#br0" timeOffset="106241.0515">11494 16937 338,'0'0'32,"0"0"533,0 0-376,0 0-47,0 0-49,0 0-13,0 0-8,-8 14 11,30-14 121,14 0-21,25-9-58,27-6-41,-2 3-37,-7 1-23,-17 2-24,-23 6-50,-6 0-93,-6 1-51,-16 2 7,-11 0 46,-10 0-69,-5 0-288</inkml:trace>
  <inkml:trace contextRef="#ctx0" brushRef="#br0" timeOffset="106440.9007">11810 16765 449,'0'0'659,"0"0"-380,0 0 19,0 0-15,0 0-73,0 0-49,0 0-50,-20-41-62,19 60-36,-1 11 5,1 9-3,-4 7-2,0 8-13,0 1 0,2-3-29,-3 8-135,3-16-226,3-15-533</inkml:trace>
  <inkml:trace contextRef="#ctx0" brushRef="#br0" timeOffset="107136.4071">12453 16534 798,'0'0'602,"0"0"-330,0 0-35,0 0-97,0 0-91,0 0-26,0 0 23,0 89-6,-14-25-14,-11 18-4,1-3-12,2-9-9,4-11-1,4-17 1,1 1-1,1-3 0,2-13 0,5-13-9,5-11-38,0-3-32,0-21 21,13-12 40,4-11 18,7-17 22,9-18 9,0 4-13,-2 7 1,-3 9 2,-4 20 4,0 1 18,0 1 13,-5 13-4,-5 12 1,-4 10 3,-1 2-39,0 20-17,1 17 11,1 11 4,-2 9-5,1 2-10,-4-1-6,-3-6-66,-3-8-82,0-9-86,-1-12-120,-8-12-263</inkml:trace>
  <inkml:trace contextRef="#ctx0" brushRef="#br0" timeOffset="107316.3039">12312 16871 1531,'0'0'384,"0"0"-186,0 0-119,88-17-48,-35 14-31,29 0-79,-13 3-277,-11-5-469</inkml:trace>
  <inkml:trace contextRef="#ctx0" brushRef="#br0" timeOffset="107597.7305">12945 16501 1272,'0'0'491,"0"0"-170,0 0-57,0 0-68,0 0-93,0 0-60,0 0-36,-4 30-6,4 12 12,-3 12-6,-5 6-7,1 2-31,-4-5-45,4-8-95,-4-9-162,4-17-316,1-14-741</inkml:trace>
  <inkml:trace contextRef="#ctx0" brushRef="#br0" timeOffset="107949.4264">13006 16523 1252,'0'0'357,"0"0"-65,0 0-87,0 0-50,0 0-30,0 0-29,87-23-36,-78 44-40,-3 5-9,-6 4-10,0 4-1,-9-2-31,-2-2-47,-1-4-40,4-7-14,5-7-4,3-5 38,0-6 51,13-1 47,3 0 15,4 0 41,-4-1 36,-3 1-11,-3 0-37,-7 9-43,-3 8 17,-3 9 1,-17 3-5,-5 5-7,-8 1-5,-3 2 9,0-3-11,5-2-7,6-9-155,10-7-339,12-11-1073</inkml:trace>
  <inkml:trace contextRef="#ctx0" brushRef="#br0" timeOffset="108392.0503">13294 16879 712,'0'0'685,"0"0"-165,0 0-269,0 0-84,0 0-78,0 0-63,84-17-12,-69 32-14,-8 6 0,-5 7-1,-2 4-8,0 3 1,-14 1-7,-4-3 6,5-7-5,0-5-18,5-7-7,5-8-24,3-6-13,0 0 26,14-20 40,6-6 10,4-7 9,4-4 20,4 1 7,-2 1-13,-1 5 10,-3 9 4,-5 7-8,-3 10-12,-6 4-17,-6 8 6,-5 16-6,-1 8 10,0 5-3,-3 1-7,-3-2-90,6-3-58,0-9-193,3-11-288</inkml:trace>
  <inkml:trace contextRef="#ctx0" brushRef="#br0" timeOffset="108601.4679">13831 16991 637,'0'0'803,"0"0"-537,0 0-118,0 0-59,0 0 46,0 0-56,88 6-79,-31-6-11,-6 0-256,-8 0-422</inkml:trace>
  <inkml:trace contextRef="#ctx0" brushRef="#br0" timeOffset="108895.1797">14303 16922 227,'0'0'1077,"0"0"-420,0 0-365,0 0-74,0 0-79,0 0-44,0 0-29,21-9-23,-21 9-16,0 0-14,0 13-4,0 5 9,0 8-2,-2 3-4,1 5-10,1 5-1,0 1-1,0 0-27,0-4-53,0-5-40,4-8-114,2-11-369,0-8-1052</inkml:trace>
  <inkml:trace contextRef="#ctx0" brushRef="#br0" timeOffset="111759.6084">16732 15373 90,'0'0'1368,"0"0"-1027,0 0-99,0 0-108,0 0-68,0 0-42,0 0-17,-3-36-7,3 36-21,0 9-11,0 13-64,0-1-171,3-1-272</inkml:trace>
  <inkml:trace contextRef="#ctx0" brushRef="#br0" timeOffset="111985.8637">16944 15780 1058,'0'0'278,"0"0"-101,0 0-100,0 0-7,0 0-38,0 0-10,0 0-21,50 35-1,-48-27-17,-2-2-129,0-4-244</inkml:trace>
  <inkml:trace contextRef="#ctx0" brushRef="#br0" timeOffset="112219.2058">16429 15805 1277,'0'0'523,"0"0"-236,0 0-150,0 0-62,0 0-45,0 0-30,0 0 1,-45-1-1,41 12-50,-1-1-55,0 2-136,0-6-100,2-2-394</inkml:trace>
  <inkml:trace contextRef="#ctx0" brushRef="#br0" timeOffset="115190.8771">18418 14807 1322,'0'0'246,"0"0"26,0 0-63,0 0-115,0 0-55,0 0-29,0 0 14,4 76-1,-2-26 11,1 1 8,-3 4-17,0-1-10,-2-2-7,-8-1-7,-3-7-1,2-5-6,2-10-43,1-8-72,1-13-95,4-5-117,0-3-231</inkml:trace>
  <inkml:trace contextRef="#ctx0" brushRef="#br0" timeOffset="115688.3101">18370 14854 895,'0'0'291,"0"0"-33,0 0-47,109-14-20,-66 14-34,0 0-37,-5 10-39,-12 8-35,-9 7-36,-13 4-2,-4 5-8,-21 1 0,-10-2 2,-3-6-2,-1-5-2,9-7-13,6-3 15,13-4-10,7-5-17,4-2 18,20 1 9,6 0 1,4 2-1,-1 3 0,-3 3 5,-3 4-5,-8 6-2,-5 2 1,-11 5 0,-3 2 0,-11 2 1,-14 1 0,-8-3 1,-3-2-1,-4-6 10,1-3-10,0-10 0,2-7 0,1-1 1,5-3 5,8-11-5,4-1-1,8-1 0,8 2-25,5 4-65,15 4-190,2 4-282</inkml:trace>
  <inkml:trace contextRef="#ctx0" brushRef="#br0" timeOffset="116434.2419">18895 15300 916,'0'0'250,"0"0"-53,0 0-61,0 0 11,0 0-48,0 0-27,0 0-12,69 36-32,-69-14-5,0 5-13,-9 0 1,-3-1-10,-2-2 8,3-3-8,0-6 0,5-5 0,1-6 1,4-3-1,1-1 12,0 0 3,3-6-15,9-8 9,6-5-9,1-1 8,7-5 20,0 1 12,1 2 5,1 0-5,-2 7-1,-3 3-4,-4 5-2,-4 3-15,-3 3 0,-5 1-3,-4 1-16,-3 14 0,0 6 1,0 7 10,-12 1 3,-1 3-7,-1-1-7,3-5 0,5-4 0,2-3 0,4-5 1,0-4 5,17-4 6,4-3 29,6-3 8,-1 0-18,0 0-17,-6-5-8,-4-1-6,-9 2 0,-5 0-70,-2 0-84,-8 0-365,-6 0-802</inkml:trace>
  <inkml:trace contextRef="#ctx0" brushRef="#br0" timeOffset="121765.2934">20776 14583 945,'0'0'234,"0"0"-22,0 0-74,0 0-42,0 0-22,0 0-17,5-4-3,7 4-3,4-4 2,5 1 4,8-1 1,2 0-11,5-2-8,4 0-17,-3 2-10,-4-1-11,-5 5-1,-7 0-1,-10 0-78,-11 0-109,0 5-66,-9 0-70</inkml:trace>
  <inkml:trace contextRef="#ctx0" brushRef="#br0" timeOffset="121956.3418">20821 14691 880,'0'0'321,"0"0"-31,0 0-95,0 0 20,0 0-64,0 0-76,85-10-48,-43 6-14,1 2-13,-3 2-13,-5 0-80,-4 0-104,-9 0-126,-11 4-336</inkml:trace>
  <inkml:trace contextRef="#ctx0" brushRef="#br0" timeOffset="123689.4683">22947 13711 985,'0'0'175,"0"0"61,0 0-70,0 0-50,0 0-6,0 0-40,0 0-28,0-22-20,0 30-10,0 14 25,-9 11 19,-6 14-4,-4 11-21,-4 7-11,-3 3-11,0-2-1,0-4-7,4-8 1,3-11-2,6-11-2,4-10-7,4-11 2,4-8-5,1-3 11,0-11 0,11-14 0,6-7 0,4-9 0,3-6 1,3-8 0,7-12 0,-3 3 1,2 1 1,-3 1 4,-7 23-6,-1 1 13,-6 13-6,-5 14 11,-7 8 0,1 3-18,-2 9-19,4 13 18,-3 12 1,2 7 1,1 5 0,-3 4 0,-1 0 5,-3-3-6,0-2 1,0-3-1,0-7 0,0-7-47,0-5-62,0-6-96,0-8-49,0-5-53,0-4-354</inkml:trace>
  <inkml:trace contextRef="#ctx0" brushRef="#br0" timeOffset="124120.765">22822 14066 546,'0'0'370,"0"0"-123,0 0-137,0 0-27,0 0 24,0 0-22,100 0-14,-54 0-23,2 0-35,2-2-3,-5-1-2,-6 1-8,-12 1 2,-11-1 0,-7 0 5,-6 2 8,-3-1 13,0 0-14,0 1-13,0 0-1,-1 0 0,-2 0-2,1 0-5,2 0-2,0 0-3,0 0-15,0 0-36,0 0 2,0 0 4,0 0-40,0 0-38,0 0-52,0 0-214</inkml:trace>
  <inkml:trace contextRef="#ctx0" brushRef="#br0" timeOffset="124786.8078">23748 13783 901,'0'0'313,"0"0"-17,0 0-47,0 0-38,0 0-44,0 0-26,0 0-8,45-53-50,-45 53-41,0 11-37,0 13-4,0 11 4,-3 9 5,-1 6-9,-2 0 0,1-3 5,1-6-6,-1-7-1,2-4-28,3-10-41,0-6-67,0-5-87,0-8-76,8-4-12,1-12-81,-3-4-544</inkml:trace>
  <inkml:trace contextRef="#ctx0" brushRef="#br0" timeOffset="125227.1245">23781 13826 628,'0'0'267,"0"0"-33,0 0 25,0 0-60,0 0-59,0 0-1,97-46 2,-65 46-33,-3 0-40,-5 13-31,-8 9-27,-11 6 4,-5 4-13,-5 1-1,-15-1 2,-4-2-2,0-6-7,3-4-9,6-7-22,8-3-2,7-4-9,0-2 12,10-4 17,13 0 19,3 0 1,1 0 2,1 0-1,-5 3 20,-4 5 1,-4 3-10,-9 7-12,-6 4 8,0 5-2,-16 2-4,-9-1 18,-8-3-19,-3-2 5,-3-6 5,-1-6-11,0-4 7,7-6-6,7-1 0,8 0 8,9-8-9,7-3-87,4-8-103,15 4-127,2 0-486</inkml:trace>
  <inkml:trace contextRef="#ctx0" brushRef="#br0" timeOffset="125708.4321">24186 14107 1018,'0'0'337,"0"0"-42,0 0-84,0 0-36,81-29-70,-70 29-61,-2 0-24,-5 11-20,-4 7 0,0 5 1,0 5 5,-4 1 1,-8-2-6,1-2 1,1-8-1,0-4-1,2-6 1,5-5 0,2-2 5,1 0 2,0-6-8,4-8-11,10-5 10,5-2 1,5-1 0,1-2 0,1 4 0,1 4 0,-2 5 6,-3 4-5,-4 5 7,-3 2-7,-4 6 0,-3 11 1,-6 8-1,-2 1 8,0 2-8,-3 1 5,-6-4-4,1-1-2,4-6-17,4-5-76,0-6-166,0-6-300</inkml:trace>
  <inkml:trace contextRef="#ctx0" brushRef="#br0" timeOffset="125934.8773">24655 14204 312,'0'0'909,"0"0"-571,0 0-87,0 0-49,0 0-100,0 0-44,81-20-11,-44 18-25,3 0-15,-2 0-7,-4 2-69,4 0-153,-9 0-257,-5 0-667</inkml:trace>
  <inkml:trace contextRef="#ctx0" brushRef="#br0" timeOffset="126367.8842">25319 14014 838,'0'0'268,"0"0"0,0 0-60,0 0-4,0 0-19,0 0-18,0 0-40,11-48-6,-11 44-11,0 2-15,0 0-16,-2-2-9,2 3-15,0 0-17,0 1-23,0 0 0,0 0-3,0 0-11,0 0 0,-1 6-1,1 8 0,-2 9 1,-1 4 0,-1 5 5,-2 4-5,-2 1 6,-2 2-7,-2 0 1,0 0 1,-1-3-1,1-2-1,0-5 0,4-3-7,2-8-12,3-3-10,3-6-19,0-4-8,0-1-11,0-3-36,0 0-50,0-1-66,0 0-130,0 0-340</inkml:trace>
  <inkml:trace contextRef="#ctx0" brushRef="#br0" timeOffset="128352.8516">22531 14833 796,'0'0'239,"0"0"-148,0 0-64,0 0-12,0 0-4,112 10 4,-65-9 21,19-1 33,31 0 24,43-8 25,29-5-3,28-2 16,20 4-11,13 3-20,26 0-10,17 4-35,6-7-19,-14-1-21,-25-10-15,-32-2 0,-34-1 8,-35 0 40,-39 7 54,-34 5-4,-26 7-43,-13 1-25,-5 3-18,-5 0-12,-9 2 0,-8 0-49,-40 12-46,-5 4-120,-7-4-384</inkml:trace>
  <inkml:trace contextRef="#ctx0" brushRef="#br0" timeOffset="129369.0474">23098 15218 78,'0'0'1017,"0"0"-755,0 0-30,0 0-57,0 0-43,0 0-50,0 0-21,37-34-6,-22 34-5,0 0-5,0 12-22,-2 4-9,-1 6-8,-3 5-5,-6 7 1,-3 1 10,0 3-12,-4-2 8,-10-3-8,4-5 5,-1-6-4,1-4-2,4-7 1,1-4-13,4-6-2,1-1 6,0 0 0,3-6 9,8-10 1,3-3-1,4-9 1,3-1 1,3-4 5,3-1-6,-1 2-1,2 4 1,-3 6 12,0 3 6,-1 7-2,-6 3-6,-3 8-3,-3 1-3,-3 1-5,-3 16-3,-3 6 1,-2 4 3,-1 2-1,0 3 1,0 0 8,0-3-8,-1-1 1,-2-2-2,1-5-15,2-3-45,0-3-122,3-5-135,6-4-244</inkml:trace>
  <inkml:trace contextRef="#ctx0" brushRef="#br0" timeOffset="129733.7064">23845 15422 626,'0'0'333,"0"0"-101,0 0-90,0 0-12,0 0-31,0 0 53,0 0-9,68 8-35,-35-6-42,6 0-34,5 0-10,2-1 0,0 0-10,0-1 3,-2 0-8,-4 0-6,-6 0-1,-8 0 0,-7 0-23,-8 0-86,-6 0-74,-5 0-101,0-2-336</inkml:trace>
  <inkml:trace contextRef="#ctx0" brushRef="#br0" timeOffset="130033.4627">24214 15273 785,'0'0'341,"0"0"-34,0 0-45,0 0-18,0 0-43,0 0-40,-11-73-20,11 71-20,0 0-43,0 2-33,0 0-22,0 0-22,0 10 0,0 8 0,2 6 12,-2 7-12,0 2-1,0 3 8,0 0-8,-3-2 0,-3-4-1,-1-3-14,1-5-19,3-6-32,3-2-96,0-7-102,9-2-247,2-5-277</inkml:trace>
  <inkml:trace contextRef="#ctx0" brushRef="#br0" timeOffset="131019.5347">25048 15186 75,'0'0'381,"0"0"-128,0 0 14,0 0-34,0 0 10,0-74-19,0 70-6,0 0-38,0 4-31,0 0-38,0 0-44,-2 17-53,-5 11 3,-5 12-4,-7 8-1,-7 2-6,-2 4 7,-2-2-5,2-4-8,4-5 0,1-8-18,6-11-41,6-8-37,5-11-9,6-5-9,0-2 44,3-16 14,11-7 30,5-9 13,5-5 13,4-6 0,3-4 0,2-3 19,-2 4 24,-2 8 36,-7 12 24,-5 10-16,-7 13-19,-1 5-13,-3 7-55,-2 18 0,1 12 1,0 8 15,-2 4-8,-2 1-7,-1-3-2,0-6-13,-1-1-126,-9-12-148,1-10-312</inkml:trace>
  <inkml:trace contextRef="#ctx0" brushRef="#br0" timeOffset="131200.8157">24946 15385 1264,'0'0'379,"0"0"-71,0 0-144,0 0-106,121-26-58,-58 25-6,-11 1-298,-9 0-536</inkml:trace>
  <inkml:trace contextRef="#ctx0" brushRef="#br0" timeOffset="131464.3259">25519 15100 1420,'0'0'512,"0"0"-229,0 0-65,0 0-77,0 0-76,0 0-47,0 0-18,42 31 6,-45 6-6,-13 7 0,-2 3-13,-3 0-78,-7 1-127,5-11-255,5-15-251</inkml:trace>
  <inkml:trace contextRef="#ctx0" brushRef="#br0" timeOffset="131886.2653">25542 15088 1175,'0'0'385,"0"0"-31,0 0-142,0 0-74,82-31-30,-48 31-4,-3 0-29,-5 2-40,-11 13-35,-8 7-4,-7 3-5,-2 3 0,-17 0-19,0-3-38,-1-5 2,3-6-10,6-4 18,5-4 10,6-6 20,0 0 17,15 0 9,9 0 12,3 0 20,1 5 7,-1 3-5,-6 6-6,-5 2-16,-10 7-12,-6 3 0,-3 3 6,-18 2 9,-7-2-10,-3-2-4,-2-3-1,-1-6 0,2-2-17,4-5-57,0-4-53,6-3-162,8-4-227</inkml:trace>
  <inkml:trace contextRef="#ctx0" brushRef="#br0" timeOffset="132564.1795">25886 15497 557,'0'0'670,"0"0"-445,0 0-36,0 0-29,0 0-21,0 0-29,85-22-48,-73 22-33,-4 8-20,-7 2-8,-1 4 11,0 2-12,-6 1 1,-7 1 0,1-2 1,0 1-1,0-4 9,3-2-10,4-3 0,1-2 0,4-5 0,0-1-4,0 0 4,0 0 11,0-1-10,7-9 8,9-3 0,3-2-9,5-3 14,4-1 7,0 1 3,-2 1 2,-2 3 11,-5 6 18,-5 2-3,-4 2-3,-4 4-13,-3 0-36,-3 6-15,0 9 15,0 4 5,-2 0 0,-4 1-4,-2 0-2,0-2 2,5-1 0,0-5-1,3 0-18,0-3-31,0-4-41,15-2-86,3-3-204,-3 0-551</inkml:trace>
  <inkml:trace contextRef="#ctx0" brushRef="#br0" timeOffset="132922.1013">26434 15597 1128,'0'0'398,"0"0"-108,0 0-126,0 0-49,0 0-48,0 0-5,0 0 15,54 1-43,-26 0-26,2 1-8,3 1-7,10-1-87,-6 1-178,-7-3-360</inkml:trace>
  <inkml:trace contextRef="#ctx0" brushRef="#br0" timeOffset="133203.0453">26896 15493 1147,'0'0'549,"0"0"-174,0 0-89,0 0-66,0 0-68,0 0-33,0 0-31,9-22-31,-9 22-22,0 0-20,0 9-15,0 6 7,0 6-6,0 6 0,0 3-1,0-1-7,-1 0-42,-7 0-34,4-5-45,-5 0-72,3-7-313,-1-7-637</inkml:trace>
  <inkml:trace contextRef="#ctx0" brushRef="#br0" timeOffset="134918.3999">26031 14552 189,'0'0'160,"0"0"-73,0 0 138,0 0 171,0 0-195,0 0-33,0 0-14,5 0-23,9 0-34,9 0-39,6-3-14,10 1-10,21 1 2,28 1 21,30 0 11,19 0-15,-4 1 3,-27 4-12,-38 0-5,-26-4-11,-13-1-13,-5 0-6,-4 0 0,-6 0-2,-10 0 2,-4 0-9,0-1-2,0-3-48,-4 3-64,-4-2-49,2 2-133,2-1-328</inkml:trace>
  <inkml:trace contextRef="#ctx0" brushRef="#br0" timeOffset="135146.2568">27748 14479 1610,'0'0'316,"0"0"40,0 0-131,0 0-103,0 0-61,0 0-48,0 0-13,0-21-25,-21 32-115,2-1-206,0-6-667</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8-30T16:28:58.145"/>
    </inkml:context>
    <inkml:brush xml:id="br0">
      <inkml:brushProperty name="width" value="0.05292" units="cm"/>
      <inkml:brushProperty name="height" value="0.05292" units="cm"/>
      <inkml:brushProperty name="color" value="#FF0000"/>
    </inkml:brush>
  </inkml:definitions>
  <inkml:trace contextRef="#ctx0" brushRef="#br0">1138 3951 871,'0'0'348,"0"0"-95,0 0 14,0 0-59,-3-84-36,3 74-22,0 1-6,0 3-27,0 2-39,0 3-23,0 1-17,0 0-30,0 0-8,6 14-6,0 10 5,6 8 0,-2 7 1,-2 4 0,2 0 0,-4-5-2,2-5-12,1-8-4,5-5-5,6-8-11,7-9 4,13-3 11,3-6-3,6-10-1,-1-2-6,-2-1-40,-7 4 6,-9 3-26,-9 2-99,-12 6-141,-9 0-197</inkml:trace>
  <inkml:trace contextRef="#ctx0" brushRef="#br0" timeOffset="189.9685">1226 4030 712,'0'0'348,"0"0"-86,0 0-126,0 0-29,103-88-32,-57 69-41,-1 3-15,1 7-19,-1 9-22,-11 0-141,-13 0-445</inkml:trace>
  <inkml:trace contextRef="#ctx0" brushRef="#br0" timeOffset="368.6197">1123 3896 993,'0'0'161,"0"0"-43,0 0-54,81-55-9,-29 37-26,7 5-28,4-1 8,15 4-9,-14 3-107,-15 1-853</inkml:trace>
  <inkml:trace contextRef="#ctx0" brushRef="#br0" timeOffset="883.2154">1547 3827 869,'0'0'292,"0"0"-31,0 0-87,0 0-50,0 0-54,0 0-39,0 0-17,91-26-14,-82 52 1,1 6 0,-4 5 1,-4 2 4,-2-3 2,0-3-7,-8-9 10,-2-6-10,7-5-2,0-9 8,3-4-4,0 0 4,0-13 11,3-9-17,7-10 5,2-5-5,1-2 0,-2-1 8,-2 3-9,-1 7 18,-3 7-5,-2 6 33,-3 8 12,0 5-11,0 4-13,0 0-25,0 2-9,0 13-9,-8 8 9,0 3 0,5 1-8,3 2 2,0-4 5,19-4 0,4-4 0,14-7 1,2-6-13,4-4-31,3-2-56,2-23-186,-9 3-118,-15 0-823</inkml:trace>
  <inkml:trace contextRef="#ctx0" brushRef="#br0" timeOffset="1275.2572">2008 3738 71,'0'0'818,"0"0"-594,0 0 6,0 0-92,0 0-35,0 0-59,0 0-42,-36 15-1,24 6 9,-1 5-9,2 2-1,2 1 0,2 0-1,4-3 1,3-4 0,0-5 0,3-7 0,10-6 0,2-4 0,3 0 6,6-16-3,-3-5 9,1-3-4,-3-1 17,-8 1 1,-2 1 43,0 5-5,-6 4-18,-3 5-24,1 4-5,-1 3-5,0 2-10,0 0-2,3 4-6,0 11 6,2 3-1,1 2 1,4 2-1,2-3-10,-1-1-49,2-2-115,-1-5-84,3-4-68,-8-6-485</inkml:trace>
  <inkml:trace contextRef="#ctx0" brushRef="#br0" timeOffset="1914.8122">2130 3723 613,'0'0'202,"0"0"41,0 0-102,0 0-25,0 0-37,0 0-30,0 0-21,69-35-12,-56 49-6,-1 4 0,-2 3-9,-2 2 8,-5 1-8,-3 1 6,0-3-6,0-4 9,0-6-10,0-4 1,0-3-1,0-5 6,-3 0 9,3-7-9,0-7-5,0-5 1,0-3-2,0-2 1,3 2 0,6 3 0,6 2 0,0 3-1,1 3 0,2 3 1,0 5 0,0 3 0,-3 0 0,-3 4 0,-2 9 0,-1 4-1,-6 2 2,-3-1-1,0-1 8,0-3-8,-6-4 7,0-3-6,-1-7 7,4 0-3,0 0 4,1-8-8,2-10-1,0-2-1,0 0 1,5-2 0,5 4-1,1 3 1,-2 7 8,1 2 8,-1 4-2,0 2-14,4 0 0,-2 11 1,-2 5-1,4 2 6,-1 2-6,4-3-1,4-2 0,31-12-12,-8-3-171,0 0-647</inkml:trace>
  <inkml:trace contextRef="#ctx0" brushRef="#br0" timeOffset="2314.1122">2772 3631 453,'0'0'271,"0"0"-53,0 0-40,0 0-29,0 0-7,0 0-27,0 0-24,-14-16-19,10 14 12,4-2 10,0 2 6,0 0 1,0 2-14,0 0-27,0 0-19,0 0-23,0 0-11,0 6-7,0 8 0,0 6 0,7 6 1,-1 7 0,0 2 0,2 5 2,-1-2-3,-3 4 1,1-5 0,1-1-1,-3-9-24,0-4-29,-3-9-83,0-4-57,0-7-27,0-3 12,0-11 19,-9-3-191</inkml:trace>
  <inkml:trace contextRef="#ctx0" brushRef="#br0" timeOffset="2528.6592">2728 3705 530,'0'0'227,"0"0"23,3-71-42,12 46-62,6 4-31,4 7 10,5 6-29,3 4-5,0 4-20,-5 0-24,-8 15-25,-10 7-10,-7 5-3,-3 3 1,-19-1 2,-8 0-2,-6-6-5,2-3-5,-2-10-120,11-4-143,8-6-143</inkml:trace>
  <inkml:trace contextRef="#ctx0" brushRef="#br0" timeOffset="3261.6843">3024 3806 872,'0'0'381,"0"0"-138,0 0-99,0 0-2,6-72-43,-6 45-27,0-6-26,0-5-6,-3-4-12,-8-6-15,-1-3-4,-4 0-1,5 8 8,0 7 25,3 15 11,4 7-1,2 10-15,2 4-36,0 2 0,0 16-10,2 7 10,5 6 0,2 3 0,1 1 1,1 1 1,4-1-2,-3 1 0,0-3 2,4-2-2,-2-5 1,-1-3 0,2-4-1,1-8 0,-2-3 1,5-5-1,-2-3 0,2 0 1,0-5 1,-2-9-1,-1-4 0,1-3 0,-3-1 5,-3-1-4,0-2-1,-3 3 1,-3-1-1,-2 6 0,-3 2 0,0 7 1,0 2-1,-2 3 0,-4 3-1,-1 0 0,1 0 0,0 0 0,0 0-6,3 7 5,-2 2 1,2 1-2,1 0 1,2 6-11,0-1 12,0 0 0,7 2-1,5-3 1,9 1-1,0-2 0,3-4 1,1-2-9,2 0-15,7-4-86,-7 0-179,-2-3-295</inkml:trace>
  <inkml:trace contextRef="#ctx0" brushRef="#br0" timeOffset="3792.7144">3628 3510 880,'0'0'230,"0"0"41,0 0-124,0 0-40,0 0-29,0 0-39,0 0-21,103-21-17,-30 8-1,-13 1-171,-2-2-669</inkml:trace>
  <inkml:trace contextRef="#ctx0" brushRef="#br0" timeOffset="4295.3071">4365 3298 872,'0'0'239,"0"0"-12,0 0-89,0 0-38,0 0-26,0 0 17,92-72-5,-73 62-7,-5 1-14,-5 4 13,-4 1 18,-2 2-12,-3 1-26,0 1-11,0 0-19,0 0-22,0 0-1,0 3-5,-3 9-6,0 6 5,-2 5 1,2 5 0,2 3-1,1 3 0,0 1 0,0-1-26,1-3-57,10-2-103,8 0-72,-5-6-79,-1-9-340</inkml:trace>
  <inkml:trace contextRef="#ctx0" brushRef="#br0" timeOffset="4505.9275">4388 3621 720,'0'0'361,"0"0"-35,0 0-6,0 0-87,0 0-62,0 0-23,0 0-32,80-8-45,-22-3-22,8 1-27,1 0-14,-4 4-8,-10 0 0,-11 2-20,-15 1-136,-11 0-338,-13-1-544</inkml:trace>
  <inkml:trace contextRef="#ctx0" brushRef="#br0" timeOffset="13116.5231">5663 4428 618,'0'0'203,"0"0"-18,0 0-79,0 0 2,0 0-48,-79-11-8,62 11 17,1 0-15,-2 0-10,0 8-4,-1 2 3,1 2-10,0 0-8,0 7-15,0 1-9,2 7 11,-2 5-5,4 5-6,0 4-1,3 6 1,1 3 0,7 0-1,3 2 0,0-5 0,10-5 1,8-6 0,6-10-1,9-10 1,3-11 5,7-5 1,2-9-1,2-18 10,-3-9 64,-7-7 71,-7-10-17,-8-6-35,-13-3-34,-9 2-29,-10 3-14,-17 8-10,-6 11-11,-1 11-1,2 13 0,1 10-56,10 4-437,6 0-793</inkml:trace>
  <inkml:trace contextRef="#ctx0" brushRef="#br0" timeOffset="14619.9158">5934 4759 45,'0'0'287,"0"0"422,0 0-503,0 0-21,0 0-58,11-98-15,-3 71-23,0-7 4,-2-5-2,-1 1-5,-2 1-19,-3 4-19,0 8 2,0 6-11,0 9-7,0 5-5,0 2-14,0 3-4,0 0-9,0 5-1,-3 13-8,-3 7 3,0 9 6,-1 6 0,2 7 0,5 4 0,0 4-1,0 2 1,8 1 0,0-4-5,0 2-11,-1-7-15,-2-4-13,2-5-12,-4-9-9,2-6 2,-1-5 29,2-6 8,3-4 0,3-4 14,0-3 10,9-3 1,-3 0 1,1-8 0,-4-7 0,-8-4 6,-5-5 0,-2-4-4,-12-2-1,-12 2-1,-7 2 0,-6 4 2,-1 1-2,1 7 0,9 4 0,4 5-2,13 2 2,10 0-2,1 2-7,12-3 3,16 2 5,8-4 0,6-2 1,-2-2 0,2-3 0,-1-5 0,-6-3 1,-5-7 11,-5-7 8,-7-7 1,-3-7 2,-6-8 7,-3 0-13,-6 0-3,0 8 16,0 10-4,-9 9 5,0 7-10,-1 9-12,2 4 0,5 6-2,3 4-5,-3 0 2,3 0-4,0 6-19,0 10 10,-3 12 9,3 3 0,0 10 1,0 6 5,9 6-6,0 0 2,0 5-1,-2 0 1,-4-1-1,-1 0 1,-2-2-1,0-3 1,0-4-2,0-6-1,0-6-9,0-9-6,0-7-2,6-5 5,7-10 4,-1-2 7,4-3 1,-2-6 1,1-13 0,-6-8 1,-5-5 5,-4-7-5,0-1 5,-9-2-5,-13 5-1,0 6 1,-2 9-1,1 6 0,4 6 1,10 4-1,4 3-2,5 3-4,0 0 0,0 0-11,8 0 9,11 0 8,7 0 0,8 0 0,9 0 0,4 0 0,3 0 0,-1 0 1,-5 0-1,-7-1 1,-7-10-1,-8-3 9,-8-4 10,-1-1 3,-7-1 3,-3 3 0,-3 1 1,0 4 0,-1 2-4,-13 3-16,-4 2-5,-4 5 1,1 0-2,-1 3 0,4 8-6,6 5 0,7 5-2,5 1-4,2 2 12,16-2 0,9-3 1,3-1-1,1-5 0,6-9-73,-8-4-315,-9 0-844</inkml:trace>
  <inkml:trace contextRef="#ctx0" brushRef="#br0" timeOffset="15601.8854">6800 4803 25,'0'0'893,"0"0"-622,0 0-57,0 0-71,0 0-9,0 0 10,82-48-24,-69 32-22,-4-1-24,-1-3-21,-4-2-28,-4 2-12,0 3-5,-7 6-1,-5 2-7,0 6-2,-3 1-9,6 2 0,6 0 1,3 0-14,0 8 1,12 0 12,13 0 10,4-1-1,2 3 1,-1-6-1,-2 2 1,-7-3 0,-3-2 1,-6 1-1,-5-2 1,-4 0 1,-3 0 19,0 0 1,0 0 7,0 0 1,0 0-6,0 0-9,0 0-13,0 4-1,-3 5-16,-5 1 14,0 8-4,5 1 5,3 3-11,0 0 12,0-3-11,8-1 10,8-6-6,2-6 6,4-4-1,2-2 2,0 0 0,0-8 0,-2-6 0,-3-2 2,-3-3-1,-5-1 1,-5 0 4,-4 4 2,-2 2 0,0 3-1,-8 5-6,-5 4-1,1 2-1,2 0-5,1 12 5,4 4-6,5 4 0,0 3 5,9 1 1,12-3-7,18-1-9,-3-6-128,-2-7-383</inkml:trace>
  <inkml:trace contextRef="#ctx0" brushRef="#br0" timeOffset="16153.4131">7643 4724 598,'0'0'264,"0"0"-21,0 0-100,0 0-21,0 0-23,-85 0-41,65 4 1,-2 6-21,1 3-17,3 3-11,2 5-10,5 0 1,10-2-1,1 1 0,0-5-1,15-5 1,6-5 0,2-5 6,6 0 3,-1-11-8,2-8 18,-2-6 37,-2-6 46,2-6-11,-4-7-41,0-16-28,-6-18-13,-3 2-9,-9 7 8,-6 14 13,0 21 60,-2 6 21,-7 8-39,-1 15-33,-1 5-26,-1 17-4,1 14 0,3 8 0,5 5 1,3 6 8,8 3 10,9-1-1,3-4-5,1-5-4,-1-6 0,-1-8-8,-2-5-1,-3-10-1,2-9-63,-5-4-200,-1-1-475</inkml:trace>
  <inkml:trace contextRef="#ctx0" brushRef="#br0" timeOffset="17613.8447">8811 4478 114,'0'0'104,"0"0"719,0 0-619,0 0-4,46-84-48,-32 49-26,-4-7-15,2-4-39,-3-8-10,-3 0-3,-3 0-23,-3 5 3,0 9 32,0 12 3,0 15-27,0 10-16,0 3-31,-4 20-14,-4 14 6,2 9 8,0 12 0,2 18 1,2-6 1,2 4-2,0-1 1,0-16-1,2 0 2,14-7-2,6-11-23,5-13-73,21-14-64,-9-7-122,-6-2-332</inkml:trace>
  <inkml:trace contextRef="#ctx0" brushRef="#br0" timeOffset="18342.285">8984 4382 139,'0'0'1088,"0"0"-872,0 0-98,0 0-67,0 0-12,100 0-20,-67 0-13,-3 0-6,-5 0 1,-3 2-1,-10-1-1,-6 0 1,-4-1 0,-2 0 10,0 0 6,0 0 25,0-2 54,0 0 2,0 2-5,0 0-17,0 0-35,0 0-18,0 0-22,0 4 0,0 11-1,0 5 0,-2 4 1,2 3 0,0-1-1,0-3 1,0-3 1,0-7-1,0-4-18,5-6-10,-2-3-14,7 0 0,-4-13-38,2-5-34,-4-4 13,-2-3 31,-2 1 12,0 1 10,0 3 24,-6 3 17,0 7 7,3 2 0,1 6 1,2 0 8,0 2-9,6 0 0,9 0 1,6 0-1,4 0 1,-1 0 15,0 0 16,-9 0 24,-1 0 37,-7 0 49,-4-3 13,-3 3-29,0 0-28,0 0-23,0 0-27,0 0-19,0 0-29,0 3-3,0 6-13,0 5 15,0 4 0,0 4-1,0-1 2,9-1-2,10-3-11,4-5-32,17-10-113,-7-2-318,-4 0-255</inkml:trace>
  <inkml:trace contextRef="#ctx0" brushRef="#br0" timeOffset="19856.7262">9600 4373 897,'0'0'266,"0"0"-130,0 0-79,0 0-18,0 0-8,0 0-5,0 0-18,-58 69 1,56-52-7,2-4-1,0-1 6,0-5-6,8-4 9,10-1-3,-2-2-1,4 0-4,-4-6-1,-1-6 5,-1 1 0,-4 1 4,-4-2 16,-2 3 34,-1 4-10,-1 1-17,-1 2-17,1 2-16,2 0-5,1 0-5,8 10 9,-2 0 0,2 2 0,-1-5 1,0 1-1,1-2 0,-1-6 0,0 0 0,0 0 1,-1-5-1,0-8 1,-3-4 1,0-5-1,-4-5 1,-1-4 10,-3-4-5,0-2 7,0 0 7,0 7 17,-4 7 65,-2 8 2,1 7-32,-1 6-37,3 2-19,0 0-5,-3 9-11,2 9 0,1 3 6,0 8 2,3 4-2,0 4 2,0 3-7,0 2 8,3 1-3,0 0-6,0-2 6,0-4-5,-1-3-1,1-5-16,-1-6-4,-1-3-11,1-5-16,1-2-12,0-6-9,5-3 26,-1-4 20,5 0 16,0 0 6,3-10 2,0-2-1,-2-1 7,-1-3-2,-3 1 0,-3 1 0,-6 0 6,0 1-2,-4 0-1,-10 1-8,-2 0 1,1 1-2,0-1 2,6 0-2,1 0 1,5 2 0,3 0 0,0 1 0,5 1-1,10 0 0,4 0 0,3 1-1,4-2 0,-2 0 1,1-2-1,-4-4 1,1-1 0,-8-5 1,-5-5 4,1 1-5,-5-3 1,-5 2 26,0 2-2,0 0 6,0 2 14,0 3 19,-5 4-16,2 2 8,-1 4 12,1 4-28,3 3-1,0 2 1,0 0-10,-2 0-30,1 2 0,-1 12-12,1 7 6,-1 7 6,2 9-1,0 6 1,0 7 0,0 0 1,0 2-1,0-3 6,0-4-6,-3-4-2,2-8-20,-1-7-18,2-6-3,0-8 6,0-4 9,2-5 4,7-3 12,4 0 5,-1-2 0,0-11-2,-2-2-10,-2-4-42,-5-3 2,-3-3-5,0-3 11,0 5 9,-9 2 21,-3 3 10,2 6 7,1 4 4,4 0 1,5 3 1,0 0 6,0-1-5,15 1 6,6 0-7,9-2 1,1-1 5,2 2 5,0 0 9,-3 2 14,-5-2 5,-5 0 9,-6 2 29,-5 1 14,-4 1 8,-2 1-16,1 1-25,-4 0-30,0 0-23,0 0-5,0 9-12,0 6 12,0 4 1,0 4 0,0 0 0,0 1 1,0-1-1,0-5 0,0-3-1,0-5-5,0-5-31,2-4-28,2-1-30,4-7-88,-2-8-156,-2-2-229</inkml:trace>
  <inkml:trace contextRef="#ctx0" brushRef="#br0" timeOffset="20011.0642">10348 4203 842,'0'0'331,"0"0"-107,0 0-143,0 0-81,0 0-70,0 0-301</inkml:trace>
  <inkml:trace contextRef="#ctx0" brushRef="#br0" timeOffset="20496.6697">10697 4360 88,'0'0'352,"0"0"394,0 0-506,0 0-31,0 0 0,0 0-25,0 0-50,0-25-50,-6 24-25,-6 1-28,-3 0-19,0 2-11,-1 13-1,1 4-7,3 7 7,6 5 0,6-1 0,0-1-1,3 0 0,13-6 0,6-7-1,6-4 1,3-8 1,3-4 1,-1 0 8,-5 0 1,-7-4 9,-6-2 11,-6 3-9,-6 0-8,-1 2-3,-2 1-8,0 0 4,0 0-6,0 0-1,0 0-28,-5 0-74,-7-5-140,-1 2-309,4-3-798</inkml:trace>
  <inkml:trace contextRef="#ctx0" brushRef="#br0" timeOffset="22460.9178">11577 4303 117,'0'0'969,"0"0"-738,0 0 16,0 0-65,0 0-25,0 0-29,0 0-23,-27-14-37,15 14-24,-7 0-13,-2 9-18,1 8-7,-2 4-6,3 4 0,10 2-1,6 0 0,3-4-18,3-4-24,13-10-22,4-5 17,2-4 15,-1 0 16,-3-13 8,-2-5 9,-5-4 0,-7 0 1,-4 0-1,0 0 1,0 2 0,-3 2 0,-3 6 0,2 3-1,2 5 0,2 4-7,0 0-13,0 1 11,11 8 7,5 0-5,1-5 7,3 1 0,0-5 0,2 0 0,-1-1 1,3-11-1,-5-5 0,2-1 2,-6-6-2,-3-3 0,-3-4 2,-4-1 5,-5-2 1,0 3 15,0 6 18,0 5 39,-2 8 7,-2 8-16,-1 4-22,2 0-30,0 4-19,-2 12-1,0 7 1,2 8 1,3 5 7,0 5-2,0 6 0,0 0-5,0 3 7,0 0-7,-6-2 1,-5 1-2,-4-2 0,-1-5-29,0-3-81,2-5-11,5-9 24,6-10-32,3-5 22,0-8 73,15-2 26,3 0 8,3-12 0,0-1 1,-5-7 9,-1-3-8,-6-4 5,-4-3-4,-5-1-2,-2 3 7,-13 2-2,-4 9 1,-2 2 21,6 4 39,4 1 41,7 6 9,4-4-32,4 3-24,17-3-37,11 1-18,9 0-6,7 3 0,4 4 2,19 0-2,-13 0-108,-11 0-624</inkml:trace>
  <inkml:trace contextRef="#ctx0" brushRef="#br0" timeOffset="23099.8482">12729 4305 1015,'0'0'369,"0"0"22,0 0-89,0 0-124,0 0-53,0 0-41,0 0-45,9-28-32,-20 42-7,-4 6 6,-4 7-6,-2 5 1,5 5-1,5-2 0,4-1-1,7-4 0,0-9 0,7-7-5,7-7 0,6-7 6,2 0 1,1-10 0,1-7 0,-3-3 0,-3-3 0,-2 2 5,-4 2-5,-4 2 1,1 5 4,-5 2 6,-1 6 6,2 4-2,-1 0-15,5 3-1,6 13 1,3 4 0,3 3-1,4 0-1,10 4-22,-6-6-181,-2-10-458</inkml:trace>
  <inkml:trace contextRef="#ctx0" brushRef="#br0" timeOffset="24459.0118">13543 4226 1156,'0'0'290,"0"0"8,0 0-124,0 0-86,0 0-62,0 0-2,0 0 5,38 47-7,-38-19-7,0 2-2,0-4-5,-3-1-7,-3-8 5,-1-5-4,2-6-1,5-4 8,0-2 3,0 0 13,0-8-5,7-7-18,4-3 4,2-6-6,3-1 1,3-1 0,1 1-1,-2 4 0,-1 4-1,-1 7 1,-1 4 0,0 3-1,-2 3-1,1 0-8,-4 0 9,-1 5-5,1 5 5,-1 4-7,-1 2 7,-2 2 1,3 1 0,-3-1 0,1-1-1,2-3 1,2-5 0,1-2 0,4-4-1,2-3 1,3 0 0,-3 0 0,1-10 0,-1-3 2,-4-3 4,-4-5-6,0 1 6,-2 0-5,-4 3-1,-2 3 1,-1 6 0,-1 5-1,0 3 0,0 0-9,0 1-3,0 11 5,0 5 6,0 2-1,0 1 1,5 1-5,10-2 5,1-3 1,5-4 0,1-4-1,5-4 0,0-4-10,0 0-11,1 0-15,-2-11 8,-4-3 13,-1-4 10,-6-6 5,-6-5 0,3-7 1,-6-5 0,-3-10 0,1-5 0,-1-1 1,0 2 0,0 8 40,0 14-23,-3 13 29,0 12-20,0 6-7,0 2-20,0 3-8,0 13 8,0 5 0,0 5 6,-4 5 2,1 2 3,0-1 4,1 1-3,2 3 1,0-3-5,0 5-7,0 0 7,0 0-8,0 0 1,0-4 6,0-3-6,0-4-1,2-4-11,1-7-54,7-4-163,-4-8-138,3-4-448</inkml:trace>
  <inkml:trace contextRef="#ctx0" brushRef="#br0" timeOffset="24667.958">14316 4242 481,'0'0'686,"0"0"-431,0 0-73,99-8-109,-53 8-73,-10 0-31,-7 0-452</inkml:trace>
  <inkml:trace contextRef="#ctx0" brushRef="#br0" timeOffset="25532.6933">14610 4213 111,'0'0'893,"0"0"-588,0 0-67,0 0-133,0 0-77,0 0-15,0 0-6,-34 53 0,29-37-6,2 1 0,3-1 0,0-3 0,0-3 0,8-6 8,7-4-8,0 0 7,4 0 3,-1-4-5,1-6 0,-2-2 10,-5 1 28,-3 1 10,-2 1-6,-4 5-8,-2 0-15,1 4-13,-2 0-12,0 0-5,0 0-8,1 7 12,1 3 0,-2 2 0,5 0 1,-2 0 0,0-1 1,3-2-1,1-4 0,0-1 0,4-3 0,4-1 0,-2 0 1,3 0 0,-3-8 0,-3-3 9,-3-3-3,-4-3-6,-3-3 0,0-1 0,0 1-1,0 4-1,0 1 0,0 6 1,-1 4 0,1 3-1,0 2-5,3 0-1,12 0 4,7 2 2,5 3 0,6 1 0,-2-2 1,1-1 1,-6-2-1,-6-1 0,-4 0 13,-7 0 30,-4 0 38,-4 0-10,-1 0-6,0-1-6,0-1-16,0 2-21,-1 0-17,-7 0-5,-1 0-6,-4 8-1,1 5-2,1 5 8,0 1 0,3 3 0,2 0-5,3 0-1,3-4-15,0-3 2,1-5 3,13-4 5,5-6 12,2 0 0,0 0 2,0-12 5,-2-3 3,-5-1 16,-5-6-1,-2 2-12,-5-4-7,-2 3-5,-9 3-1,-9 6-13,-15 1-86,5 5-263,2 2-675</inkml:trace>
  <inkml:trace contextRef="#ctx0" brushRef="#br0" timeOffset="25871.2951">15282 4199 937,'0'0'742,"0"0"-426,0 0-115,0 0-119,0 0-60,0 0-15,0 0-5,-6 51 4,-1-28-5,1 3 7,1 1-7,0-2 0,4-6-1,1-4 0,0-5-11,0-6-20,0-4 1,10 0-5,2-1-115,0-12-58,0-4 3,0-12-38,-3 1-6,-2 3-144</inkml:trace>
  <inkml:trace contextRef="#ctx0" brushRef="#br0" timeOffset="26732.4934">15282 4199 149,'47'14'303,"-47"-14"-49,2 0-94,4 0-49,3 0 21,2 2-28,3 3 5,2 3-12,1-2-19,-1-1 27,-4-2-7,-1 1-14,-3-2-6,-1 0 2,-4-2 8,0 0 21,-2 0-9,2 0-5,-1 0-12,-2 0-15,1 0-20,-1 0-25,0 0-16,0 2-7,0 6-21,0 5 20,0 3 1,0 4 0,0 0 0,0 2 0,2-3-1,5-1-11,2-3-3,5-7 6,5-2 8,3-6 0,1 0-2,2-2 2,0-9 0,-3-7-1,1-1 2,-5-6 0,0-4 0,-3-6 0,-2-7 0,-1-3-11,0-4 10,0 2-19,-3 5 14,-3 6 6,0 11 0,-2 11 11,-2 7 4,-1 7-5,-1 0-10,2 5-3,-2 11 3,0 10 1,1 4 0,-1 3-1,0 3 1,0 3 7,0-3-6,0 1-1,-6-3 0,-3-4 0,3-4 0,2-6 1,1-6-1,1-6-1,2-3 1,0-5 0,8 0 6,8-5 1,1-8-8,0-6 1,0-1-1,-1-5-1,-2 2-8,1 1 3,-6 4 6,-3 7 0,-3 6 0,-2 3 0,-1 2-1,0 0-20,0 6 12,-3 6 8,-4 6 0,-4-1 1,-1 0-1,3 2 1,2-2 0,1-1-1,2-2 1,4-1-1,0-2 0,7-1 1,8-1 0,6-3 1,4-2 0,-1-2 0,1-2 1,-1 0 4,-2 0-5,-5 0 5,-4-8-5,-4 4 8,-6 0-8,-3-3-1,0 3-19,-9 1-162,-2-1-370</inkml:trace>
  <inkml:trace contextRef="#ctx0" brushRef="#br0" timeOffset="29472.8289">16875 4102 887,'0'0'324,"0"0"-105,0 0-65,0 0-56,0 0-17,-90 26-9,68-8-25,1 3-14,0 1-18,8-1-6,5 1-2,8-2-6,0-6-1,23-3-10,5-6-25,6-3-34,1-2-8,-4-2 20,-4-12 44,-6-2 12,-6-4 1,-8-1 1,-1 1 5,-6 0 1,0 3 0,0 4 4,-3 6-3,-4 1-2,2 6-6,2 0-1,3 0-12,0 6 11,0 4 1,5-1-1,6-1-11,5-3 3,4-4-5,2-1-50,3 0-78,0-4 17,0-11 69,-1-3 31,-4-3 21,-2-6 5,-5-5 23,0-6 36,-4-5 56,-4-3-22,-4 2 32,-1 7 40,0 9-29,0 10-14,-4 10-31,1 4-20,-2 4-24,-1 0-27,-1 12-10,0 9 2,1 5 1,1 10 8,2 5 0,1 4 8,1 2-9,-2-2-9,-4 0 0,-1-1-11,-4 1 0,-3-2 6,0 0-5,-1-3 0,1-4-1,0-4-11,5-3-32,4-7-59,6-4 39,0-6-36,12-8 26,8-4 17,6 0-65,-5-2 12,0-9 74,-8-5 30,-4-4 5,-6-5 0,-3-1-1,0-3-1,-10-3-15,-11 5 4,-5 2-3,-2 4 16,4 6 17,6 4 36,10 4 40,8 0 0,3 2-22,23-2-44,14 1-20,10 1 3,9-1-9,9 2 0,3 0 16,-2-1 49,-8 1 36,-15 0-2,-14 2-49,-16 0-36,-16 2-15,-6 0-147,-12 0-457</inkml:trace>
  <inkml:trace contextRef="#ctx0" brushRef="#br0" timeOffset="30405.347">18275 3937 1275,'0'0'298,"0"0"42,0 0-135,0 0-85,0 0-36,0 0-34,0 0-32,-39 0-12,19 16 0,-1 6-4,3 1-2,5-1 0,8 0 0,5 0 0,6-4-2,18 1 2,6-6-1,1 1 0,-1-5 0,-6-2-5,-6-1 5,-9-2 0,-7 2-5,-2 1 5,0 2 1,-15 1-1,-3 2 1,-6-1 0,1 0 1,-3-1-1,2 0 1,0-4 0,6 0-1,3-2-19,5-1-111,3-3-126,4 0-250,3 0-444</inkml:trace>
  <inkml:trace contextRef="#ctx0" brushRef="#br0" timeOffset="30746.7342">18272 3935 91,'0'0'489,"0"0"49,0 0-348,0 0-26,0 0-67,0 0-11,0 0 26,108 0 12,-67 0-15,-2 0-9,-7 0-52,-6 0-27,-9 0-12,-9 0-4,-8 2-5,-2 4-41,-11 2-122,-3-4-336</inkml:trace>
  <inkml:trace contextRef="#ctx0" brushRef="#br0" timeOffset="32198.1976">18589 4260 132,'0'0'992,"0"0"-764,0 0-18,0 0-45,0 0-7,0 0-45,97-89-32,-79 58-31,1-7-19,-1-9-19,-4-6-4,-1-6-8,-1 1 1,-4 5-1,-2 11 2,-3 12 26,-3 13 14,0 11-13,0 4-15,0 2-14,0 2-7,0 10 6,0 5 0,-3 3 1,0 3-1,0 0 1,0 2 1,-2 3-1,2 0 0,-2 1 1,0 0-1,0 1 0,-1-3 0,0-1 0,0-1 1,3-2-1,-1-2 0,1-3-1,3 0-6,0-4 1,0-2 5,0-2-7,7-4 7,4-2-5,2-2 0,2-2 4,2 0-6,-1 0 2,1 0-2,-1-4 7,-3-6 0,2-2-5,-3-3 6,0-5-9,-3 2-6,-2-3-14,-2 3 4,-2 2 17,-3 6 7,0 2-1,0 6-8,0 2-8,-6 0-14,1 0 4,1 1 12,2 5 0,2 1 3,0-1 6,2 2 6,12-2-1,3-1 1,4-1-6,0-2 5,0 1-5,0-3 7,-3 0-2,-2 0 1,-2 0 1,-4 0 0,-3 0 0,-2-3 15,-2 3 5,-2-2 27,1 1 10,-2 1-1,0 0-26,0 0-20,0 0-10,0 0 0,0 1-1,0 7-5,-3 2 6,0 0 0,0 3 0,3-2 0,0 2 0,0-1 0,0 0-1,0-2 0,3-2 0,8-4-8,2-1 9,2-3 0,4 0 0,-1 0 0,1-1 0,-1-5 1,-3-4 1,0 1 0,-3-2 5,0-3 1,-2 1-7,-1 1 0,-3-1 5,-2 4 1,-1 1 0,-3 5 7,1 0 2,-1 3 6,0 0-6,0 0-8,0 0-8,0 0-11,0 9 10,0 1 0,0 7 1,0-3-1,0 4 1,4-3-1,-1-1 1,2-4-1,1-4-9,3-2 10,4-4 1,2 0 0,4 0 0,1-2-1,2-8 0,1-1 1,-1-3 6,-4-1-6,0-2 0,-5 1 6,-3 2 2,-3 2 10,-4 6 10,-3 3 14,0 3-14,0 0-16,0 0-13,-7 7 0,-1 7 0,2 2-5,0 3 4,3 1 1,3-3-1,0 0-43,7-6-124,5-8-393</inkml:trace>
  <inkml:trace contextRef="#ctx0" brushRef="#br0" timeOffset="32683.6756">19671 4084 980,'0'0'659,"0"0"-398,0 0-53,0 0-104,0 0-69,0 0-20,0 0-8,59 83-5,-59-65 4,0 0 0,-8-4-5,0-2 1,4-5-1,1-3 1,1-2-2,2-2 6,0 0 1,0 0-5,3-10-2,6-2-1,4-1 0,1-5 0,5 2 0,-1-3 1,3 2-1,-2 3 1,-2 3 0,-2 6-2,-2 1 2,-2 4 0,2 0 1,-2 4 1,-4 9 4,2 3 0,-5 2-5,-1 1 5,-3 3-5,0-2 2,0-1 3,0-7-6,0 2 0,0-6-13,6-6-44,8-2-142,-2 0-394</inkml:trace>
  <inkml:trace contextRef="#ctx0" brushRef="#br0" timeOffset="33268.6821">20125 3986 1356,'0'0'387,"0"0"-44,0 0-141,0 0-64,0 0-54,0 0-48,0 0-23,4 6-11,-4 14 10,-2 2-2,-5 5 1,-2 3-5,0 2-5,-4 2 0,2-2 1,2-2 4,-1-3-5,5-6 0,4-4-1,1-6 0,0-3-6,7-6 5,11-2-1,4 0-5,1-6-4,4-8-4,0-3 5,-2-5-3,2-1 1,-2-4 10,-1-2-4,0 4 6,-5 1-1,-5 8 1,-4 5 0,-5 5 1,-4 5 4,-1 1-5,0 0-6,-1 3-1,-10 8 6,-2 1 1,-3 4 0,-1-1 0,-1 0 1,3-4-1,2 0 0,2-3 0,4-1 1,4-2-1,1 0 0,2-1-1,0 0 0,8 5 1,8 1 0,8 2 1,3 2-1,1 0 2,-1 1-1,-5-2-1,-7-2-1,-8-4-55,-6-2-320,-1-5-622</inkml:trace>
  <inkml:trace contextRef="#ctx0" brushRef="#br0" timeOffset="33872.0053">18668 3680 510,'0'0'545,"0"0"-235,0 0-39,0 0-68,0 0-80,0 0-28,110 4-20,-72 0-27,1-2-29,1 2-12,-6 0-7,-6 0-21,-9-4-134,-9 0-205,-7 0-459</inkml:trace>
  <inkml:trace contextRef="#ctx0" brushRef="#br0" timeOffset="35995.0473">21106 4331 215,'0'0'643,"0"0"-334,0 0-99,0 0-66,0 0-29,0 0 9,0 0 2,22 5-30,-11-5-15,4-1-18,0-8-11,4-4-10,2-2-5,0-4-11,0-4-6,1-4-6,-4-4-7,-2 0 5,-3 2-11,-5 5 8,-3 8-8,-4 5 15,-1 6-15,0 5-1,0 0-3,0 2-10,-1 10 12,-4 4 0,-2 2 0,3 2 0,0-3 0,3 4 0,1-2-1,0-5 1,3 1 0,8-5-1,3-2 1,3-2 1,2-5 0,0-1 0,1 0 1,-1-1 1,0-7-1,-3-4 0,0-2 5,-3-3-5,-2-4 1,-1 0-1,-2 0 0,-5 1 5,0 3-5,-3 6 2,0 4-2,0 4 0,0 2 5,0 1-6,0 0-1,0 0 0,0 0-7,0 0-4,0 0 6,0 9 5,0 2 0,3 5 0,3 1-4,3 0 5,1 3 0,5-1 1,3 0-1,1 0 1,-2-3-1,-1 0 0,-8-3-1,-5-1 1,-3 0-1,-5-4-5,-14 0-7,-1-2-5,-2-3-10,0-2-6,5-1-28,4 0-47,5 0-77,5 0-57,3 0-118</inkml:trace>
  <inkml:trace contextRef="#ctx0" brushRef="#br0" timeOffset="36231.365">21343 3771 892,'0'0'531,"0"0"-349,0 0 35,0 0-138,0 0-79,0 0-16,0 0-197,38 2-592</inkml:trace>
  <inkml:trace contextRef="#ctx0" brushRef="#br0" timeOffset="36899.434">22300 4140 133,'0'0'945,"0"0"-656,0 0-32,0 0-75,0 0-74,0 0-39,0 0-22,100-42-19,-80 42-6,0 0-7,-5 5-4,-2 5-9,-5 3 4,-5 1-5,-3 2 7,0 1-7,-5-1 6,-7-2-6,2-2 0,1-6-1,4 1-7,4-6-8,1-1-4,0 0 8,7 0 11,8 0 0,5-6 0,0 3-1,-1 0 1,-2 2 0,-3 1-1,-1 0-5,-1 4 5,-3 10 0,0 0 0,-6 6 1,-3 0-1,0 1 1,-2-4 0,-12-1 1,-3-4 8,-4-2-8,-1-4-1,1-5 1,-1-1-1,1 0-50,-4 0-106,6-4-110,5-6-432</inkml:trace>
  <inkml:trace contextRef="#ctx0" brushRef="#br0" timeOffset="37215.5139">22728 4191 388,'0'0'944,"0"0"-641,0 0 29,0 0-135,0 0-92,0 0-56,0 0-29,0 2-19,0 1-1,0-1 0,0 1-1,0-1-20,0-2-34,0 0-36,15 0-96,1-2-150,3-8-562</inkml:trace>
  <inkml:trace contextRef="#ctx0" brushRef="#br0" timeOffset="37597.6728">23010 4128 307,'0'0'7,"0"0"968,0 0-721,0 0 4,0 0-88,0 0-69,0 0-48,-24-16-18,10 16-13,2 0-6,-1 6-14,4 8-2,5 0 0,4 4 0,0 2 1,6 1 0,10 2-1,5-3 0,3 0 1,0-2 5,-3-1-5,-2-5 0,-7-1 0,-2-2 0,-7 1-1,-3-2 1,0 0 0,0 1 6,-11-1-1,-5-1-4,-1 0 5,-1-1-6,-2 0 0,1-1-1,2 0-8,0-2-123,5-3-143,3 0-240</inkml:trace>
  <inkml:trace contextRef="#ctx0" brushRef="#br0" timeOffset="37982.4058">23057 4050 136,'0'0'101,"0"0"825,0 0-700,0 0-53,0 0-36,84 9 12,-39-8 21,3 0-34,-1 1-24,-3-1-13,-7-1-26,-13 0-24,-6 0-18,-9 0-11,-6 0-7,-3 0 0,0 0-12,0 0-1,0 0-40,-5 1-86,-13 1-66,0-2-156,2 0-314</inkml:trace>
  <inkml:trace contextRef="#ctx0" brushRef="#br0" timeOffset="39393.0408">23684 3998 88,'0'0'628,"0"0"-374,0 0-34,0 0-36,0 0-74,0 0-12,0 0 31,-19-6 45,19 6-37,0 0-53,0 0-32,0 10-20,-2 4 2,2 4 9,0 7-7,0 3-14,0 2-6,0 4-5,2 1-5,7-1-6,-2 0 1,1-4 2,1-3 3,1-6-5,1-5 0,3-5-1,4-4-6,5-6-7,5-1-5,3 0-47,4-3-36,1-8-62,-2-1-68,2-14 5,-9 3-74,-8 2-777</inkml:trace>
  <inkml:trace contextRef="#ctx0" brushRef="#br0" timeOffset="39613.583">23648 4138 93,'0'0'1039,"0"0"-760,0 0-61,0 0-94,0 0-50,0 0-24,111-10-24,-65 10-18,3 0-8,14 0 0,-14 6-181,-11-3-366</inkml:trace>
  <inkml:trace contextRef="#ctx0" brushRef="#br0" timeOffset="39826.063">23642 3979 751,'0'0'521,"0"0"-269,0 0 0,0 0-132,0 0-76,124-66-22,-71 62-16,18 4-6,-13 7-98,-15 3-441</inkml:trace>
  <inkml:trace contextRef="#ctx0" brushRef="#br0" timeOffset="44493.6692">24164 4323 292,'0'0'124,"0"0"-27,0 0 193,0 0-179,0 0-52,0 0-43,0 0-10,0 8-6,0-8 0,0 0 2,0 0 7,0 0 41,0 0 25,0 0-11,0 0-3,0 0-19,0 0 10,0 0 8,0 0-1,0 0-8,0 0 1,0 0 21,0 0-7,0 0 7,0-2-6,2-4-17,1-1 0,1 0 16,3-4-12,-1-2-9,-2-2-4,2-3-12,-5 0-10,-1-3-6,0 3-12,0 2 0,0 7 5,0 2-6,0 4 0,0 2 0,0 1-10,0 0-8,5 0 9,10 5 8,6 4-1,2-1 2,3 0-14,-5-1-11,-2-2-1,-7-1 4,-3-2 21,-5-2 1,-2 0 0,-2 0 12,1 0-2,-1 0 0,0 0 1,0 0-5,0 0-5,0 0-1,0 0 0,-4 0 0,-1 0 0,0 0-1,0 0-1,1 3-4,1 2 5,1-3 0,1 1 0,-1-2 1,2-1-1,0 2 0,0-2 0,0 0 1,0 0 0,0 0 0,0 0 0,0 0 1,0 0-1,0 0 1,0 0 1,0 0-1,0 0 1,0 0-2,0 0 0,0 0 1,0 0-1,0 0-1,0 0 0,0 0 0,0 0-1,-1 0-4,-1 1 6,2 3 0,-1-2 0,-1 0 0,2 0 0,0-2 0,0 2 0,-1 1-1,1 0 2,-2 1-1,-1 4 0,2 1 0,-1-1-1,2 3 1,0-1 0,0-1-2,0-1 2,0-2 0,0-2-1,6-2 1,2 0 0,1-2 1,1 0-1,3 0 3,1 0-2,1 0 8,-2-6-7,2 0 7,-1-2 4,-1-4-1,-1-2-2,2-4-7,-3-5 9,1-4-6,0-6-5,-4-7 0,-2-5-1,-3-1 1,-3 2-1,0 4 1,0 8-1,0 12 0,0 7 1,-3 9-1,3 4-2,-2 0-11,1 0 4,-1 4 7,1 9 1,-1 1-1,1 2 1,1 2 0,0 1-1,0 1 1,0 1 0,0 0 1,0 1 0,0 2 0,3-1 0,0 4 0,1-1 0,2-1-1,-1 0 1,0-1 0,0-2 0,-2-5 0,0-2 1,2-5-1,-2-1 0,1-5 1,5 0-1,1-3 1,5-1-1,5 0 1,0 0 1,2-7-1,0-7 1,0 1-1,0-6 9,0-2-10,1-1 0,0 1-1,-5 4-1,-1 5 1,-4 2-11,-3 6 2,-4 1-8,-3 3-11,-2 0-17,1 0 5,-2 0 9,0 0 13,0 0 9,0 0 9,0 0 1,0 0 1,0 0 7,0 0-6,-3 0-1,-3 0 5,0-2-5,-3-1 9,3 1 2,-2 2-5,-2 0-6,0 0 1,-2 5 4,-3 8-6,3 2-1,-1 5 0,2 1 1,5 1-2,1-3 0,5-1 2,0-4-2,2-4 2,12-4 0,3-6 2,3 0-2,1 0 2,-1-4-1,0-8 0,-2-2 5,0-2 0,-5-1-5,-2-3 0,-1 1 0,-4 3 0,-1 2 7,-4 4-7,-1 3 5,0 4-5,0 2 5,0 1-5,0 0-1,0 0-11,0 11 11,0 3-1,0 1 1,0 4 0,0-4 5,0 1-5,2-5-1,4-1 1,4-4 0,0-3 2,7-3 5,-1 0-5,5 0 5,-1-5-1,0-5-6,0 1 6,-4-3-5,-1 1 0,-4 2 0,-2 4 4,-1 0-5,-2 4 0,-1 1-1,-1 0-7,1 0 8,-1 8-1,-2 3 0,1 0 0,-3 2 0,0-4 1,0 0 0,0-3 0,0-4 0,0-1 1,0-1 0,0 0 18,0-1-7,0-9-11,3-2-1,4-2-1,2 0 0,0 1 1,3 1-2,-4 4 2,-1 4-1,2 2 1,-3 2 0,0 0 0,-2 3 0,2 8 0,2 3 1,-2 3 0,1-5-1,1 1 1,5-4 0,1-4 0,5 0-1,14-5-16,-5 0-243,-3-5-318</inkml:trace>
  <inkml:trace contextRef="#ctx0" brushRef="#br0" timeOffset="45301.9042">25536 4137 954,'0'0'315,"0"0"9,0 0-101,0 0-107,0 0-70,0 0-32,0 0-13,-68 1 0,45 11 0,3 1-1,5 2 0,6 0-1,6 1 0,3-1-5,3-3-1,14-2 7,7-6-1,2-4 1,4 0 0,0 0 0,-5-6 0,-3-4 1,-5-1 1,-3-1 16,-5 4 47,-3-2 28,-3 5-10,-3 2-6,0 3-11,0 0-29,0 0-25,0 4-6,-2 10-5,-2 2 5,-1 7 4,4 2 8,1 4 3,0 4-8,0 1-2,0 1-10,0-1 6,0-3-5,0-2-2,0-4 2,0-3-2,0-4 0,0-6 0,0-2-1,0-3 0,-6-4 0,-3 0-5,0-3-5,-4 0-11,1 0-17,-2-8-18,-1-4 15,3-6 4,2-2-1,5-4-7,5-2-20,2-6-30,20-1 6,11-1 19,6 0 32,8 0 27,4 2 10,0 4 1,-3 3 0,-9 3 1,-8 5 0,-9 5 22,-10 2 19,-6 3 8,-4 2-4,-2 0-10,0 2-25,0 0 1,-2 1-10,-4 2 0,0 0-1,0 0 0,0 0 0,0 5-1,5 5 0,1 2 1,0 3 1,0 0 8,9 3 3,1 1 1,1 1 6,0-2 11,-2 0 11,-4-3-20,-2-3-7,-3-1-12,0-4 4,-12-3-6,-6-3-117,2-1-733</inkml:trace>
  <inkml:trace contextRef="#ctx0" brushRef="#br0" timeOffset="46203.1189">26722 4124 1285,'0'0'405,"0"0"-17,0 0-146,0 0-120,0 0-66,0 0-40,0 0-10,-2 0 1,-2 0-6,-1 2-2,-1 2 0,-1 2-70,-1-1-116,1-2-177,4-1-271</inkml:trace>
  <inkml:trace contextRef="#ctx0" brushRef="#br0" timeOffset="47103.1653">27184 3764 1023,'0'0'314,"0"0"-7,0 0-36,0 0-93,0 0-57,0 0-34,0 0-37,5 6-25,-5 20 1,0 15 6,0 7-7,-3 6-5,-7 5-13,0-4-1,1-5-6,3-7-8,-1-5-82,7-11-110,0-8-170,2-13-243</inkml:trace>
  <inkml:trace contextRef="#ctx0" brushRef="#br0" timeOffset="47378.7175">27451 3800 590,'0'0'774,"0"0"-529,0 0 52,0 0-92,0 0-93,0 0-51,0 0-19,23 14-5,-22 11-5,-1 9-9,0 7-8,0 4-9,-1 0-4,-5-1-1,-2-1-1,-2-6-26,2-8-110,1-4-108,1-9-124,0-9-328</inkml:trace>
  <inkml:trace contextRef="#ctx0" brushRef="#br0" timeOffset="48347.8596">27215 4010 61,'0'0'1073,"0"0"-841,0 0-84,0 0-58,126-22-17,-70 20-19,4 1-8,-1 0-18,-3-2-6,-4 0-12,-8 0-4,-9-3 1,-7 0 1,-6 2 18,-6-2 34,-5 1 5,-4 2-8,-2 0-4,-1 2-14,-3 1-9,1 0-11,-2 0-1,0 0-8,0 0-8,0 4-2,0 6 6,-6 4-5,-1 3 0,-1 3 0,0 0-1,1-2 1,1-1-1,2-5 1,1-1-1,3-4-8,0-5 1,0-2 5,12 0 1,4 0 1,3-2-1,-2-10 1,1 0 0,-5-4 0,0-3 0,-4 0-8,-4-2-3,-2 4-3,-3 3-6,0 4 8,0 2 6,0 6 5,0 0-1,2 1 1,7 1-8,5-1 8,6-1 0,2 1 1,4-1 1,0 2 9,-2 0 17,-4-3 15,-6 3-6,-6 0-7,-6 0-9,-2 0-14,0 9-5,0 8-1,-8 4 0,0 1 1,0-3 0,0-1 0,5-5-1,2-2-8,1-6 2,0-2-3,4-3 8,12 0-1,1 0 2,4-6 1,-4-4-1,-1 1 1,-6 1 1,0 2 4,-4 1-6,-1 3 0,0 2 0,-2 0-1,1 0-9,3 5 8,-1 7-5,2-2 7,-2 2 0,0-2 0,1-2 0,-2-4 0,-1-4 0,4 0 0,2 0 10,2-5 2,0-9 13,0-7 12,-5-3 12,-5-6-9,-2-5-17,-2 0-16,-17 5-7,-8 5-13,-15 10-125,7 6-348,3 4-838</inkml:trace>
  <inkml:trace contextRef="#ctx0" brushRef="#br0" timeOffset="49522.1043">28857 4051 289,'0'0'173,"0"0"612,0 0-512,0 0-50,0 0-73,79-102-72,-69 65-24,-1-9-25,0-3-2,0-2-5,-1 0 18,-2 6-3,-3 7-3,-2 13 4,-1 7-10,0 11-1,0 7-18,0 0-9,0 6-8,-3 13 7,-3 8 1,-2 5 1,1 6 0,-2 6 6,5 2-6,-2 2 0,3 0 0,1-3-1,2-5 1,0-9-1,0-7 0,9-8-8,6-7 7,3-4-1,4-5-4,5 0 5,1-3-8,-1-10 8,-1-3 0,-2-8 0,-4-5 1,-3-7 0,-1-7 0,-2-7 0,-2-4 0,-3 1 0,-3 2 1,-3 5-1,-3 13 1,0 8 9,0 9 7,0 10-1,0 4 2,0 2-18,0 0 0,-2 8-8,-4 11 7,-1 8 0,-5 7 1,1 6 0,2 4 1,-4 6-1,3-1 1,-1 0 0,-2-5-1,4-7 1,1-7 0,1-11-1,4-6-1,2-8-8,1-3-3,0-2 5,10 0 1,6-13-3,5-2 7,1-6-5,-1 1 6,-1 0 1,-5 3 0,-5 7 0,-2 5 0,-4 5 0,-1 0 0,2 8-10,0 10 9,1 2 0,0 0 0,2-3 0,1 0 0,4-8 1,1 1 0,5-6 1,3-4 0,1 0 0,1 0 0,0-2 2,-2-8 6,-4-4-9,-3-3 2,-5-1-1,-7 6 7,-3-2-7,0 7 10,-9 4-10,-8 3-1,-2 0 0,0 6 0,5 10-1,4 3-5,4 3 6,6 1-1,0 0 0,0-2 0,15-4 1,2-3 0,2-3-9,-1-6-34,1-5-211,-5 0-265,-4-9-822</inkml:trace>
  <inkml:trace contextRef="#ctx0" brushRef="#br0" timeOffset="49763.9375">28694 3614 1247,'0'0'255,"0"0"7,114 0-64,-56 0-43,1 0-80,-3 0-48,0 2-27,-15 1-62,-13-1-521</inkml:trace>
  <inkml:trace contextRef="#ctx0" brushRef="#br0" timeOffset="55631.6998">5141 6250 205,'0'0'926,"0"0"-812,0 0 36,-2 78-52,2-42-3,2 3-15,2 4-19,1 0-11,-4 2-24,-1-4-8,0-2-10,0-5 0,-9-4-8,-1-5 0,-8-11-69,7-6-113,0-6-413</inkml:trace>
  <inkml:trace contextRef="#ctx0" brushRef="#br0" timeOffset="55911.4199">5223 6251 199,'0'0'774,"0"0"-499,0 0 2,107-23-97,-78 23-83,-7 0-49,-7 12-30,-9 9-2,-6 6-8,-6 2 4,-15 1-3,-9-4 1,-5-2-8,-1-8-2,1-5-10,1-7-103,10-4-110,9 0-293</inkml:trace>
  <inkml:trace contextRef="#ctx0" brushRef="#br0" timeOffset="56660.1661">5229 6392 232,'0'0'41,"0"0"-27,0 0 9,0 0 234,0 0-49,76 75-13,-55-74-48,1-1-37,6 0-40,-2-4-3,1-7-15,0-6-4,-5 1 3,2-7 21,-8-2-6,-4-5-21,0 1-14,-6 0-18,-3 4 3,-3 6 34,0 7 4,0 2 1,0 6-24,-3 4-18,0 0-12,-1 0-1,1 4-6,-2 8 5,5 2-1,0 1 2,0 1-6,3 0 6,8-3-1,3 0 1,0-2 0,8-3 0,-2-4 1,5-3 0,-1-1-1,0 0 1,-6-5-1,1-5 1,-5-3 6,-3-2 1,-6 2-2,-2 0 4,-3 2-9,0 3 8,0 2 4,0 1-4,0 3 0,0 2-9,0 0 0,9 0-12,6 0 10,3 0 1,7 5 1,-1 1 0,3 0 0,-5-2 0,-4 2 1,-6-2-1,-6-2 0,-5 0 0,-1 0 15,0-1 21,0 3-13,-4 3-14,-6 1-3,-1 4-5,2-1 0,-1 0 0,5-1 1,2 2-1,3-2-1,0-2 1,0-1 0,11-1 0,7-1 9,2-2-4,3 0-6,7-3-27,-8 0-215,-4-3-616</inkml:trace>
  <inkml:trace contextRef="#ctx0" brushRef="#br0" timeOffset="57670.0888">6111 6346 384,'0'0'72,"0"0"569,0 0-466,0 0 6,0 0-66,0 0-22,0 0 9,73-71-33,-66 43-30,-1-6-11,-1-8 2,-2-6-3,-1 1 0,-2 0 13,0 8 18,0 9-2,0 11-13,0 9 16,0 7-12,0 3-32,0 0-15,0 10-10,0 11 10,0 8 0,2 11 6,2 7 1,-2 6-1,4 3 2,-6 1-7,0-1 0,0-2 2,0-2-2,-12-2 0,-4-2-1,-5-7-25,6-2-22,-1-9-18,5-7 10,8-7 22,3-7 10,0-5 10,24-4 7,4 0 6,6-4 0,2-8-23,-3-3-28,-6-2 5,-10-4 1,-9-1-50,-8-4-25,0-1 9,-10-1 23,-8 3 43,-3 1 45,-1 5 1,4 3 43,0 6 18,6 1 4,4 5 4,6-1-6,2 4-7,2-2-32,15 1-14,11 0-4,5-2-7,5 3 0,3-5 0,4 0 0,-3-2 0,4-2 15,-7 0 30,-5 0 17,-5-2-2,-9 5 7,-6-2 2,-4 2-4,-5 3-3,-4-1-13,-1 5-15,0-1-16,-1 1-10,-14 0-8,3 0-1,-4 2 0,-4 9 0,2 2 1,0 1-8,6 5 7,3-1-8,6 0 2,3-3-8,0-4 5,8-4 2,8-6 8,2-1 0,3 0 0,-2-9 2,-2-5 5,-5-2 1,0 1 3,-8-3 4,-4 3-6,0 2-7,-6 2-2,-10 6-27,-12 0-121,3 4-184,6 0-347</inkml:trace>
  <inkml:trace contextRef="#ctx0" brushRef="#br0" timeOffset="58240.8587">6794 6259 189,'0'0'948,"0"0"-548,0 0-79,0 0-106,0 0-94,0 0-52,0 0-36,3 30-1,-3-15-2,0 4-8,0 0-10,0 0-4,0-1-7,0-2 2,0-5-2,0-3-1,0-3 0,0-4-8,0-1-1,0 0 8,0 0-1,0-11-13,0-5-8,1-2-14,1-3-3,-1-3 1,-1 1-11,0 1-15,0 4 12,0 4 27,0 3 17,0 5 8,0 5 1,8 1 0,4 0-2,12 0 0,1 0 2,6 5 2,-2-1 14,-6 2 16,-7-3 21,-6-1 12,-7-2 1,-3 2 4,0-2-18,0 2-17,0 0-14,0 6-10,0 2 2,0 3-4,0 2 0,0 2-9,0 1 0,-2 1 0,2-3 1,0-2-1,0-5-12,0-2-56,0-5-105,0-2-225,0 0-346</inkml:trace>
  <inkml:trace contextRef="#ctx0" brushRef="#br0" timeOffset="58846.6491">7092 6210 422,'0'0'146,"0"0"594,0 0-509,0 0-43,0 0-51,0 0-31,0 0-35,66 24-22,-57-5-15,-6 1-11,-3 4-5,0-5-11,-2-1 2,-5-4-2,-2-5-5,3-3 4,3-5-5,0-1 10,3 0 5,0-4-9,0-8-6,0-2-1,9 0 0,4-3-12,2 2 3,0 0 2,2 6-2,-1 2 8,-4 3-5,-1 4 4,-1 0-7,-4 0 3,0 6 4,-3 7 2,-2 1 1,-1 0 0,0-1 0,0-3 5,0-2-4,-1-3-1,-1-5 0,2 0 6,0 0 4,0 0-2,0-8-9,2-6 0,11-2-1,1 0 1,5-1-1,1 0 1,-1 4 0,-4 6 0,-2 1 14,-4 6 29,-3 0 3,-3 9-10,1 7-13,-1 4-8,-1-1-6,-2 1-8,1-2 0,1-6-1,1-1-46,18-10-117,-3-1-180,3 0-412</inkml:trace>
  <inkml:trace contextRef="#ctx0" brushRef="#br0" timeOffset="59243.2044">7713 6197 143,'0'0'124,"0"0"927,0 0-743,0 0-53,0 0-124,0 0-60,0 0-35,-24 25-1,8-9 6,-1 3-27,4 1-7,4 0-4,4-4-2,5-1 5,0-7-6,3 0 1,11-6-1,5-2 2,5 0 7,-1-4-8,0-7-1,-3-2 2,-4-2 4,-3 1 5,-5 2-3,-2 2 5,-1 2 14,-2 4 16,-1 4-9,0 0-15,-1 0-19,2 6-10,2 6 10,1 6 1,0 1 0,4 2-1,-4-2 0,2-2-30,-4-2-54,4-6-163,-1-5-227,-3-4-320</inkml:trace>
  <inkml:trace contextRef="#ctx0" brushRef="#br0" timeOffset="59693.9613">7959 6153 133,'0'0'921,"0"0"-630,0 0-69,0 0-50,0 0-8,0 0-51,0 0-15,73 64-38,-67-41-20,-4-2-19,-2 2-14,0-4-1,0-4 3,-5 1-8,-1-9 5,-1-2-4,4-4-1,3-1 10,0 0-11,0-5-5,0-7-2,0-4-2,10-1 8,5-3 1,6-3-1,3-1 1,0 1 0,3 5 1,-2 4 4,-4 6 15,-3 8 28,-5 0 16,-2 8-18,-4 9-12,-3 7-8,-4 1-10,0 1-9,0-2-6,-4-5-1,0-1 0,1-8-55,3-4-71,1-6-105,15-3-158,1-8-744</inkml:trace>
  <inkml:trace contextRef="#ctx0" brushRef="#br0" timeOffset="60124.1426">8529 6103 920,'0'0'265,"0"0"-33,0 0-106,0 0-6,0 0 52,0 0-34,0 0-46,-30 66-39,23-43-27,-2 3-15,9 0-3,0-1-8,0-2 1,12-2 1,10-6 4,8-5-5,6-6 7,4-4-7,2 0 11,1-8-3,-7-9 10,-5-3 31,-7-4 6,-7-5-22,-6-4-16,-8 1-9,-3 2 0,0 8 12,-11 9 3,-6 10-10,-5 3-8,1 11-4,7 10 10,5 8-6,8 2-6,1 0 11,4 0 6,13-5-6,5-6-2,5-3 0,1-9-9,11-8-6,-6 0-186,-6-2-543</inkml:trace>
  <inkml:trace contextRef="#ctx0" brushRef="#br0" timeOffset="66411.1717">10473 6086 316,'0'0'969,"0"0"-748,0 0 67,0 0-103,0 0-38,0 0-37,6-33-27,-4 33-24,-2 0-19,1 0-23,1 10-17,-1 11 9,2 5 1,-2 6-3,-1 2-1,0-1 0,0-7-5,0-4-1,0-8 1,2-6 0,2-5-1,5-3 0,2 0 12,10-10-4,-1-5-7,0-4 8,-1-2-8,-5 1 5,1 4 1,-9 2-1,-3 6-5,-2 5 0,-1 2-1,0 1-7,0 0-11,0 8 8,3 7 3,1-1 7,1 0 0,1-2 0,2-2 0,-1-3 0,3-2-1,1-4 0,1-1 0,4 0-1,2 0 1,-3-9 0,-1-1 0,-1-5 1,-4-3 0,-6-4 0,0 0 0,-3-1 0,0 1 0,0 4 0,-5 3 0,1 4 1,1 2-1,1 4 0,2 2 0,0 0 0,0 3 0,0-1-1,0 1 0,0-1 0,0-2 0,3 1-7,5 0 2,4 0-3,-2 0 1,2 2-3,3 0 10,-1 0-10,3-1 10,0 0-7,4 0 8,1-2-1,2 0 0,-3-2 1,4-1 0,-4 0 0,-6 0 0,-2 1 0,-4 3 0,-3-2 0,-1 2 2,-2 2 4,-3 0-6,4 0 0,-4 0 0,2 0-2,-2 0 1,0 0 1,1 0-2,-1 0 2,0 0-1,0 6 1,0 0 1,0 4 0,0 1 0,0 5-1,0 0 2,0 4-2,0 3 1,0 0-1,0-1 0,2-2 0,2-5 0,4-2 0,-1-6 0,5-2 1,2-5-1,2 0 9,2-3-1,3-12-7,-1-5 6,0-5 3,1-7 2,-2-8 0,-2-6 3,-1-7-6,-2-1-8,-4-1 1,-1 6-1,-6 11 8,-2 13-7,-1 9 11,0 11-5,0 5-8,0 0-17,-1 15 8,-4 9 3,-2 7 6,3 7-7,2 5 7,2 2 0,0 0 0,0-1 0,0-5-1,5-5 1,3-7 0,3-8 0,1-7-2,3-8 2,1-4 0,2 0 1,1-13 6,1-6-6,1-5 0,-1-8 5,-1-2-5,0-7 7,-4-4-7,-2-1 5,-4 4-5,-3 7 10,-4 8 6,-1 11 15,-1 8 2,0 5-18,0 3-16,0 2-5,0 14-4,-4 10 9,-2 5-1,3 8 0,3 2 0,0 1 1,0 1 1,0-6-1,0-7-7,1-7-18,2-9-47,-1-12-82,-2-2-96,0 0-231</inkml:trace>
  <inkml:trace contextRef="#ctx0" brushRef="#br0" timeOffset="66712.7779">11019 5736 117,'0'0'1521,"0"0"-1040,0 0-287,0 0-101,0 0-59,0 0-34,0 0-6,0 4-74,0 6-74,0-1-204,-2-5-380</inkml:trace>
  <inkml:trace contextRef="#ctx0" brushRef="#br0" timeOffset="69340.5013">12371 6102 196,'0'0'741,"0"0"-449,0 0-131,0 0-54,0 0-8,0 0 3,0 0 8,64 2 4,-51-9-6,2-4-2,0-2-22,1-4-18,0-3-29,0-5-5,-1-6-10,0-2-10,-3-3-3,-2 3-1,-1 1-7,-6 7 5,0 5 2,-3 7-2,3 6 6,-3 4 4,0 3-7,0 0-9,0 0-11,0 3-6,0 8 16,0 6 1,-3 5-1,0 1 0,0 4-1,1 2 1,2-1 1,0 0-1,0-4 0,2-3 1,4-5-2,6-5 2,3-4 0,0-5 0,4-2 0,2 0 0,0 0 1,1-5 0,-1-6 5,-1-3-5,-1 1 0,-2-1 1,-1 2-1,-4 0 5,0 3-6,-3 2 0,-3 4 0,0 3-1,1 0-6,-3 0 5,1 0-7,-2 10 8,0 3-1,-1 1 1,-2 3-6,0-1 6,0 2 0,0-4 1,-3-4-1,-2-3 1,2-4 0,3-2 0,0-1 0,0 0 9,0-1 4,0-9-13,5-2 0,2-4 0,5-1 1,0-1-1,0 0 0,4 3 0,-2 5-1,-1 4-1,1 2-5,-3 4-1,-2 0 1,-3 7 1,-1 9-1,-2 2 1,-3 1 6,0-2 0,0-2-1,0-5 1,0-2 0,0-6 0,0-1 0,0-1 0,0 0 11,0-3-10,7-9 2,1-4-2,1 0-1,1-3 0,2 2 0,2 1 0,-1 4 0,-4 2 0,0 4 0,0 5-7,-2 1 0,1 0 5,-1 6-4,3 7 5,-2 6-1,1 1-5,1 3 6,-1-1 1,2-4-1,5-4 1,2-5 1,6-6-1,4-3 1,2 0 1,2-8-2,-1-4 1,-4-4-1,-2-2 1,-5 0-1,-4 1 1,-7 1 5,-3 3-5,-3 5 1,0 2 4,-3 4-5,0 0-1,1 2 0,-1 0-1,0 0 0,0 0 0,2 0 1,-2 0 1,0 0 6,0 0 9,0 0 1,0 0-5,0 0 10,0 0-3,0 0 5,0 0-14,0 0-9,0 8-1,0 9 1,0 5 0,0 8 0,-3 4 0,-6 5 1,0 1-1,-3 0-1,0-3 0,1-3 1,2-9-1,2-4-5,4-7-20,3-5-45,0-5-40,0-4-36,6 0-52,6-10-91,-3-5-42,-3-4-226</inkml:trace>
  <inkml:trace contextRef="#ctx0" brushRef="#br0" timeOffset="69587.5786">13510 5947 810,'0'0'307,"0"0"-7,0 0-86,0 0-10,0 0-64,0 0-34,107-55-16,-76 58-7,0 12 0,-7 3-33,-6 4-25,-14 4-14,-4-1-4,-8 1 2,-14-4-3,-7-5-3,-1-5 6,0-6-9,6-6-5,5 0-84,10 0-74,9-21-120,1 3-120,14 1-466</inkml:trace>
  <inkml:trace contextRef="#ctx0" brushRef="#br0" timeOffset="70443.4616">13855 5910 129,'0'0'1021,"0"0"-658,0 0-44,0 0-83,0 0-86,0 0-52,0 0-38,8 1-32,-8 15-11,0 4-7,0 3 4,0 4-14,0-1 1,0-2 2,0-6-2,0-4-1,0-7-8,0-3-4,0-4-6,1 0 5,4-4 6,2-9-26,-1-4-26,-3-4-9,2-1-34,-4-5-21,-1 2-28,0 3 57,0 3 64,0 4 25,0 5 5,0 5 30,0 1 11,5 3-13,11 1-13,2 0-8,7 0 2,2 0 1,1 0 9,-2 0 16,-5 1 33,-5-1 37,-5 0 1,-4 0 2,-4 0 5,-2 0-29,-1 0-30,0 0-27,0 0-12,0 0-9,0 2-6,0 5-11,-7 7 5,1 4 5,2 2 0,4 3-5,0-1-2,4-1-29,15-5-48,5-3-41,4-8-57,2-3-66,-1-2 5,-2-4 80,-5-10 111,-1-4 42,-5-4 11,-2-2 0,-4 2 38,-4 0 20,-1 8 53,-4 0 49,-1 7-11,0 4-32,0 2-30,0 1-45,0 0-25,-3 4-16,-6 8-1,0 3 0,2 4 1,1-1-1,6 2-1,0-2-5,0-2 4,12-5-4,1-6 6,5-2 0,-1-3 1,-1 0 0,-1-8 8,-2-3-8,-5-5 9,-4-1-8,-4-2 5,0 0-7,-1-1-30,-18 2-115,3 3-113,0 7-146</inkml:trace>
  <inkml:trace contextRef="#ctx0" brushRef="#br0" timeOffset="70819.9031">14589 5857 1096,'0'0'501,"0"0"-124,0 0-114,0 0-88,0 0-53,0 0-58,0 0-36,3 2-27,-3 13 1,0 8 4,0 7-6,-1 4 2,-4 6-1,1 1 0,-1-1 0,1-5-1,1-5-16,0-10-33,0-3-43,1-10-28,2-6 3,0-1-35,0-4-98,-1-8-344</inkml:trace>
  <inkml:trace contextRef="#ctx0" brushRef="#br0" timeOffset="72888.0839">12689 5514 354,'0'0'161,"0"0"452,0 0-383,0 0-54,0 0-60,0 0-52,0 0-19,0 2-20,-2-2-9,-1 2-14,-2 0 14,-2 1 4,1-2 15,0 0 12,2-1-6,-1 0 8,1 0-10,-2 0 8,3 0 9,1-3 5,2-2-5,-1 1-9,1 1-1,0 3-7,-2 0-17,2 0-17,0 0-5,0 0-24,0 6 1,0 6-16,11-2-138,-2-1-315,-3-6-657</inkml:trace>
  <inkml:trace contextRef="#ctx0" brushRef="#br0" timeOffset="74203.9087">14812 5935 104,'0'0'114,"0"0"-69,0 0 490,0 0-370,0 0-6,0 0-43,0 0 7,1-1-3,-1-2-22,0 0-2,0 2 3,0-1-23,0-1-16,-3 2 3,-3 0-6,-1 1-19,1 0 0,0 0-13,-2 0-8,-1 0-4,-1 7-12,1 1 7,-2 2-2,-2 2-5,1 1 6,-4 3 2,-1-1 6,-2 1-2,-2-1-6,0 0 1,0-5-2,4 2 0,0-3-6,4-3 7,4-1-6,3-2-1,1-3 6,3 2-5,2-2 5,0 0-6,0 0 0,7 0-1,12 0-12,-3 0-177,1-2-425</inkml:trace>
  <inkml:trace contextRef="#ctx0" brushRef="#br0" timeOffset="74744.2709">14873 6016 324,'0'0'68,"0"0"181,0 0 101,0 0-171,0 0-66,0 0-1,0 0-11,67 6 4,-54-14-22,-1-3 2,0-4 33,0-1-27,-1-3-6,-1 1-31,0-2 2,-4 5-13,-3 1-6,-3 6 1,0 2-4,-4 6-11,-14 0-23,-5 0-1,0 10 0,-1 9 0,6 7 0,9 1-8,9 5 3,3-1 5,25-3 0,10-6 1,6-5-1,1-9 1,0-6 0,-6-2-8,-9-5-64,-11-9-291,-10-2-1014</inkml:trace>
  <inkml:trace contextRef="#ctx0" brushRef="#br0" timeOffset="77548.7241">16469 5774 1112,'0'0'266,"0"0"-89,0 0-89,0 0-52,0 0-13,0 0 12,-41 23 15,24-5 1,-1 6-14,3 3-21,0 2-4,6 1-11,6-2 1,3-3-1,0-5 0,17-7 0,4-7 0,4-6 12,2 0 9,-2-13 13,-4-7 25,-2-3 31,-6-2 4,-6-1-20,-7-2-8,0 3-21,0 3-31,-14 3-15,1 8-6,-3 5-28,-1 6-39,1 0-67,-1 2-76,4 6-93,5-3-245</inkml:trace>
  <inkml:trace contextRef="#ctx0" brushRef="#br0" timeOffset="78170.6758">16740 5785 163,'0'0'1157,"0"0"-881,0 0-20,0 0-109,0 0-42,0 0-46,0 0-36,3 26-7,-3-8-15,-4 6 7,-3 3-7,2 2-1,1-2 6,2-3-6,1-3-17,1-6-20,0-7-12,0-6-4,0-2 25,0-3 5,3-14-82,1-2-1,-1-5 41,-1-2 21,-1-1 19,-1 0 13,0 3-5,0 4-1,0 6 17,0 6-2,3 3 2,7 5-10,1 0 1,4 0 9,1 0 0,4 6 0,-2 0 1,4-1-1,-1-3 1,-3-2 1,1 0 34,-1 0 32,-3 0 66,-4-2-9,-3-3 9,-3-1-32,-4 2-23,1 1-7,-2 1-18,0 2-17,0 0-14,-6 2-22,-6 12-1,3 4 0,1 6-7,7 3 7,1-1-5,11-3-3,15-1-36,31-8-72,-7-6-270,-1-8-630</inkml:trace>
  <inkml:trace contextRef="#ctx0" brushRef="#br0" timeOffset="78965.4834">18103 5836 225,'0'0'283,"0"0"565,0 0-527,0 0-39,0 0-109,0 0-72,0 0-39,-46-5-27,16 5-14,-3 0-9,-3 11-11,0 7-1,5 3-1,6 3-6,8 3 7,7 0-1,10-2-16,0-2-8,10-3 4,11-9 5,7-6 6,5-5 9,2 0 1,2-9 0,-2-8 0,-2-6-1,-1-5 1,-4-7 0,-3-5 1,-5-6 0,-5-5-1,-6-3 1,-6 0 1,-3 7-2,0 8 2,0 12 5,0 13 6,-5 9-2,2 5-11,-1 5-12,-2 15 11,0 10-1,1 7 1,1 6 1,2 3 0,2 0 0,0-1 0,0-3 0,0-5 0,3-6-3,7-8-9,3-9 3,2-7 3,6-7 6,2 0-1,3-6 1,-4-8 1,2-4-1,-5-2 0,-4 1 0,-4-2 2,-4 6 7,-5 4 20,-2 5 5,0 3-16,0 3-17,-9 0-1,1 7-9,1 7 3,4 3 5,3 3 0,0 0-1,0-2 1,10-2 0,8-5 1,4-3-2,6-5-9,22-3-122,-6-5-346,-3-7-522</inkml:trace>
  <inkml:trace contextRef="#ctx0" brushRef="#br0" timeOffset="79494.9247">18723 5846 139,'0'0'1015,"0"0"-769,0 0-58,0 0-98,0 0-37,0 0-26,0 0-18,-89 32-7,78-18-2,3 4 0,6-1 0,2-3-14,0-2-22,15-4-22,2-3-6,6-4 8,1-1 13,1 0 22,-1-8 21,-6-4 0,-2 0 55,-3-1 75,-7 1 52,-2 0 7,-1 5-24,-3 1-31,0 5-22,0 1-34,0 0-42,0 0-30,0 10-6,0 10 0,0 7 1,-3 8 5,2 6-5,-1 5 5,2 4-4,-1 0-2,-2-3 6,-2-4-6,-3-7 1,-3-7-1,-1-6-1,-4-4-1,-1-8 1,1-5-8,-1-5 8,1-1 0,-1-6-7,1-9 2,4-6 6,6-6-2,6-5-5,0-9-5,23-3-38,9-6-45,11 0-46,17-3-124,-10 12-91,-9 10-384</inkml:trace>
  <inkml:trace contextRef="#ctx0" brushRef="#br0" timeOffset="80124.2144">18993 5868 608,'0'0'373,"0"0"198,0 0-242,0 0-86,0 0-123,0 0-41,0 0 4,19-4-20,-15 4-22,2 0-24,-3 8-8,0 6-9,-3 5 1,0 4 7,0 1-7,0 2 0,-2-4-1,-1-2 6,0-5-4,2-7-2,-2-2 0,3-6 0,0 0-2,0 0-4,4-13-12,4-2-31,1-5-36,0-3-2,-1-2 1,-3 0-19,0 1 10,-2 4 42,0 6 40,-2 5 10,2 5 2,0 3 1,3 1-6,3 0-2,2 0 8,3 0 0,1 3 1,2-1-1,-2-2 0,-1 0 1,-3 0 8,-2 0 25,-3 0 51,-2 0 12,-2 0-16,-2-1 5,1 0 0,-1 1-25,0 0-43,0 0-18,0 7-15,0 7 14,0 4 0,0 4 1,2-1 0,5-1-6,8-1-48,3-7-60,20-7-107,-6-5-296,2 0-602</inkml:trace>
  <inkml:trace contextRef="#ctx0" brushRef="#br0" timeOffset="80489.2089">19519 5797 1083,'0'0'334,"0"0"-123,0 0-112,0 0-51,0 0 14,0 0-29,0 0-12,-66 69-6,51-47-7,1 1-7,4-2 0,3-4 0,4-3 0,3-5-1,0-7-10,13-2 10,7 0-6,0-4-5,3-7 4,-5-3 7,-1 0 0,-4 0 1,-3 2 13,-3 2 13,-2 5 23,-2 1-11,0 4-22,1 0-15,1 2-2,4 10 0,-2 3 0,2 2 0,4 1 0,0 0 0,15 0-13,-4-3-100,1-5-278</inkml:trace>
  <inkml:trace contextRef="#ctx0" brushRef="#br0" timeOffset="81313.0351">20044 5838 690,'0'0'309,"0"0"-115,0 0-29,0 0-31,0 0 0,-97 3-15,71 3-24,1 1-24,0 5-29,-2 0-21,4 2-10,3 4-10,0 1-1,8-1 0,5 2 0,5-3-1,2-4-24,2-3-8,13-4 15,9-5 3,2-1-1,4 0 2,0-8 6,1-8 7,-2-6 0,-1-5 0,-1-7 1,0-7 0,-2-8 0,-2-5-7,-7-6-6,-3-4 3,-5-2 10,-3 6 1,-4 8 28,-1 14 276,0 13-228,0 13-51,0 12-26,0 0-17,0 4 8,0 12 8,-3 2 1,-2 5-1,2 2 1,2 1 0,-1 4 5,1-1-5,-1 0 0,2 4 0,-1-1 0,-1 2 0,2 0 1,0-1-1,0-3 0,0-1 1,0-5 0,0-6-1,0-3 1,0-3-1,3-6 1,9 0 0,6-3 0,5-3 0,2 0 0,2 0-1,-3-10 1,-2-3-1,-4-5 0,0-4 2,-4-5-2,-1 0-10,-4-1-5,-2 3 5,-2 3 10,-5 10 0,0 5 7,-6 7-7,-8 0-1,-2 8-1,1 9 1,3 3-1,5 3 2,5 0-1,2 0 1,0-2 0,9-2 0,10-5 7,5-2-1,1-4-6,7-8-1,-9 0-332,-4-4-1408</inkml:trace>
  <inkml:trace contextRef="#ctx0" brushRef="#br0" timeOffset="84447.7395">21461 5644 586,'0'0'846,"0"0"-578,0 0 54,0 0-121,0 0-95,0 0-49,0 0-47,8-13-4,-7 28-4,2 3 4,-1 2-6,1 1 0,1-3 0,-1-1 0,1-4 0,-1-3 7,2-6-6,1-3 0,2-1 5,3 0-4,0-5-1,2-5 5,-2-1-5,-1 4 0,-1 0-1,-3 4 1,-3 0 1,-2 3-2,2 0-12,2 1 3,0 11 7,3 1 1,0 5 0,2-3-11,2 1-4,0-4-7,0-4 4,1-2 1,0-4 11,0-2 6,-1 0 0,0-4 0,1-8 1,-2-2 0,-2-2 0,-1-2 0,-3-1 0,-4-1 0,1 3 0,-2 3-1,0 2-5,0 6 0,0 1 0,0 4-1,5 1-6,4 0-1,4 0 13,2 0-7,4 0 8,0 4-1,1-2 1,-2 2 0,-5-2 0,-1 0 0,-4-1 0,-4 1 0,-1 0-1,-3 4 0,2 2 1,-2 5-1,0 3 1,0 5 0,1 1-2,2 0-2,2 0 4,2-3 1,0-2-1,3-6-11,3-6-24,0-1 4,5-4 13,2 0 17,0-12 0,1-6 1,0-5 0,2-7 10,-1-5-1,-1-8-8,0-4 5,-3-6-6,-5-1 2,-1 0 4,-5 7 1,-4 11 22,-1 12 16,-1 13-13,-1 10-7,0 1-25,0 11-12,0 12 11,0 8-1,0 8 1,0 4 0,-3 3 1,-3 0 0,-2-1 0,2-2 0,1-4 0,2-7-12,3-5-22,0-13-3,0-3 13,11-10 18,6-1 6,6-1 0,1-14 0,3-3 1,1-5 6,2-5 2,-2-6 9,0-5-3,-2-4 2,-3-3-6,-6 0 2,-4 6 2,-4 7 4,-6 9 21,-1 10 18,-2 7-18,0 7-22,0 0-18,-5 4-6,-8 12 6,-2 6 0,-3 7-1,3 4 1,-1 3-1,4 3 0,0-1 1,2-2 0,4-7 0,3-5 0,1-8 0,2-6-1,0-6 1,0-4 0,0 0 1,6 0 6,6-13-6,4-2-1,1-4 2,-2-1-1,-2 4 0,-1 2 0,-4 4 0,-2 7 0,1 3-1,3 3-1,4 17-5,5 4 6,4 4 0,-1-1-1,2-4 0,-2-3-40,4-9-76,-8-6-153,-4-5-355</inkml:trace>
  <inkml:trace contextRef="#ctx0" brushRef="#br0" timeOffset="84713.1046">22210 5500 1005,'0'0'276,"0"0"-60,96-2-53,-32-1-2,7 0-40,-1 0-41,-4 2-38,-11-2-26,-14 2-16,-21-2-63,-12 0-222,-8-2-409</inkml:trace>
  <inkml:trace contextRef="#ctx0" brushRef="#br0" timeOffset="84934.0477">21939 5360 1468,'0'0'479,"0"0"-163,0 0-138,0 0-118,0 0-52,0 0-8,0 0-165,-2-11-231,2 11-1156</inkml:trace>
  <inkml:trace contextRef="#ctx0" brushRef="#br0" timeOffset="86786.7839">24575 5685 575,'0'0'692,"0"0"-474,0 0 20,0 0-103,0 0-80,0 0-30,-96 20 2,69 4-2,1 4-9,0 4-10,10 0-6,6-3 1,10-5 0,0-6-1,11-6-10,9-7 3,5-5 6,2 0 1,-2-15 0,-1-4 1,-4 0 6,-4-2 2,-4 1 11,0 2 10,-5 2-5,-1 7 1,-3 1 2,-1 7-10,1 1-18,-2 0-2,5 9-6,0 7 7,2 5 1,4 1 0,4 0 0,5-1-9,12-5-129,-5-6-226,-2-7-539</inkml:trace>
  <inkml:trace contextRef="#ctx0" brushRef="#br0" timeOffset="87244.9044">25014 5719 162,'0'0'967,"0"0"-789,0 0-59,0 0-59,-83 17-26,53 1-22,1 5-11,0 1 6,5 3-7,8-1 0,9-2-26,5-2-38,2-5-31,6-6 27,12-7 32,7-4 26,4 0 10,2-12 0,3-8 35,-1-6 39,-2-6 25,-2-7-28,-7-7-32,-2-8-13,-7-7-15,-7-3-4,-5-1 15,-1 7 58,0 12 59,-7 13 12,-2 16-33,3 14-48,0 3-60,2 23-10,2 14-1,2 8 0,0 8 1,6 4 0,6 2 1,1-4 0,-2-4 0,1-9-1,-2-9-60,5-8-164,-3-11-158,0-11-542</inkml:trace>
  <inkml:trace contextRef="#ctx0" brushRef="#br0" timeOffset="87954.9573">25382 5686 117,'0'0'886,"0"0"-669,0 0-4,0 0-56,0 0-48,0 0-48,-85-13-23,59 19-14,-2 8-11,-2 3-12,5 7 1,6-1-2,7 4 0,9-2-23,3-5-31,4-4 4,14-7 20,9-6 22,4-3 8,2 0 0,4-12 6,-2-7 17,-1-4 28,-1-8 38,-2-9-39,-1-7-32,-2-18-8,-2-17-10,-8 5 0,-8 11-7,-9 12 7,-1 23 0,0 5 43,-8 5 19,0 15-6,1 6-46,-1 12-10,-1 13-6,3 9 4,2 5 0,1 5 2,0 4 0,1-1 0,1 1 0,-1-4 2,2-3-1,0-7-1,2-8-1,7-6-16,4-9-4,5-6 14,3-5 6,3 0 0,1-10 1,2-8 0,-3-3 1,-2-2 0,-5-1 1,-4 2 5,-5 5 6,-5 5 15,-2 6 18,1 6-8,-2 0-38,0 2-1,1 11-8,2 3 9,3 2 2,3 4-2,0-2 0,0-2 0,1-2 0,1-3-60,-4-4-189,1-8-358</inkml:trace>
  <inkml:trace contextRef="#ctx0" brushRef="#br0" timeOffset="88120.6026">25743 5379 1228,'0'0'218,"0"0"-15,0 0-149,0 0-54,0 0-160,0 0-461</inkml:trace>
  <inkml:trace contextRef="#ctx0" brushRef="#br0" timeOffset="88726.9021">26097 5720 133,'0'0'881,"0"0"-660,0 0-11,0 0-77,58-94-50,-45 53-41,-4-9-23,-1-6 0,-4-3-7,-2-2 21,-2 2 33,0 10 31,0 12 31,0 11-27,0 14-32,-2 10-36,2 2-33,0 16-12,0 11 10,0 8 1,0 7 1,0 6 0,6 5 0,-2 0 1,-1-3 0,-3 0 0,0-7 0,2-6 0,1-9-1,3-9 0,6-6-9,4-8 3,7-5 6,2 0 0,-1-9 0,1-9 1,-1-6 0,-3-1 0,-4-1 5,-6 2-5,-3 4 5,-4 7-6,-2 7 9,-2 6 1,0 0-10,0 2-12,0 10 11,0 7-1,1 1 1,4-1 1,-1-3-1,4-2-14,-1-5-66,7-9-129,-1 0-121,-1 0-432</inkml:trace>
  <inkml:trace contextRef="#ctx0" brushRef="#br0" timeOffset="88897.9501">26546 5256 1159,'0'0'269,"0"0"33,0 0-171,0 0-96,0 0-34,0 0-1,0 0-17,-41 30-140,27-20-228</inkml:trace>
  <inkml:trace contextRef="#ctx0" brushRef="#br0" timeOffset="89074.2553">25992 5365 751,'0'0'611,"0"0"-398,0 0-31,0 0-53,113-5-78,-59 5-51,-8 0-10,-7 5-316</inkml:trace>
  <inkml:trace contextRef="#ctx0" brushRef="#br0" timeOffset="89445.7337">26699 5455 441,'0'0'924,"0"0"-678,0 0-89,0 0-100,0 0-35,0 0-6,0 0-9,-49 67-5,42-44-1,2 2 7,5-3-7,0-4 0,0-5 0,6-6 0,7-6 8,4-1 10,2-2 15,1-11 7,-1-4 8,-3-3 9,-4-2-2,-7-3-28,-5 2-17,0 2-11,-9 4-56,-18 7-102,3 8-174,4 2-397</inkml:trace>
  <inkml:trace contextRef="#ctx0" brushRef="#br0" timeOffset="89879.0206">26877 5461 108,'0'0'953,"0"0"-652,0 0-9,0 0-47,0 0-79,79 8-81,-70 11-41,-6 3-24,-2 4-4,-1 3-9,0-2-5,-7-5 5,0-2-5,1-7 5,3-4-7,1-5 1,2-4-1,0 0 11,2 0 4,11-9-8,5-3-7,3-5 0,1-2 0,4 1 0,-3 0-1,-3 2 1,-5 6-6,-5 4 6,-3 6 1,-1 0 0,2 9-1,-2 8 7,3 7-6,-2 0 5,1-3-5,-4-3-1,1-3-1,2-8-38,-2-4-139,-1-3-317</inkml:trace>
  <inkml:trace contextRef="#ctx0" brushRef="#br0" timeOffset="91401.7319">28150 5418 298,'0'0'0,"0"0"-6,0 0 6,0 0 1,0 0 293,0 0 79,0 0-129,10 4-13,-10-9-23,0-1-24,0 2-17,0 1-18,-1 1-51,-4 2-24,1 0-21,-4 0-28,-4 1-12,-3 14-13,-4 8-1,4 5 1,0 6 0,9 1-1,6-1-1,0-4-8,13-4-4,7-10-2,8-7 9,2-8 6,4-1 1,-1-7 0,-3-11 7,-6-7-1,-5-1 5,-8-5 7,-7-3-8,-4 2-9,0 4 6,-6 4-7,-6 11-21,-1 11-91,2 2-360,7 0-312</inkml:trace>
  <inkml:trace contextRef="#ctx0" brushRef="#br0" timeOffset="91977.3474">28672 5411 137,'0'0'1063,"0"0"-672,0 0-64,0 0-88,0 0-109,0 0-81,0 0-40,19 12-8,-19 13 5,-2 5-5,-5 1 1,1 0-1,0-4 0,0-6-1,2-5-12,0-4-14,4-6-17,0-6-3,0 0 19,8-2 21,6-12-1,0-3-23,0-5-40,-1-5-30,-2-2-24,-5 0 21,-3 3 35,-2 5 44,-1 6 23,0 5 1,2 4 5,3 5 5,5 1-4,3 0 0,6 0 11,5 4 9,4 2 27,-2-2 17,1 1 31,-5-2 5,-2-1-9,-8-2-17,-5 1 4,-2-1 2,-4 0-12,-1 0-25,0 1-21,0 4-26,0 3-2,0 4 0,-3 3 0,0 2 1,2 3 0,1-2-1,0 0-8,3 0-44,24-7-109,-2-4-305,2-6-492</inkml:trace>
  <inkml:trace contextRef="#ctx0" brushRef="#br0" timeOffset="92951.8461">29653 5406 622,'0'0'184,"0"0"-77,0 0-12,0 0 6,0 0-21,0 0 5,0 0 4,12 0-43,-12 0-14,0 0 1,0 0-5,0 0-9,0 0-9,0 0 0,0 0 6,0 0-4,0 0 0,0 0 5,0 0 22,0 0 27,0 0 17,0 0 14,0 0-1,0 0-6,0 0-5,2 0-27,0 3-16,-1 6-33,1 7-7,0 5 4,-2 8-5,0 1 11,-4 1-12,-7-1 0,2-5 2,2-5-1,0-6-1,5-8 8,2-4-8,0-2-9,2 0 7,9-6-4,1-6-17,1-5-49,1-2-46,-2-4-49,0-1 11,-1-1 19,-4 1 41,-1 3 62,0 5 26,-3 8 8,0 2 14,0 6-5,3 0-2,2 0 3,3 0 11,3 6-1,3 1 9,2-2-3,1 0 1,0-3 32,-2-2 36,0 0 30,-5 0 0,0 0-19,-4 0-19,-4 0-16,-2 0-17,-3 0-23,0 0-31,0 7-9,0 9 7,0 5 2,0 1 1,-2 5-1,2-4 0,0-2-19,0-4 1,8-6-12,8-3 8,3-6 12,4-2-1,2 0 10,1-10-5,-1-7 6,-3-4 0,-4-1 0,0-5 0,-4 1 1,-4 1 0,-3 4 0,-3 4 19,-4 7 14,0 7-5,0 3-12,-4 0-17,-6 11-6,1 7 5,2 3 0,2 3-5,4 1 6,1-1 0,0-4 0,13-3-48,3-6-169,0-7-334</inkml:trace>
  <inkml:trace contextRef="#ctx0" brushRef="#br0" timeOffset="93561.0987">30371 5467 827,'0'0'538,"0"0"-321,0 0-25,0 0-68,0 0-27,0 0-19,0 0-11,48 49-27,-47-29-15,-1 4-9,0-3-8,0-2-7,-7-3 7,0-4-7,2-6 7,2-4-7,3-2 10,0 0 3,0-2 0,4-10-14,10-4 0,1-1-7,2-1 1,2 1 4,-2 1-4,-3 3 6,-1 5-1,-5 5 1,-2 3-9,-2 0-4,1 4 3,-3 9 8,-2 1-4,0 2 5,0-2 0,-4-3 0,-3-2 1,1-4 0,0-2-12,1-3-16,4 0-57,1 0-13,0-10 12,9-1 21,7-4 24,5 2 29,0-1 11,-3 2 1,-3 1 33,-5 5 55,-2 4 15,-3 2-5,-2 0-63,2 5-20,0 9-9,-2 5 1,0 1-1,0-1-5,-2-2-1,-1-4 0,3-3-15,7-10-149,-2 0-171,3 0-598</inkml:trace>
  <inkml:trace contextRef="#ctx0" brushRef="#br0" timeOffset="93867.5084">30875 5467 940,'0'0'288,"0"0"-53,0 0-56,0 0-39,0 0-13,0 0-43,-83 49-28,63-30-25,5 3-23,2-1 0,7-1-7,5-4 4,1-2-5,1-6 0,17-4 0,3-4 16,7 0-15,1-6 0,-1-8 9,-4-4-9,-8-3 8,-2-1-7,-10-2-1,-4 3-1,0 5-18,-9 4-86,-13 7-103,4 2-176,6 3-1023</inkml:trace>
  <inkml:trace contextRef="#ctx0" brushRef="#br0" timeOffset="94207.9521">31129 5484 1117,'0'0'403,"0"0"-23,0 0-100,0 0-98,0 0-72,0 0-61,0 0-22,36 46-5,-36-17-10,0 0-12,-5-3 9,-1-1-9,1-8 0,0-6 1,3-5-1,2-6 1,0 0 14,12 0 66,11-7-26,5-11-33,4-1-10,0-6-5,-2 0-1,-6 0-6,-8 1-1,-7 5-27,-9 6-38,0 4-148,-4 4-495</inkml:trace>
  <inkml:trace contextRef="#ctx0" brushRef="#br0" timeOffset="94892.978">31649 5429 1318,'0'0'489,"0"0"-283,0 0-93,0 0-69,0 0-33,0 0-11,-87 19 1,57-1-1,1 4 1,4-1 0,3 0-1,8-1 1,7-3 6,5-2-7,2-2-7,9-6 7,15-5-1,7-2 1,5 0 0,3-1-1,-1-9 1,-3-2-2,-6-2 2,-5 2 1,-8 1 0,-6 2 8,-5 5 3,-2 3 4,-3 1-5,0 0-11,0 2-1,0 11-1,0 3 1,1 4 1,2 1-1,6-1 1,0-2-1,6-4 1,3-2 1,6-5 0,3-3-1,5-4 5,4 0-5,0-11 0,2-9 0,-2-6 8,-3-6-2,-1-9-5,-6-6 12,-3-5 1,-1-4 27,-5-4 15,-5 6 11,-5 4-2,-4 10 5,-3 12-6,0 13-4,-7 8-33,-5 7-15,-3 3-12,1 15 0,0 7 0,2 8 0,2 6 12,2 8 2,0 5-1,2 4-4,-3 2 4,-4-2-13,-4-3-1,-6-9-57,-6-9-73,4-13-160,10-12-405</inkml:trace>
  <inkml:trace contextRef="#ctx0" brushRef="#br0" timeOffset="97779.9141">4661 7976 172,'0'0'71,"0"0"249,0 0-216,-39 75-58,36-54-6,3-3-12,0-1-15,13-5 3,5-2 7,3-6 29,0-4 66,3 0-2,-2-5-31,0-8 4,-5-5 43,-4-3-3,-4-1 9,-6-1 16,-3-3-25,0 0-26,-9 3-45,-6 3-29,2 2-12,-5 5-9,4 5-7,0 2 0,2 4 0,0 2-1,3 0-1,4 2-6,5 6-2,0 2 3,2 0 0,14 1 0,7-1-1,5-3 6,3-2-26,1-5-27,-4 0 0,0-2 17,-5-12 22,-7-2 14,-4-5 1,0-4 2,-6-5 15,3-1 20,-3-1 5,1 0-6,1 3-16,2 5-1,-4 6 11,2 3-11,-4 5-3,2 2-8,0 1 5,-3 1 5,0 2 5,0 1 10,-3 0 14,0 0 5,3 2-7,-3 1-4,0 0-5,0 0-9,0 0-5,0 0-9,0 0-7,0 4-5,0 9-1,-6 7 0,-4 6 1,2 4-1,-2 6 1,-1 3 0,-2 4 1,-1 3-1,-2 3 0,-1-1-1,1 2 1,1-4-1,5-4-7,5-8-23,2-6-16,0-10 7,3-7 18,0-8 4,0-3 15,0 0-5,0-8-5,9-8 6,-1-4 5,5-1 1,-2-1 1,-5-2-1,-2 3 2,-4 2 8,-9 4 0,-12 5-10,-3 1-1,2 3 1,7 2 0,6 0 0,9-2 6,12-2 6,21-4 2,28-3-3,33 0-1,39-2 1,10 5-10,-9 5 5,-32 4-6,-28 0-16,-27 2-179,-22-2-660</inkml:trace>
  <inkml:trace contextRef="#ctx0" brushRef="#br0" timeOffset="98910.3658">6704 7753 674,'0'0'518,"0"0"-282,0 0-4,0 0-94,0 0-85,0 0-25,0 0-5,-77 60-5,59-35-9,0 0-2,6 1-6,0-6-1,6-3 1,5-7 0,1-3-1,0-7-1,12 0 1,7-3 0,0-9 1,1-6-1,1-1 1,-5-4 5,-1-4-4,-6 2-1,-3 0 0,0 2 0,-2 4 1,2 4 0,2 3-1,5 6-1,2 3 0,4 3 0,1 0 0,2 3 1,-1 6 0,-1 6-1,-1 0 0,-7 4 1,-5 0-1,-7 1 0,0-1 6,-8 0-6,-6-3 0,2-5 1,2-4-1,5-4 1,5-3 0,0 0 11,3-2-5,10-9-5,4-4 4,2-4 5,-2 0 15,5 0 1,-3 2-5,-2 5-3,-1 3-7,-4 5-11,-4 4 6,4 0-7,-3 10 0,0 5 0,1 5 1,-1 0-1,3 0 0,3-5 0,0-2-6,4-6 5,3-7 0,7 0 1,2-2 0,3-11 0,-2-6 2,-4-4 10,-5-4 63,-7-1 15,-5 0-18,-8 3-24,-3 3-5,-5 10-1,-13 8-22,-6 4-18,-1 8-2,1 13-1,7 4-6,11 4 5,6 2 1,8-4-14,19-3-12,28-6-48,-3-7-97,-4-8-356</inkml:trace>
  <inkml:trace contextRef="#ctx0" brushRef="#br0" timeOffset="99547.6398">8383 7672 62,'0'0'1214,"0"0"-954,0 0 2,0 0-84,107-69-38,-77 41-42,-2-8-10,-2-4-23,-2-9-8,-2-16-17,-8 4-12,-3-3-7,-6 3 10,-5 18-9,0 6 4,0 15-5,-6 16-7,-4 6-14,-4 25-15,-1 25 14,3 24-1,3 1-4,3-5 6,6-8 0,0-13 0,6 4 0,3 1-1,3-10-65,-2-12-84,3-14-52,-4-8-95,-1-10-234</inkml:trace>
  <inkml:trace contextRef="#ctx0" brushRef="#br0" timeOffset="100558.3177">8556 7472 108,'0'0'946,"0"0"-686,0 0-43,103 0-76,-57 0-23,0 0-29,0 0-33,-7 0-11,-7 0-15,-12 0 5,-9 0 9,-5 0 13,-4 0 18,-2 0-14,0 0-20,0 0-24,0 2-17,0 3-5,0 2-1,0 7 6,-5-1 0,2 5 0,0 0-2,3-4-23,-3 1-29,1-7-14,1 0-16,1-5-9,0-3 33,0 0 45,0 0 14,1-11 2,7-5-2,3-1 1,-1-4 0,-4 2 0,-2 2 0,-2 2 0,-2 4 0,0 4 1,0 3-1,0 1-1,3 1 1,6 2 0,7 0-1,5 0 0,3 0 1,3 0 2,4 0-1,-2 0 15,-6 0 21,-5 0 7,-3 0 13,-6 0 11,-3 0 4,-3 0-4,-3 0-24,0 0-21,0 0-12,0 2-11,0 9 0,0 4 0,0 4 0,0 1 1,0 0 0,0-1-1,0-3 0,0-4-7,6-3-6,5-6 1,5-3 12,2 0-1,6-1 1,1-10 0,0-1 1,2-4-1,-4-1 8,-1-1 4,-6 1 10,-4 1-1,-4 5 2,-5 4 14,-3 3-8,0 4-15,0 0-14,0 2-14,0 10 13,-2 5-5,-1 1 5,3 2 0,0-3 0,0-1-1,8-6-7,10-2 3,5-6 5,6-2 0,-1 0 1,3-12 0,-5-2 1,-2-3 13,-6-3-14,-6 4 6,-5 0 5,-3 5 6,-2 4 10,-2 4 6,0 3-21,0 0-12,0 10-9,0 8 8,0 3-5,1 3 5,7 1 1,7-5-9,10 0-65,-4-9-136,-3-5-390</inkml:trace>
  <inkml:trace contextRef="#ctx0" brushRef="#br0" timeOffset="101043.275">9812 7467 1137,'0'0'386,"0"0"-52,0 0-110,0 0-75,0 0-35,0 0-40,79-14-43,-71 30-18,-3 3-7,-3 6-5,-2-2 0,0 0 7,-7-4-8,1-5 1,0-6-1,3-4-1,3-4-13,0 0-14,0-1-22,1-12-20,10-1 21,3-5 18,3 0 21,2 0 9,2 1 0,-1 3 1,-1 7 0,5 2 7,-5 6 8,2 0 1,1 7 4,-3 10-1,-2 3-1,-5 0-5,-3-1-6,-1-2-6,-5-4-1,0-6-59,7-7-119,0 0-166,-2-2-376</inkml:trace>
  <inkml:trace contextRef="#ctx0" brushRef="#br0" timeOffset="101483.1997">10368 7299 1086,'0'0'406,"0"0"-5,0 0-100,0 0-112,0 0-91,0 0-55,0 0 15,-10 64-10,0-24-17,-1 4-7,1 0-12,2-2-11,2-3 5,5-7-6,1-8 0,0-8-30,3-7-16,12-9-5,9 0-22,1-15-20,6-5 16,2-4 46,-1-5 22,-1-3 8,-4 2 1,-4 1 0,-7 4 10,-5 8 33,-6 7 33,-5 7 1,0 3-37,-6 0-24,-12 8-15,-3 7 0,-1 2-1,-1 3 2,6-2-1,3 2 1,8-2-1,6 0 0,3-1-1,22-1 0,10 1 9,8-3-9,5-2-14,6-2-130,-11-2-207,-12-6-527</inkml:trace>
  <inkml:trace contextRef="#ctx0" brushRef="#br0" timeOffset="139234.978">17833 4784 293,'0'0'255,"0"0"169,0 0-292,0 0-19,0 0-52,0 0-18,12 1 6,-5-2-4,1-1 16,1 1-14,4-2-8,5 0-10,9 1-5,13 0-1,23-2 6,25 2 3,21-2 31,-6 2 16,-20 0-16,-26 0-25,-23 1-19,-1 0-7,-3-1-12,-7-1 9,-12 2-2,-11-1 15,0 1 32,-14 1-24,-11-2-17,-9 2-12,-8 0 0,-4 0 0,-6 0-1,-5 0 1,-2 3 1,-1 3-2,4 0 1,4-2-1,5 2 0,8 0-1,7 0 1,7 0-1,5-2 0,6-1 0,5 0 0,4 0 1,5-3 0,0 0 0,8 0-1,18 0 1,15-7 0,23-3 1,26 0 0,21 3 11,-8 2 10,-18 5 5,-30 0-10,-25 0-8,-4 0-7,-5 0-2,-7 0 2,-12 0-1,-2 0-1,-10 0-23,-11 0-68,-16-2-144,5-6-128,7-3-554</inkml:trace>
  <inkml:trace contextRef="#ctx0" brushRef="#br0" timeOffset="143165.6658">22388 4844 142,'0'0'576,"0"0"-384,0 0-21,0 0-44,0 0-24,0 0-9,0 0-21,-18-8-14,16 6-3,2 2 5,-1-3-12,-1 3-12,2-1-4,0 1-3,0-2 2,0 2-6,15-2-17,6 0-8,12 0 0,10-2 0,21 3 5,24-2 4,21 0 16,-4 1 8,-23 0 7,-25 1-2,-25-1-17,0 1-13,-4 0-1,-3-3 2,-10 4-1,-9-1-3,-4-1 7,-2 2-7,0-2 1,-12 2-6,-9 0-1,-9 0 0,-9 0-6,-4 0-13,-4 0-4,-2 0 0,-3 0 1,0 0 2,-5 0 9,-1 0 5,0 0 0,1 0 0,4 0 6,8 0 0,7 0 2,10 0-2,9 0 0,8 0 0,5 0-1,6 0 1,0 0 1,0 0-1,9 0 1,14 0 1,11 0 4,12 0 0,27-1 1,30 0-1,35 1 11,9 0 15,-24 2 7,-37 3 9,-44-5-11,-18 0-13,-5 0 2,-5 0 13,-7 0 7,-7 0-5,-6 0-26,-19 0-15,-8 0-61,-4 0-51,-4 0-103,11 0-185,8 0-387</inkml:trace>
  <inkml:trace contextRef="#ctx0" brushRef="#br0" timeOffset="172685.0042">4562 9570 91,'0'0'1316,"0"0"-1071,0 0 17,0 0-83,-22-71-66,19 60-21,0 4-6,0 2-12,-2 3-13,-1 2-23,-7 0-14,-1 2-16,-3 13-8,-2 1 1,2 5 0,3 0-1,8 0 0,2-1 0,4 0-1,7-4 0,11 0 1,6-2-1,7-1 1,1-2 0,-4-1 1,-1 3-1,-12-1 0,-2 4 0,-13 2 0,0 2-6,-13-1 4,-11 1-10,-9-2 11,-4-3-5,1-5 5,0-2 0,5-4 0,4-4 1,9 0 0,8 0 0,4 0 0,1 0 1,5-4-1,0 1 0,0 1 0,0-1 0,0 1-1,3 2-1,5 0-6,1 0 7,2 0-1,3 10 2,1 3-1,1 1-5,2 3 6,0-2 1,3 1-1,0-5 0,0-2-8,6-6 7,4-3-7,6 0 1,5-14 5,6-7 1,1-2-5,0-4-3,-4-1 9,-6 1-1,-6 2-1,-8 3 1,-6 5 0,-5 7-5,-4 2 6,-7 4-1,2 1 0,-2 3-5,-3 0 0,1 0 0,1 0 0,1 0 6,-2 1-1,1 2 1,-2-2 0,0-1 0,1 0 0,-1 0 0,0 0 1,0 0 0,0 0 6,0 0-7,0 0 0,0-4 1,-1 1-1,-7 2 1,-4 1-1,-1 0 0,-4 4-1,-2 10 0,-2 8-1,0 5 1,6 5 1,3 1-1,5 0 0,4-2 0,3-5 0,7-8-9,10-5-20,7-8 8,1-5 7,2 0 9,-6-11 5,3-6 1,-8-3 0,-7-1 0,-6 0 0,-3 0 0,0 3 1,0 2-2,-6 4 1,0 4 0,1 2-1,3 6 1,2 0-7,0 0-12,0 9-1,5 5 9,9 0 5,4-1-6,3-4-9,3-4 5,1-5 7,3 0 8,-1-10 0,1-10 1,-3-5 0,-2-8-1,-2-6 2,-6-4-1,0-7 6,-6-5 0,-3-2-4,-4 1 4,-2 6 0,0 11 4,0 11 8,0 11-4,0 12-8,0 5-5,0 0-1,0 14-1,0 12-8,0 7 9,0 5 0,0 3 7,4 5-7,0 0 0,1-2 0,-4 0 1,1-1 0,-1-2 1,-1-6-2,2-6 8,2-4-7,1-7-2,2-7 1,2-6-1,3-5 1,3 0 0,0-5 8,6-12-7,-3-5 7,3-3 0,-4 0 6,-3 1 4,2 4-4,-5 3 3,-4 6-16,-2 2 0,2 6 1,-2 1-1,-2 2-1,1 0-1,1 13-1,1 3 1,1 2 1,-3 1-1,-2-5 1,4-2 0,-3-4 0,0-4 0,3-2 0,4-2 1,2 0-1,3-11 1,3-4-1,0 2 1,-6 0 0,3 1 0,-6 5 0,-3 1 0,0 4-1,-3 2 1,4 0-1,1 11 0,2 5 0,3 1-1,4-2 1,1 1 1,0-7-1,3-2 0,1-4 1,5-3-1,-3 0 0,3-11 0,-5-6 1,2-5 6,-6-8-7,0-6 0,-3-8 1,1-21 0,-5-1-1,-3-4 1,-3 1-1,-5 19 1,0 4 1,0 17 0,-3 12-1,-4 14 0,-1 3-1,2 3-1,0 16-11,0 6 12,2 10-2,2 4 1,2 5 1,0 1-1,0 2 1,0-2-1,4-2 1,2-5 0,-1-4 0,1-1 0,5-8 0,-1-5 0,0-6 1,5-7 0,0-7 0,3 0 0,0-1 1,3-13-1,-6-3 6,4-3-6,-7 2 0,0-1 7,-6 7-7,0 2 7,-3 2 1,-1 6 1,-1 2-8,3 0-2,2 0 0,3 4 0,2 6 0,8 3 0,0-1 0,1 1-1,2-2 1,2-2 0,1-4 0,0-3-30,1-2-105,3 0-201,10-18-321,-8-2-511</inkml:trace>
  <inkml:trace contextRef="#ctx0" brushRef="#br0" timeOffset="173404.4742">6676 9576 41,'0'0'89,"0"0"873,0 0-655,0 0-28,0 0-36,0 0-54,0 0-61,9-29-55,-9 29-47,0 7-15,-9 7-10,-3 0 7,0 5-7,3 5 7,-1-2-7,4 2-1,3-2 1,3-3-1,0-3 0,0-4 0,6-5 0,9-3-6,1-4 6,2 0 0,0-2 0,0-10 0,-2-4 0,2-4 0,-3-2 0,-3-4 1,-3-1-1,-2 1 0,-5 1 0,-2 6 0,0 3 1,0 8-1,-6 4 0,-3 4-7,-3 0 6,0 0-7,3 8 2,3 5 5,3 2-7,3 2 8,0-1-1,8-2 0,4-1 0,4-5 0,1-3 0,3-5 1,3 0 0,-1 0 5,-1-4-5,1-4 0,-4 1 0,2-1 0,-3-1-1,-3 5 1,-2 1 0,-2 2 0,-2 1 0,-2 0-1,1 0 1,2 0-1,-1 7 1,1 0-1,1-3 1,2 0 0,3-4 0,0 0 0,4 0 1,-1 0-1,0-8 1,3 2 0,-6 0-1,-2 1 7,-4 2 1,0 1-1,-3 2-6,4 0-1,-2 0 0,6 5 0,0 2 0,0 0 0,2-1 0,1-4-1,-3-1-54,0-1-146,-4-1-191,-5-7-473</inkml:trace>
  <inkml:trace contextRef="#ctx0" brushRef="#br0" timeOffset="173634.3377">6691 9261 1493,'0'0'351,"0"0"-117,0 0-138,0 0-62,0 0-23,0 0-11,0 0-49,-34-4-153,1 12-299,-3-4-536</inkml:trace>
  <inkml:trace contextRef="#ctx0" brushRef="#br0" timeOffset="173809.851">5984 9409 1255,'0'0'488,"0"0"-216,0 0-45,0 0-62,0 0-56,116-9-62,-49 4-30,26-1-17,19-8-40,-17 2-306,-20 0-1311</inkml:trace>
  <inkml:trace contextRef="#ctx0" brushRef="#br0" timeOffset="174604.4974">7706 9501 492,'0'0'338,"0"0"271,0 0-359,0 0-20,0 0-82,0 0-51,0 0-38,10 0-24,-10 0-11,0 0-3,0 0 4,0 0 12,0 3 7,0-1-11,0-1-17,0 3-8,0-4-8,0 1 1,0-1-1,0 1-16,4 1-89,7 1-93,-2 0-314,3 0-655</inkml:trace>
  <inkml:trace contextRef="#ctx0" brushRef="#br0" timeOffset="174814.1361">7789 9766 755,'0'0'616,"0"0"-383,0 0 71,0 0-117,0 0-72,0 0-29,0 0-40,0 40-23,3-34-11,5 1-10,3-1-2,1-3-16,6-3-123,-4-6-371,-1-6-668</inkml:trace>
  <inkml:trace contextRef="#ctx0" brushRef="#br0" timeOffset="176404.2633">9327 9046 183,'0'0'9,"0"0"774,0 0-564,0 0 81,0 0-25,0 0-52,0 0-29,39-77-27,-33 65-28,1 4-38,-4 2-35,0 2-14,-3 4-18,0 0-19,0 4-14,0 13-1,-1 9 6,-9 9-6,-1 6 0,0 3 0,-2 1-1,3 3 0,-1-4 0,2-6 1,2-6 0,2-5-1,1-7-10,2-6-28,2-6-38,0-3-76,3-5-76,8-11-166,-2-4-378</inkml:trace>
  <inkml:trace contextRef="#ctx0" brushRef="#br0" timeOffset="176979.8424">9309 9039 1129,'0'0'300,"0"0"-5,0 0-94,0 0-27,0 0-49,111-59-20,-80 55-25,-1 4-29,-8 3-30,-2 15-14,-9 7-5,-6 9-1,-5 4 7,-5 2-6,-12-2-1,-4-4 0,4-6 0,1-5 1,4-8-2,7-5 0,5-4-13,0-4-9,16-2 8,7 0 14,7 0 0,0 0 0,0 0 0,-3 0 0,-4 0-1,-3 14 0,-5 8 0,-6 3-1,-6 3 1,-3 3 1,-2-1-1,-17-2 0,-9-2-2,-8-7 3,-9-4 0,-3-7-1,0-4 1,4-4 1,5 0 1,14 0-1,5-5 0,11-4 6,6 2-6,3-1 0,0 1-1,0 2-43,8-1-116,4 2-176,-3 2-281</inkml:trace>
  <inkml:trace contextRef="#ctx0" brushRef="#br0" timeOffset="182587.4475">10290 8982 240,'0'0'95,"0"0"213,0 0 6,0 0-140,0 0-34,0 0-21,0 0-27,-5-2-9,5 2-21,0 0-4,0 0 7,0 0-7,0 0 5,-3 0-7,3 0-9,0 0-5,-2 0-6,-1 0-6,-1 0-10,-5 0-9,0 6-5,-3 9-5,-3 8-1,-1 9 1,-5 11 0,3 19 1,5-2-1,2 8 0,7 0 0,4-13 1,21 2-2,15-10 1,22-10-1,1-16 1,7-10 1,0-8-1,-17-3-1,-3-7-54,-16-6-293,-15-4-735</inkml:trace>
  <inkml:trace contextRef="#ctx0" brushRef="#br0" timeOffset="183181.8713">10639 9129 603,'0'0'579,"0"0"-356,0 0 46,0 0-61,0 0-76,0 0-30,0 0-43,-18-26-34,0 35-16,-2 3 0,-2 5-3,6 3-6,5 2 0,8 1 0,3 1 1,11 0 0,14 0 0,9-3 0,4-2 0,-1-5 0,-4 0 0,-8-4 0,-13-1 0,-4 1 0,-8 0-1,0 1 0,-16 2-1,-6-2 1,-3 1 1,-2-4-1,0 2-1,3-3-9,0 0-34,5-2-77,2 1-91,6-5-50,5-1-265,3-2-485</inkml:trace>
  <inkml:trace contextRef="#ctx0" brushRef="#br0" timeOffset="183530.0988">10589 9037 67,'0'0'1013,"0"0"-780,0 0-39,0 0-80,0 0-44,100-8-10,-58 12 8,4 6 4,-2-4-19,-4-2-9,-9-2-1,-10-2 16,-6 0 6,-6 0-15,-6 0-26,-3 0-12,0 0-12,0 0-94,-12 1-251,3 5-200</inkml:trace>
  <inkml:trace contextRef="#ctx0" brushRef="#br0" timeOffset="184277.8063">11089 9495 252,'0'0'75,"0"0"493,0 0-415,0 0-20,0 0-52,0 0-16,0 0 1,-9 23-8,9-20-16,0-2-12,0 1-5,0-2-3,0 1-6,0-1-6,0 0-1,0 0-3,0 0-5,0 0 9,0 0-9,0 0 9,0 0-2,0 0 2,0 0-3,0 0 2,0 0 8,0 0 13,0 0 29,0 0 10,0 0-7,0 0-8,0 0-9,0 0-1,0 0-10,3 0-6,3 0-6,-1 0-3,-1 0 5,2 0 16,-2 0-2,-1 0 0,-1 0-8,1 7-15,-3 5-6,0 4-8,0 2 8,-12 3-7,-6-2 5,-3 0-7,-1 0-37,-8-5-106,5-4-189,5-4-445</inkml:trace>
  <inkml:trace contextRef="#ctx0" brushRef="#br0" timeOffset="186498.0966">11746 9182 117,'0'0'1005,"0"0"-772,0 0 1,0 0-82,0 0-10,0 0-12,11-38-21,-6 31-37,0 1-16,-1 0-12,-1 2-7,2 1-7,2 1-15,0-1-6,4 2-8,2-3 5,1 3-5,0 1 7,2 0-8,0 0 1,-3 0 1,-2 0 4,4 0-5,-6 0 1,-2 5-1,-1 2 0,-3 8 0,-2 2 0,-1 7 0,0 1 1,-6 1-1,-7 3 0,0-2-1,-4-2 1,4-3-1,0-4-1,4-7-11,4-2 6,3-5 4,2-4-10,0 0 11,10 0-1,7 0 1,3-3 1,2-2 0,2 2-1,-4 0 1,0 3 0,-2 0-1,-4 0 1,-3 3-1,-3 8-5,-5 3 5,0 4 0,-3 3-1,0-1-4,-5 1-4,-11 1 1,-5-4-6,-6-4 6,-3-1 8,1-5 1,-3-2-3,4-5 2,6-1 1,5 0 1,4 0-1,4 0-1,1-1-36,1-5-54,3 2-65,-2-1-95,-2-7-136,5 2-567,0 2 597</inkml:trace>
  <inkml:trace contextRef="#ctx0" brushRef="#br0" timeOffset="186899.7938">12253 9326 93,'0'0'948,"0"0"-748,0 0 6,0 0-56,0 0-24,0 0-6,0 0-33,0-13-36,-2 13-26,-5 6 2,-2 1-6,2-1-9,0 0-11,3-1 0,2-2 0,2-2 0,0-1 7,0 0 6,0-1-1,3-8-3,2-2 23,1 4 2,-3-2-7,0 5-10,-3 2-17,0 2-1,0 0-6,2 5-103,-2 4-175,1-3-303</inkml:trace>
  <inkml:trace contextRef="#ctx0" brushRef="#br0" timeOffset="187337.7543">12539 9221 1109,'0'0'265,"0"0"5,0 0-77,0 0-47,0 0-21,0 0-43,0 0-40,-37-20-27,15 22-14,1 9 6,0 5-6,6 1-1,9 3 0,6 0-1,2 2 0,18-1 1,6 0 0,2-1-1,0-1 2,-5-2-2,-2 2 2,-9-2-2,-7 0 1,-5-1 0,0 3 1,-8-1-1,-9-2 0,-7-2 0,-1-1 0,0-5 6,1 2-6,1-8-13,3-2-131,7 0-191,5 0-466</inkml:trace>
  <inkml:trace contextRef="#ctx0" brushRef="#br0" timeOffset="187542.1713">12560 9135 1241,'0'0'192,"0"0"-67,0 0-70,130 0-35,-84 9-20,-7-4-215</inkml:trace>
  <inkml:trace contextRef="#ctx0" brushRef="#br0" timeOffset="187848.952">12968 8878 988,'0'0'602,"0"0"-308,0 0-20,0 0-98,0 0-58,0 0-55,0 0-35,25 37 27,3 2 11,5 11-26,0 18-24,-8 17-5,-20 18-10,-13 2 1,-29-19-2,-11-21-14,4-25-43,-3-6-57,-8 0-76,-20 4-98,11-6-316,18-13-811</inkml:trace>
  <inkml:trace contextRef="#ctx0" brushRef="#br0" timeOffset="188409.8709">14010 9060 90,'0'0'870,"0"0"-630,0 0-27,0 0-37,0 0-53,0 0-27,0 0-26,0 5-7,21-5 18,6 1-11,10-1-24,2 0-20,2 2-8,-4-2-8,0 1-9,-7 2 1,-6 0-2,-5 0 0,-8 1-48,-10 2-143,-1-1-129,0-4-282</inkml:trace>
  <inkml:trace contextRef="#ctx0" brushRef="#br0" timeOffset="188649.5386">14006 9268 380,'0'0'784,"0"0"-584,0 0 53,0 0 13,0 0-76,91 6-87,-54-6-59,1 0-30,-4-2-8,-3-1-6,-2-1-73,-7 2-223,-10-4-263</inkml:trace>
  <inkml:trace contextRef="#ctx0" brushRef="#br0" timeOffset="198236.6508">17915 7731 1114,'0'0'272,"0"0"-87,0 0 10,0 0-66,0 0-60,0 0-15,1-37-13,-1 37-24,0 8-5,0 8 16,-6 9 18,-7 7-3,-2 7-18,-3 7-7,0 3-8,0 3-9,1-2 5,3 0-4,1-4-2,4-9 0,3-7 0,1-7 0,2-9 0,3-7 0,0-7-8,0 0 8,1-14 0,10-14-1,4-6 1,1-8 1,4-8-1,-1-1 1,1-4 1,-3 6-1,-2 7 0,-2 9-1,-3 10 1,-4 11 1,-2 6-1,2 6 1,3 0-1,2 15-1,1 10 1,2 6 0,0 5 5,-2 6-6,-2 2 0,-2 0 0,-4-2 0,-1 0 1,1-7-1,-1-7-20,1-5-43,0-9-74,1-11-100,-2-3-116,-2-2-301</inkml:trace>
  <inkml:trace contextRef="#ctx0" brushRef="#br0" timeOffset="198469.8124">17812 8054 111,'0'0'1017,"0"0"-797,0 0-82,0 0-68,0 0-28,0 0-10,0 0 4,70 0-17,-33 0-11,4 0-8,5-8-118,-12 0-200,-9-1-554</inkml:trace>
  <inkml:trace contextRef="#ctx0" brushRef="#br0" timeOffset="199346.2267">18064 7428 644,'0'0'339,"0"0"-122,0 0-17,0 0-60,0 0-37,0 0-26,0 0-2,39-40-11,-32 40-20,-1 0-9,0 0-5,0 12-5,0 3 1,-3 6-1,0 3-6,-3 2-12,2-2 3,-2-2-8,0-5-1,0-5 6,0-3-7,1-4 1,2-5 0,3 0 11,4-3 1,2-10-4,5-3-8,-1-5 2,2-1 3,-1 0-5,-1-2 0,-4 3 0,0 5 5,-5 3-5,-2 3-1,-2 6 1,0 0 6,-2 4 3,1 0-1,1 0-9,1 14 2,0 7 12,3 5 1,-1 3-4,3 2-4,1-3-1,0-3-6,4-3 0,4-8-1,4-14-102,-2 0-278,-4-6-1057</inkml:trace>
  <inkml:trace contextRef="#ctx0" brushRef="#br0" timeOffset="199909.7057">17445 8630 544,'0'0'637,"0"0"-469,131-23-17,6-2 45,39-3 19,20 4-47,2 4-41,-21 7-32,-24 4-11,-40 2-41,-38 1-31,-33 2-10,-23 0-1,1 0 6,-4 2-7,-6 2-27,-8 0-83,-10 0-145,-14 1-137,-5 5-406</inkml:trace>
  <inkml:trace contextRef="#ctx0" brushRef="#br0" timeOffset="200604.5781">18003 8751 155,'0'0'75,"0"0"-41,0 0 578,0 0-407,0 0-63,0 0-16,0 0-3,22-11-14,-12 7-8,1 0-4,1 1-6,1 2-15,1 1-17,-1 0-30,-2 10-20,-4 6-1,-2 6-2,-4 6-4,-1 1 5,-1 0-5,-10-1-1,-2-5-1,-2-3 0,3-6-22,3-4 4,5-4-2,2-5-1,2-1 14,0-1 5,5-12 2,6-4 0,5-5-1,1-4 1,4 1 1,0 0 8,3 1 22,0 4 12,-3 4-7,3 7 6,-4 3 0,-3 6-6,-1 0-15,-4 12-13,-5 7-1,-4 5 0,-3 3 1,0-3-7,-3-2-1,-2-3-29,2-5-70,3-10-61,4-4-146,11 0-305</inkml:trace>
  <inkml:trace contextRef="#ctx0" brushRef="#br0" timeOffset="200898.6571">18583 8683 91,'0'0'1101,"0"0"-804,0 0-10,0 0-45,0 0-49,0 0-53,0 0-55,21-16-48,-18 31 0,-1 8-13,-1 4-6,-1 4-11,0 0-6,0 0-1,0-2-29,-1-2-132,1-4-138,0-8-338,0-6-686</inkml:trace>
  <inkml:trace contextRef="#ctx0" brushRef="#br0" timeOffset="201244.4423">18625 9101 54,'0'0'998,"0"0"-722,0 0-23,0 0-30,0 0-78,0 0-54,0 0-35,30 5-17,-30-3-9,0 2-7,-5 0 4,-3-1-9,-3 2-9,2-3-3,-1 0-6,5-2 0,2 0 0,2 0-10,1 0-15,0-3-13,0 0-35,4 2-41,5 1-78,-2-2-83,-4 1-416</inkml:trace>
  <inkml:trace contextRef="#ctx0" brushRef="#br0" timeOffset="203686.4112">16627 9707 624,'0'0'21,"0"0"94,0 0 209,0 0-169,0 0-24,0 0-32,-14 1-15,14-1-9,0 0 6,0 0-8,0 0-16,0 0-35,0 0-10,0 0-11,0 0 0,1 0-1,8 3 2,3-1-1,5 2 7,6-3 9,10-1 8,7 0-1,7 0 2,11 0 3,19-1-6,25-5-4,34-1 2,29-1 11,17 0-4,19 2-8,16 3 8,23 3 1,24-3-1,13 3 2,5 0-1,-7-6-6,-21-2-6,-34-4 7,-39-3 0,-40-2-5,-45 3 2,-32 1-8,-23 4 8,-13 2 15,-1 2 1,-5-1-9,-4 2-9,-10 2-11,-6 1 1,-2 1-9,0 0 2,-13 0-1,-4 0-1,-5 0-6,-3 0-31,-2 0-34,0 0-30,1 0-9,1 0-26,0 0-65,-9 0-56,7 0-51,2-1-416</inkml:trace>
  <inkml:trace contextRef="#ctx0" brushRef="#br0" timeOffset="206571.8579">17308 10400 202,'0'0'1025,"0"0"-811,0 0-60,0 0-64,0 0-36,0 0 13,120-9 37,-12 0 0,11 1-3,-15 2-30,-26 1-34,-30 4-27,-11 1-8,-1-2 5,-3 2-7,-8 0-11,-14 0-68,-11 0-75,-24 0-87,-12 0-56,-1 0-237</inkml:trace>
  <inkml:trace contextRef="#ctx0" brushRef="#br0" timeOffset="207123.5043">17490 10347 783,'0'0'297,"0"0"-140,0 0-28,0 0-47,0 0-25,0 0-3,0 0 27,-17 13-2,17-5 6,0 0-21,10 6-11,4 0-15,7 4 0,4 3-3,-1 2-9,3 5-12,-3 2-6,-3 3-2,-9 2-4,-6 1-1,-6-1 0,-11 2 5,-19 0-5,-10 0 10,-9-1-11,-5 0-6,3-6-4,5-3-1,12-5 11,12-7-7,13-6 6,9-4-7,14-5 8,22 0 0,27 0 1,29-8 7,28-4 6,3 4 1,-18 1 6,-28 4 8,-33 2-16,-10 1-5,-4-1-7,-3-1 1,-3 2 9,-14-2-10,-5 2 0,-4 0 5,-1 0-6,0 0 0,0 0-104,-12-1-185,2-2-229,-4 0-627</inkml:trace>
  <inkml:trace contextRef="#ctx0" brushRef="#br0" timeOffset="208452.0319">17502 11533 1297,'0'0'339,"0"0"-97,0 0-90,0 0-47,0 0-33,0 0-20,0 0-11,-2-5 1,2 20 7,0 6-14,0 5-7,-1 4-4,-4 1-16,-1 1-7,0-4 1,3-5-1,-1-3-1,2-4-6,2-5-36,0-3-44,0-5-43,0-3-101,0-7-110,6-10-324</inkml:trace>
  <inkml:trace contextRef="#ctx0" brushRef="#br0" timeOffset="208637.4539">17497 11259 849,'0'0'551,"0"0"-397,0 0-46,0 0-57,0 0-31,0 0-20,0 0-1,30-3-5,-14 15-150,-4-2-472</inkml:trace>
  <inkml:trace contextRef="#ctx0" brushRef="#br0" timeOffset="208997.4486">17728 11499 51,'0'0'925,"0"0"-653,0 0-140,0 0-67,0 0-28,0 0-10,0 0-11,106 10-8,-79-7-7,-3 1-1,-9-1 2,-7-1-2,-8 3-7,-2 2-129,-10-1-163</inkml:trace>
  <inkml:trace contextRef="#ctx0" brushRef="#br0" timeOffset="209167.7115">17740 11701 176,'0'0'961,"0"0"-793,0 0-42,0 0-52,0 0-46,103-12-15,-54 8-13,-8 2-49,-7-3-307</inkml:trace>
  <inkml:trace contextRef="#ctx0" brushRef="#br0" timeOffset="209583.7747">18272 11519 385,'0'0'632,"0"0"-415,0 0-46,0 0-58,0 0-1,0 0-19,0 0 8,-10-9-4,4 9-12,0 0-5,-2 8-21,0 0-20,2 5-13,0 4-10,0 2-10,2 3-5,2 3-1,2 1 1,0 0-1,0-3 1,2-1-1,8-4 0,1-5 0,5-5 1,-1-2 0,4-6 0,1 0 7,1-6 3,-1-6 9,-3-6 20,-4-4 8,-2-3 1,-7-3-23,-4-3-15,0 5-10,-1 2 0,-13 8-1,-7 3-77,-11 6-117,3 4-318,4 0-362</inkml:trace>
  <inkml:trace contextRef="#ctx0" brushRef="#br0" timeOffset="238059.4543">18871 10249 101,'0'0'1223,"0"0"-989,0 0-30,0 0-23,0 0-55,0 0-48,-21-15-16,21 15-10,0 0-3,0 0-6,0 0-9,-6 12-6,-4 7-3,-8 10 5,-3 8-11,-2 6-6,-2 5-7,0 4-5,0-1 5,4-4-5,6-7 0,6-7-1,3-7-6,6-10-10,0-7-7,3-6 2,10-3-1,1-3 4,5-15-1,0-5 10,0-8 8,3-11-1,0-5 1,1-6 1,0 0-1,1 4 0,-3 6 1,-3 13 1,0 7 0,-3 11 0,0 11 0,-2 1 5,2 13 5,-1 12-1,-4 8-9,2 5 8,-5 3-2,-2 1-7,-2-2 0,0-4 4,-3-4-4,0-7-12,0-6-57,0-5-94,0-6-120,-4-8-206,-7 0-354</inkml:trace>
  <inkml:trace contextRef="#ctx0" brushRef="#br0" timeOffset="238265.3601">18623 10518 887,'0'0'543,"0"0"-405,0 0-20,0 0-36,102 0-31,-49 0-42,4 0-9,-1-3 0,-6-3-181,-1-10-204,-16 2-737</inkml:trace>
  <inkml:trace contextRef="#ctx0" brushRef="#br0" timeOffset="238816.5823">19222 10147 84,'0'0'853,"0"0"-607,0 0 3,0 0-6,0 0-45,0 0-29,0 0-28,19-29-32,-19 29-29,0 0-29,0 11-22,0 6-9,0 4-11,0 5-8,0 3 5,5-1-5,-1-3-1,1-5 0,-1-4-1,-1-6-35,1-6-80,-1-4-68,-3 0-114,0-24-200,0 1-293</inkml:trace>
  <inkml:trace contextRef="#ctx0" brushRef="#br0" timeOffset="239055.0588">19256 9915 1235,'0'0'319,"0"0"2,0 0-91,0 0-101,0 0-58,0 0-42,0 0-21,-1-9-8,1 15 0,0 4-59,6-1-278,1-3-696</inkml:trace>
  <inkml:trace contextRef="#ctx0" brushRef="#br0" timeOffset="243150.8559">19738 10406 213,'0'0'1,"0"0"708,0 0-532,0 0-25,0 0 1,0 0-58,0 0-20,0-30 10,0 28-1,0 2 1,0 0-13,0 0-17,0 0-5,0-3 0,0 3-10,0 0 7,0 0-9,0 0 0,0 0 1,0 0-2,0 0-6,0 0 0,0 0 2,0 0-13,-3 0-5,-7 7-9,-5 12 3,-9 12-7,-12 21 8,-18 25 0,-17 23-9,-8 7 7,10-18-2,18-22 0,20-25-5,5-9 7,1 4-1,1-1-5,4-1-2,6-7 1,6-10-1,7-8-16,1-7-40,0-3-73,9-2-76,5-15-116,8-14-262,-5 3-451</inkml:trace>
  <inkml:trace contextRef="#ctx0" brushRef="#br0" timeOffset="243747.8863">19960 10793 464,'0'0'289,"0"0"274,0 0-381,0 0 65,0 0-49,0 0-46,0 0-34,11-14-34,-11 14-32,0 8-18,0 6 2,0 9-4,-8 6-12,-2 3-10,-1 1-1,-1 0-8,2-3 0,1-2 1,-1-6-1,1-5 0,2-3-1,3-8-16,1-1-59,2-5-50,1 0-82,0-5-119,0-10-48,0-19-246,0 4-56,4-2 616</inkml:trace>
  <inkml:trace contextRef="#ctx0" brushRef="#br0" timeOffset="243949.7582">19957 10568 724,'0'0'225,"0"0"-47,0 0 16,0 0-49,0 0-20,0 0-29,0 0-31,-4-71-48,10 73-11,-2 7-6,1 5-77,0-1-249,-2-3-861</inkml:trace>
  <inkml:trace contextRef="#ctx0" brushRef="#br0" timeOffset="244266.4097">20317 10631 413,'0'0'826,"0"0"-535,0 0-15,0 0-31,0 0-88,0 0-58,0 0-15,6 20-1,-6 0-14,0 8-16,-5 5-23,-3 9-20,-3 3-2,0 3-7,1 0-1,0-4-8,1-2-58,2-4-99,2-13-154,2-9-366</inkml:trace>
  <inkml:trace contextRef="#ctx0" brushRef="#br0" timeOffset="244615.1116">20256 11260 1061,'0'0'357,"0"0"-51,0 0-91,0 0-75,0 0-54,0 0-37,0 0-18,0 0 0,7 22-9,-26-17-12,1 1-8,-3-2-1,6-3 0,3-1-1,6 0-46,6-1-87,0-7-78,14-3-65,3 1-35,0-3-251,-7 1-11,-4 4 388</inkml:trace>
  <inkml:trace contextRef="#ctx0" brushRef="#br0" timeOffset="250645.1037">17557 9968 166,'0'0'963,"0"0"-769,0 0-10,0 0-47,0 0-43,0 0 1,-2 0-14,2 0-12,0 0-2,0 0-1,-1 0-16,-2 0-11,0 0-8,-2 1-9,-2 1-6,2-1 5,-1 2-14,0 0-1,0 0-5,-1-1 0,1 4 0,0-1-1,0 1 0,0 1 2,-1 2-2,2-1 0,4 2 0,-1 2 2,2-1-2,0 1 0,12 0 0,5 0 0,3 0 1,4-2-1,-1 0 1,-1-1-1,-3 0 1,-7 1-1,-2-1 0,-6-2 0,-4 2 0,0 1 0,-6 1 0,-8-1 1,-6 2-1,-3-1 0,-1 3 1,-1-2-1,1 1 0,2-2 0,5 0 2,4-3-2,4-2 0,4-2 0,2-2 0,3-2-7,0 0-29,0 0-39,8 0-71,3-1-96,8-17-115,-6-1-333,2 2-40</inkml:trace>
  <inkml:trace contextRef="#ctx0" brushRef="#br0" timeOffset="252713.7303">17437 9962 253,'0'0'0,"0"0"0,0 0 345,0 0-147,0 0-67,0 0 11,0 0-51,5 0-10,-5 0 13,2 0 8,2-1-18,-3-1 3,2 0-2,0 2 1,2-2-12,1 1-3,0-2-24,1 3-8,0 0-2,1 0 2,0 0-3,0 3-14,-2 5-3,0 4-4,-1 1 2,-2 4-3,-3 5-1,0-1-7,0 3 0,0 0-5,0-1 1,-3-1-1,-3-3 5,0 1-5,0-3 0,-1-2-1,2-2 1,2-5 0,0-2 1,3-1-2,0-4 0,0-1 1,0 0 6,0 0 1,9-4 5,4-7 0,-1-6-1,3-2 0,0-7-3,1-4-3,1-2-5,1-2 0,0 0 0,0 4 0,-2 5-1,2 5 0,-4 8 0,-1 2 0,-4 5 0,-1 4 0,0 1 0,-2 0 0,-1 13 1,1 5 5,-2 6-5,-1 1 7,1 5-2,-2-2-6,-1 0 0,2-2 1,1-1-1,2-4 0,0-4 1,4-5 1,5-2-2,6-8 2,5-2 13,6 0 9,2-6-4,-1-5-3,-5-2 2,-5 2-7,-8 3-2,-5 1-8,-5 4-1,-5 2-1,0 1-143,0 0-238,-3 0-414</inkml:trace>
  <inkml:trace contextRef="#ctx0" brushRef="#br0" timeOffset="253583.52">22044 9546 307,'0'0'887,"0"0"-664,0 0-17,0 0-47,0 0-45,0 0-32,0 0 5,66-10-5,-32 9-23,2 1-32,3 0-17,0 0-3,-5 2-7,2 12-84,-9-2-222,-11-4-248</inkml:trace>
  <inkml:trace contextRef="#ctx0" brushRef="#br0" timeOffset="253738.6477">22167 9690 735,'0'0'580,"0"0"-326,0 0 30,0 0-76,0 0-49,0 0-8,89 9-79,-35-17-58,37-1-14,-13 1-210,-11 2-581</inkml:trace>
  <inkml:trace contextRef="#ctx0" brushRef="#br0" timeOffset="254637.0854">24540 8063 1069,'0'0'357,"0"0"-84,0 0-29,0 0-65,0 0-71,0 0-31,0 0-23,10-31-30,-10 43-12,-8 12-2,-5 9 8,-4 9-4,-2 12-7,-2 4 3,-2 3-8,4-2-1,3-8 0,-1-8 0,7-9-1,2-11 0,3-8 0,2-9-7,3-6 6,0 0 0,0-19-8,1-8-3,9-9-1,2-9-1,6-9 4,2-5 10,2-1-1,2 4 0,-5 12 1,-1 8 0,-4 11 0,-1 11 0,-2 8 0,2 6 0,2 0 0,3 8 0,0 11 0,2 6 1,-2 7-1,-3 4 1,0 6 0,-3 2 0,-3-3-1,1-1-8,-4-5-91,-3-9-125,-1-9-162,-2-10-365</inkml:trace>
  <inkml:trace contextRef="#ctx0" brushRef="#br0" timeOffset="254853.6531">24435 8319 1038,'0'0'385,"0"0"-135,0 0-63,0 0-86,83-22-57,-42 13-22,8 3-22,19-7-10,-8 1-192,-11-2-330</inkml:trace>
  <inkml:trace contextRef="#ctx0" brushRef="#br0" timeOffset="255314.9808">25058 7775 61,'0'0'976,"0"0"-761,0 0 15,0 0-41,0 0-13,0 0-39,0 0-28,14-25-34,-14 25-32,-8 0-18,-4 1-13,0 8-10,2 0 6,0 4-8,5 2 1,5-1-1,0 5 1,5 0-1,12-1 1,6 1 0,-2 1-1,3 0 1,-5-2-1,-4 2 1,-3-3-1,-8 1 0,-4-2 1,0 0-1,-3-1 1,-12-3 0,-3 0 1,-3-4-2,-1-2-13,1-5-74,-3-1-145,4-9-134,6-4-494</inkml:trace>
  <inkml:trace contextRef="#ctx0" brushRef="#br0" timeOffset="255497.8501">25097 7755 160,'0'0'1069,"0"0"-834,94-20-23,-42 13-47,2 3-80,-2 2-61,-4 2-24,-11 2-24,-13 8-274,-15 1-753</inkml:trace>
  <inkml:trace contextRef="#ctx0" brushRef="#br0" timeOffset="256000.756">23978 8787 1149,'0'0'271,"0"0"-63,0 0-26,167-19-11,-24 11-15,41 2-37,31 5-16,11 1-17,-15 0-29,-31 4-28,-50 1-19,-54-5-8,-36 0 5,-21 0-5,-3-2-2,-7-1-25,-9-3-125,-15 2-219,-12 1-645</inkml:trace>
  <inkml:trace contextRef="#ctx0" brushRef="#br0" timeOffset="256526.2526">24794 9070 631,'0'0'339,"0"0"57,0 0-122,0 0-34,0 0-90,0 0-29,0 0-38,11-19-30,-11 19-28,-5 0-10,-8 5-14,-5 7 1,1-1-1,4 3 0,7 0-1,6-2 0,0 3-1,12-2 0,12-1 1,3 0 0,1-1-1,-3 0 1,-4 0 0,-7 1 0,-7-2 0,-5 2 0,-2 1 0,0-1 0,-15 0 0,-5 0 1,-3-3-2,-3 1 1,-2-2-31,1-1-42,1-2-68,6-1-77,5-4-47,7-1-125,2-14-763</inkml:trace>
  <inkml:trace contextRef="#ctx0" brushRef="#br0" timeOffset="256714.1145">24878 8919 1333,'0'0'356,"0"0"-73,86-18-131,-47 18-91,1 0-45,12 18-16,-8 4-52,-10-6-426</inkml:trace>
  <inkml:trace contextRef="#ctx0" brushRef="#br0" timeOffset="256989.563">25304 8926 540,'0'0'790,"0"0"-501,0 0-27,0 0-60,0 0-44,0 0-41,0 0-31,-3-5-27,-1 6-28,1 12-4,-3 3-6,1 7-8,-1 3-11,2 3-2,-2 11-40,2-6-192,-1-8-440</inkml:trace>
  <inkml:trace contextRef="#ctx0" brushRef="#br0" timeOffset="257290.2664">25231 9367 97,'0'0'1259,"0"0"-1000,0 0-4,0 0-47,0 0-77,0 0-63,0 0-35,17 2-23,-17 0-3,0-2-5,0 1-1,-2-1 8,-4 0-9,2 0-22,4 0-61,0-9-89,1 0-90,16-7-114,-5 4-568,-2 0 464</inkml:trace>
  <inkml:trace contextRef="#ctx0" brushRef="#br0" timeOffset="258236.6517">23631 9584 620,'0'0'372,"0"0"-103,0 0-109,0 0-89,0 0-39,0 0 13,0 0 50,16 27 32,11-19-5,15 2-26,29 0-17,47 1-22,59 1-11,37 0-12,27 0 9,15 1 3,0-1-23,22 1 5,10-5-11,3-3-4,-9-5 1,-26-4-14,-37-8 0,-40-1 20,-43 4 93,-42 1-15,-29 4-21,-25 3-29,-9 1-21,-1 0-17,0 0-8,-3 1-1,-8 6-1,-10 2-10,-7-1-30,-2 0-42,-30 1-76,-5-2-165,1-4-383</inkml:trace>
  <inkml:trace contextRef="#ctx0" brushRef="#br0" timeOffset="262932.9169">24212 10521 155,'0'0'887,"0"0"-702,0 0-18,0 0-39,0 0-16,0 0 6,0-14 9,2 14 2,-2 0-10,0 0-39,0 0-18,0 0-18,1 0-14,-1 0-14,0 0-7,0 0-8,0 8 0,0 9 0,-4 7 0,-2 4-1,1 6 0,2 1 0,-1 2 1,-2-1-1,3-3 1,0-3 0,3-5 0,0-7 0,0-6-1,0-5-1,0-2 0,0-5-31,0-3-67,5-7-195,2-7-330</inkml:trace>
  <inkml:trace contextRef="#ctx0" brushRef="#br0" timeOffset="263410.2096">24466 10707 103,'0'0'106,"0"0"724,0 0-649,0 0-59,0 0-55,0 0-17,0 0 0,43 3-18,-15-3 7,5 0 9,6 0-7,3 0-12,3 0-13,-2 0-4,-3 0-6,-6 0-6,-7 0 1,-7 0-1,-7 0-17,-7 0-105,-4-3-111,-2-3-309</inkml:trace>
  <inkml:trace contextRef="#ctx0" brushRef="#br0" timeOffset="263706.7284">24694 10571 103,'0'0'910,"0"0"-680,0 0 30,0 0-61,0 0-22,0 0-26,0 0-47,-22-25-31,22 25-25,0 7-22,0 11-4,0 4 18,0 6 0,3 4-14,0 3-11,-3 3-9,0-2-5,0 1 7,0-2-8,0-2-6,-5-7-89,-2-5-111,-1-7-147,4-10-246</inkml:trace>
  <inkml:trace contextRef="#ctx0" brushRef="#br0" timeOffset="265326.978">25484 10443 107,'0'0'830,"0"0"-663,0 0-57,0 0 2,0 0 1,0 0-14,0 0 3,17-46 1,-17 46 22,0 0-20,0 0-56,0 0-26,0 6-22,0 8 6,-6 6-6,-1 6 5,-3 5-5,-1 4-1,2 5 1,-4 1-1,2 0 1,-2 0 0,4-3 0,0-4-1,1-4 1,1-4 0,3-7-1,1-5 0,1-5 0,1-6-54,1-3-62,0-1-36,0-21-94,0 0-251</inkml:trace>
  <inkml:trace contextRef="#ctx0" brushRef="#br0" timeOffset="265676.7114">25498 10463 9,'0'0'183,"0"0"585,0 0-596,0 0-24,0 0 6,0 0-41,0 0-7,30-16-24,-28 16-12,-1 0-25,2 4-20,2 10 8,-1 5-1,2 5-10,1 6-9,0 3 3,0 0-3,3 2-7,-1 1 0,0-1-5,2-2 5,-2-1-4,1-1 0,-1-3-1,0-4-1,0-6-44,-1-3-76,0-10-68,-3-2-67,-2-3-268</inkml:trace>
  <inkml:trace contextRef="#ctx0" brushRef="#br0" timeOffset="272599.7186">25479 10740 307,'0'0'0,"0"0"-21,0 0 21,0 0 232,0 0-13,0 0-133,-6 9-43,6-9-3,-1 0 4,1 0 1,-2 0-8,0 1 2,1-1 15,-1 0 4,-1 0 2,0 0-10,-1 0-8,-2 0-13,2 1-12,-1 1-1,2-2-6,0 3 0,0-2-8,3-1 11,-1 2-12,1-2 9,0 2-1,0-2 4,0 0 2,0 0-2,0 0 3,0 0-2,0 0-3,0 0-4,0 0-7,0 0 1,0 0 5,0 0-3,0 1-3,0-1 1,0 0 1,0 0-1,0 0 7,0 0-7,0 0 8,0 0-3,0 0-6,0 0 1,0 0 0,0 0 0,0 0 2,4 0 14,14 0 39,6 0 8,7 0-17,9-1-9,-1-4-3,0-1 9,-7 0-6,-7 2-13,-10 1-6,-6 2-12,-6-1 2,-3 2-8,0 0-1,0 0-40,-8 0-111,-7 0-16,3 0-93,1 0-337</inkml:trace>
  <inkml:trace contextRef="#ctx0" brushRef="#br0" timeOffset="274168.2928">26315 10626 235,'0'0'0,"0"0"0,0 0 6,0 0 364,0 0-170,0 0-40,0 0-24,4 5-46,-4-5-31,0 0-29,0 0 1,-6 1-11,0 1 15,2-2 0,1 1-2,-1-1 12,3 2-13,-1-2 16,2 1-3,0-1-13,0 0-13,0 1-7,0-1-5,14 0 5,7 0 10,10 0-12,10 0-9,5 0 14,2 0-14,-2 0-1,-6 0 0,-7 0 0,-9 0 1,-8-1 0,-6 0-1,-7-2-83,-3 1-167,0-1-300</inkml:trace>
  <inkml:trace contextRef="#ctx0" brushRef="#br0" timeOffset="274464.8776">26447 10486 423,'0'0'739,"0"0"-513,0 0 5,0 0-38,0 0-41,0 0-29,0 0-15,-18-26-22,24 26-33,5 2-28,-2 12-9,-2 9-7,-1 7 5,-2 7-14,-4 4 1,0 1 0,0-1 6,0-3-7,0-5-12,5-7-71,9-3-85,12-9-142,-2-10-193,-3-4-810</inkml:trace>
  <inkml:trace contextRef="#ctx0" brushRef="#br0" timeOffset="275537.2955">27202 10353 405,'0'0'827,"0"0"-605,0 0 13,0 0-17,82-68-35,-71 59-47,-5 3-25,-2 4-25,-3 2-13,-1 0-32,0 4-26,-5 19-14,-9 14 1,-3 11-1,-3 9 0,1 5 0,2-4 4,2-3-5,5-12 0,4-10 0,4-8-1,2-12-5,0-5-8,5-8-7,10 0 10,4-14-20,3-10-3,2-9-6,2-8 3,-1-6 9,-1-7 4,-3-2 14,-2 2 2,-3 9 8,-5 11-1,-2 9 1,-3 12 0,1 7 2,-2 6 8,2 0-1,2 16-8,6 12 0,0 8 7,5 5-8,-3 3 0,1-1-2,-3-7-76,-3-9-206,-6-10-231,-3-12-705</inkml:trace>
  <inkml:trace contextRef="#ctx0" brushRef="#br0" timeOffset="275722.7684">27262 10459 1058,'0'0'378,"0"0"-194,0 0-60,0 0-1,103 0-79,-63 0-29,10 0-15,-9-3-157,-8-6-425</inkml:trace>
  <inkml:trace contextRef="#ctx0" brushRef="#br0" timeOffset="276071.7168">27689 10124 895,'0'0'558,"0"0"-347,0 0-12,0 0-98,0 0-54,0 0-23,0 0-8,50 20-4,-42 3 1,-1 3-2,1 0-4,-1-2-6,1-5 8,-1-5-3,2-6-5,4-5 32,4-3 51,7-2-13,1-11-37,3-2-19,-2 0-8,-7 1-5,-2 1-1,-5 4-1,-5 6-60,-7 3-159,0 2-267,-9 8-297</inkml:trace>
  <inkml:trace contextRef="#ctx0" brushRef="#br0" timeOffset="276466.4464">27223 10924 71,'0'0'722,"0"0"-478,0 0-43,0 0-14,0 0-17,0 0-27,0 0-1,-76 0-25,76 0-19,4 0-43,21-2-17,30-4 14,36-5 8,46-5-3,19-2-1,2-2-9,-20 1-11,-42 5-9,-32 3-8,-26 4-13,-17 1-4,0 5-2,-9 1-8,-12 0-157,-6 0-364,-15 3-305</inkml:trace>
  <inkml:trace contextRef="#ctx0" brushRef="#br0" timeOffset="276914.411">27502 11085 77,'0'0'809,"0"0"-570,0 0 1,0 0-31,0 0-27,0 0-12,0 0-32,34-21-31,-14 15-20,-1 2-17,2 3-18,-5 1-17,-4 0-18,-7 9-11,-5 7-5,0 6 5,-14 0 1,-8 3-6,-3 0 0,3-3-1,3-1 6,6-4-6,9-3-6,4-3 6,3-2 0,17-5 0,9-2 0,4-2 0,2 0 1,3 0-1,-3 0 0,-3 0-21,-1-6-101,-7 0-183,-6-1-454</inkml:trace>
  <inkml:trace contextRef="#ctx0" brushRef="#br0" timeOffset="277197.0385">28017 11103 143,'0'0'1303,"0"0"-973,0 0-60,0 0-102,0 0-59,0 0-23,0 0-39,10-18-30,-10 23-16,0 6 8,0 3-7,-6 2 10,2 2-11,-1 1 6,1 0-7,3 1 0,1 1-9,0 0-78,0 0-95,0 3-110,0-4-86,0-5-581</inkml:trace>
  <inkml:trace contextRef="#ctx0" brushRef="#br0" timeOffset="277398.6066">28071 11521 919,'0'0'276,"0"0"-12,0 0-55,0 0-52,0 0-62,0 0-47,0 0-30,2 13-6,3-13-12,2-16-109,1-1-219,0 0-928</inkml:trace>
  <inkml:trace contextRef="#ctx0" brushRef="#br0" timeOffset="278354.5328">28725 10790 64,'0'0'125,"0"0"561,0 0-476,0 0-71,0 0-26,0 0 10,0 0-5,-8 0-34,8 0-17,0 0-5,5 0-13,10 3 2,12-2 33,9 2-27,10 0-13,10 1-23,5 1-10,4 0-5,-2 0-5,-8 0 0,-7-1-1,-14 0-48,-10-2-101,-16-2-89,-8 0-49,0-4-408</inkml:trace>
  <inkml:trace contextRef="#ctx0" brushRef="#br0" timeOffset="278584.7867">29007 10675 129,'0'0'1031,"0"0"-728,0 0 10,0 0-97,0 0-70,0 0-57,0 0-48,52-10-26,-52 33 4,0 13-5,-4 2-6,-5 7-6,0 1 4,2 2-6,7 4-41,0-12-197,3-15-325</inkml:trace>
  <inkml:trace contextRef="#ctx0" brushRef="#br0" timeOffset="279171.3372">29753 10368 508,'0'0'646,"0"0"-410,0 0-15,0 0-74,0 0-47,0 0-34,0 0-18,0 38 16,-7-4-12,-5 10-21,0 7-14,-2 2-8,0 0-7,2-6-1,0-5 0,4-10-1,2-7-27,3-11-14,2-6 10,1-8 21,0 0 4,0-10 12,6-11-6,6-7 0,6-9-1,7-15 1,0-2 1,4-4-1,-2-4 1,-3 15 5,-1 4 19,-2 10 47,-6 13-7,-2 10-19,0 8-21,-1 2-4,1 2-21,0 17 2,2 6 8,-4 9-10,-1 7 0,0 5 1,0 1 0,0 1 0,0-4-1,-1-7 0,-1-9-55,-2-7-113,-6-11-108,0-6-113,-3-4-812</inkml:trace>
  <inkml:trace contextRef="#ctx0" brushRef="#br0" timeOffset="279347.2032">29771 10626 405,'0'0'890,"0"0"-600,0 0-74,0 0-72,83-14-78,-49 6-39,13-3-27,-9 2-92,-8 1-686</inkml:trace>
  <inkml:trace contextRef="#ctx0" brushRef="#br0" timeOffset="281253.7644">30081 9851 618,'0'0'394,"0"0"-228,0 0 7,0 0-43,0 0-32,0 0-21,0 0-17,98-52 10,-72 52 4,-3 0-17,-7 0-32,-7 5-17,-7 9-7,-2 3 6,-5 3-1,-11 1 0,-2-3-5,1 0 1,4-6-1,6-2 0,5-3 0,2-3 1,2 1-1,13-4 4,4 3-5,3-2 0,-1 3 0,2 1 0,-4 2 0,-4 5 1,-2 2-1,-4 5 0,-6 2 0,-3 1 1,0 3-1,-15-2 0,-12 0 0,-7-3 0,-11-2 0,-25-3-136,11-4-214,5-7-1024</inkml:trace>
  <inkml:trace contextRef="#ctx0" brushRef="#br0" timeOffset="281788.7371">29770 11046 1072,'0'0'275,"0"0"-71,0 0-64,0 0-11,84-39-14,-18 26-9,28-2-6,22 4-10,-8 0-19,-20 5-31,-31 5-20,-23 1-11,-3 0-8,-2 0 0,-8 4-1,-12 4-44,-9 5-122,-17 1-164,-5-4-281</inkml:trace>
  <inkml:trace contextRef="#ctx0" brushRef="#br0" timeOffset="282325.2551">30080 11260 139,'0'0'959,"0"0"-694,0 0-52,0 0-19,0 0-11,79-14-19,-53 8-37,-4 1-34,-5 2-38,-6 3-16,-5 0-26,-4 1-4,-2 11-8,0 5 1,-11 1-1,-2-1 0,1 0-1,0-5-13,5 1-7,4-7-20,3 0-7,0-2-5,4-2 22,9 2 5,2 0 5,2-1 12,1 0 8,0 1-1,0-1 1,-2 6 0,-4 1 0,-3 3-1,-9 1 1,0 5 0,-10-1 0,-15 0 0,-10 2-1,-3-3-50,-11 0-155,9-4-118,9-8-428</inkml:trace>
  <inkml:trace contextRef="#ctx0" brushRef="#br0" timeOffset="282664.6286">30568 11275 147,'0'0'993,"0"0"-693,0 0-52,0 0-21,0 0-40,0 0-63,0 0-23,30-35-17,-30 35-36,1 0-32,-1 11-2,0 7 5,0 5-10,0 3-8,-5 2 5,-2 2-5,1 2-1,2-3-52,-1 10-107,2-9-165,-1-5-328</inkml:trace>
  <inkml:trace contextRef="#ctx0" brushRef="#br0" timeOffset="282887.7912">30607 11771 1092,'0'0'403,"0"0"-95,0 0-122,0 0-78,0 0-62,0 0-37,0 0-9,-12 16-17,27-19-230,-2-6-370</inkml:trace>
  <inkml:trace contextRef="#ctx0" brushRef="#br0" timeOffset="284211.1636">30690 10804 110,'0'0'687,"0"0"-411,0 0-86,0 0-19,0 0-46,0 0-22,0 0-21,-15-1-16,15 1-17,0 0-11,2 0-20,13 0-8,7 3 17,13 0 18,11-2-6,9 1-21,6-2-2,0 0-7,-1 0-9,-8 0-1,-7-3 1,-14 0 8,-13 0-8,-8 0-28,-10 0-125,-8 0-132,-9 2-380</inkml:trace>
  <inkml:trace contextRef="#ctx0" brushRef="#br0" timeOffset="284504.2228">30965 10672 942,'0'0'246,"0"0"9,0 0-60,0 0 0,0 0-36,0 0-20,0 0-28,-8-47-17,8 46-12,0 1-30,0 0-9,0 0-30,0 0-7,0 11 3,0 9-8,0 7 9,0 7-7,0 7-3,0 3 0,0 5 0,0 0-10,0 2-155,0-10-194,0-13-426</inkml:trace>
  <inkml:trace contextRef="#ctx0" brushRef="#br0" timeOffset="286583.7776">32061 10071 80,'0'0'1073,"0"0"-747,0 0-71,0 0-45,0 0-60,0 0-72,0 0-52,-10-10-26,0 32 0,-4 13 3,-4 9-2,-1 9-1,-1 3 0,4 1 0,1-5 1,4-7 0,5-8 0,1-9-1,2-10 0,3-8 0,0-7-9,0-3-12,1-8 20,11-13 1,3-11 0,4-7-5,5-8 5,0-6 0,3-4 1,0 4 0,-3 4 0,-6 12 0,-5 11 0,-4 10 5,-4 11 3,-1 5-9,2 4 0,0 19-14,3 6 14,0 8-4,3 4 3,0 3 1,-1-1 0,-1-4-57,-9 4-112,-1-12-222,0-11-603</inkml:trace>
  <inkml:trace contextRef="#ctx0" brushRef="#br0" timeOffset="286794.2795">31927 10291 439,'0'0'939,"0"0"-717,0 0-85,0 0-62,89-21-28,-50 15-40,2 2-7,12-6-53,-12 2-209,-8-3-313</inkml:trace>
  <inkml:trace contextRef="#ctx0" brushRef="#br0" timeOffset="287177.2328">32295 9792 834,'0'0'198,"0"0"21,0 0-27,0 0-65,0 0-41,0 0-60,0 0-19,-10-22-7,10 40 9,0 6-2,3 1 5,14 0-2,2-3 4,4-3-2,3-8-5,3-5 1,-3-6-1,0 0-1,-5-8 7,-5-5 10,-5-4 18,-4 1 43,-6 4 14,-1 3 0,0 5-24,0 4-38,-8 0-22,-4 15-14,-3 11 0,1 7 0,2 9 0,-1 10 0,-1 2 0,-3 9 0,-21 24-112,4-13-403,-2-11-1034</inkml:trace>
  <inkml:trace contextRef="#ctx0" brushRef="#br0" timeOffset="287466.178">31651 10757 1182,'0'0'313,"0"0"-46,97-6-24,3-4-60,42-1-24,20-1-29,3 6-42,-22 2-51,-48 3-25,-32 1-12,-33 0-12,-18 0-48,-12 7-103,0 3-184,-17-3-307</inkml:trace>
  <inkml:trace contextRef="#ctx0" brushRef="#br0" timeOffset="287997.4047">31811 11128 628,'0'0'485,"0"0"-114,0 0-64,0 0-73,0 0-79,0 0-49,0 0-31,-3-2-43,-2 4-25,-2 10-6,-2 7 6,-3 4-7,-1 7 0,2 3 0,5 0-1,4-3 1,2-3-20,8-5-37,16-4 7,7-10 22,5-7 3,5-1 12,-2-6 12,-1-11 0,-7-3 1,-4 0 1,-9-1 24,-3 3 9,-8 5 24,-4 4 6,-1 4-24,-2 3-9,0 2-10,0 0-20,-3 6-1,-9 7-1,-1 9 0,-3 2-8,3 5 9,1 2-1,3 1-20,8 5-135,1-5-125,0-10-291</inkml:trace>
  <inkml:trace contextRef="#ctx0" brushRef="#br0" timeOffset="288254.3035">32382 11170 108,'0'0'1034,"0"0"-654,0 0-55,0 0-83,0 0-84,0 0-73,0 0-45,15-2 9,-15 26 9,0 5-24,-8 6-20,-2 3-7,-2 2-7,0 12-69,2-12-199,4-7-424</inkml:trace>
  <inkml:trace contextRef="#ctx0" brushRef="#br0" timeOffset="288553.5971">32385 11643 320,'0'0'66,"0"0"662,0 0-437,0 0-28,0 0-45,0 0-67,0 0-39,0 0-39,1 40-31,-11-34-13,3-2-11,-1-2-9,2-2 0,1 0 0,5 0-3,0-11-5,4-2-1,9 0-1,5 3-35,8-2-67,-4 4-195,-3 0-488</inkml:trace>
  <inkml:trace contextRef="#ctx0" brushRef="#br0" timeOffset="302131.9213">26185 12687 104,'0'0'846,"0"0"-668,0 0-49,0 0-29,0 0-16,0 0 3,-2-18-10,2 15 15,0 1 2,0 0-18,6-1-34,6 2-5,8-3-18,9 3 4,14 1-12,7 0-3,8 0-2,3 0-5,-3 0 0,-4 0 0,-12-3 0,-11-1 1,-13-2-2,-12 2-40,-6 1-148,-19-7-105,-7 5-65,-2-2-238</inkml:trace>
  <inkml:trace contextRef="#ctx0" brushRef="#br0" timeOffset="302352.5136">26483 12550 90,'0'0'80,"0"0"284,0 0-19,0 0-59,0 0-55,0 0-34,-66-75-4,60 61-22,1 3-33,0 1-29,2 4-18,0 6-30,-3 0-31,-3 13-29,-4 17-1,-4 11 1,1 9-2,1 10 1,3 3 0,9 1-8,3 9-73,15-15-192,6-17-293</inkml:trace>
  <inkml:trace contextRef="#ctx0" brushRef="#br0" timeOffset="302906.6903">27353 12564 652,'0'0'499,"0"0"-272,0 0-37,0 0-48,0 0-24,0 0-43,0 0-43,-28 2-3,9 25 7,-3 5 0,0 7-10,1 5-15,1 0-10,3 0 6,2-6-6,2-7 1,2-6 4,3-7 1,4-8-7,1-6 8,3-4-7,0 0 16,0-18-9,1-8-8,14-11 7,8-7-6,5-8-2,5-4 2,1 0 0,1 7 0,-4 8 0,-4 12 0,-8 9 0,-4 11 0,-4 9 0,0 0 1,-2 20-2,2 12 0,-1 11-4,-1 8 4,-1 2 0,-2 2 0,-2-3 0,-1-4 0,-3-9-15,0-6-79,0-4-161,-3-11-56,-6-11-284</inkml:trace>
  <inkml:trace contextRef="#ctx0" brushRef="#br0" timeOffset="303064.7301">27212 12784 163,'0'0'978,"0"0"-729,0 0-101,0 0-90,102-31-35,-54 31-15,25 0-8,-14 2-115,-6-2-568</inkml:trace>
  <inkml:trace contextRef="#ctx0" brushRef="#br0" timeOffset="303464.9942">27790 12396 515,'0'0'189,"0"0"107,0 0-71,0 0-44,0 0-35,0 0-42,0 0-39,-13-66-38,-2 66-14,1 4-12,2 9-1,3 2-1,8 6 0,1 1 0,5 1 1,15 2 1,4 0 0,3 0 0,0 0 0,-6-1 0,-4-4 1,-4 1-2,-7-2 1,-4 0 0,-2-1-1,0-1 7,-7-3-7,-7-1 1,-2-3 0,0-4 5,-1 0 1,5-3-7,-2-3-15,5 0-124,1-3-176</inkml:trace>
  <inkml:trace contextRef="#ctx0" brushRef="#br0" timeOffset="303660.1638">27854 12337 454,'0'0'629,"0"0"-401,128-4-75,-80 4-89,-5 4-40,-11 9-17,-17 8-7,-8-3-58,-7-4-458</inkml:trace>
  <inkml:trace contextRef="#ctx0" brushRef="#br0" timeOffset="304120.9433">26304 13246 841,'0'0'390,"0"0"-149,139-3-75,19-3-10,40 3 5,30 3-37,4 0-43,-22 7-23,-20 5-15,-32-1-17,-51-5-8,-41-1-16,-33-3-1,-20 2-1,-7 0-37,-22 8-170,-13-2-129,-11-5-319</inkml:trace>
  <inkml:trace contextRef="#ctx0" brushRef="#br0" timeOffset="304581.8958">27035 13647 314,'0'0'719,"0"0"-496,0 0 37,0 0-84,0 0-16,0 0-39,0 0-59,-6-3-37,-15 3-16,-4 1-8,-2 9 0,2 4-1,5 1 1,5 4-1,11-1 0,4 2 0,12 0 0,15 2 0,11-3 0,3 1-1,-2 1 0,-5-3-2,-9 2 3,-9-2 1,-9 1 0,-7-1-1,0-1 0,-18 0 0,-3-2 0,-5-1 0,-2-2-9,0-2-46,-5-4-137,8-4-124,6-2-383</inkml:trace>
  <inkml:trace contextRef="#ctx0" brushRef="#br0" timeOffset="304781.9722">27140 13593 575,'0'0'617,"0"0"-395,0 0-59,97-37-67,-62 37-55,1 3-28,-2 15-13,8 13-1,-9-4-233,-6-4-1185</inkml:trace>
  <inkml:trace contextRef="#ctx0" brushRef="#br0" timeOffset="305056.1775">27621 13655 922,'0'0'306,"0"0"2,0 0-68,0 0-32,0 0-37,0 0-40,0 0-24,-14-27-58,12 33-33,-1 13-15,2 11 1,-2 8-1,1 9-1,2 5 0,-3 17-89,2-14-194,-3-10-411</inkml:trace>
  <inkml:trace contextRef="#ctx0" brushRef="#br0" timeOffset="305408.391">27585 14227 436,'0'0'229,"0"0"-11,0 0-1,0 0-62,0 0-6,0 0-44,0 0-41,23 34-12,-20-30-14,-3-1-19,0 0-10,0-2 0,-10-1 7,-1 0-16,-2 0 1,4-4 1,6-6 0,3-2-1,0 2 1,13 2-1,7 2 0,2 5 0,-2 1 0,-3 1-1,-6 10-83,-7-3-828</inkml:trace>
  <inkml:trace contextRef="#ctx0" brushRef="#br0" timeOffset="307622.6096">8086 14427 129,'0'0'694,"0"0"-473,0 0-61,0 0-67,87-1-28,-62-3 19,3 2-18,-1 0-21,3 2 17,-3 0-8,-2-2-16,-1 2-19,0 0-5,-3 0-14,-5 0 0,-1 0-39,-3 0-110,-3 0-128,-5 2-384</inkml:trace>
  <inkml:trace contextRef="#ctx0" brushRef="#br0" timeOffset="307906.2417">8013 14675 143,'0'0'850,"0"0"-658,0 0 15,0 0-28,0 0-10,0 0-26,80 0-45,-39-1-39,6-5-28,0 0-15,0 4-16,10-3 0,-14 4-139,-8-3-365</inkml:trace>
  <inkml:trace contextRef="#ctx0" brushRef="#br0" timeOffset="313763.7576">10592 13376 80,'0'0'817,"0"0"-607,0 0-42,0 0-33,0 0-29,0 0 14,0 0 0,58-51-3,-38 38-29,-1 3-21,2 1-23,-1 3-9,1 2-13,-2 2-11,-4 2-2,0 2-9,-8 12 0,-4 5 6,-3 5-6,0 2 2,-3-1-2,-6-1 0,2-6 1,2-4-2,2-3 1,3-7 0,0-1 0,8-3 5,13 0-4,1 0-1,2 0 1,-3 0-1,-2 0 1,-5 0-1,-3 7-8,-6 10 8,-5 2 0,0 1 0,0 1-3,-8 1 3,-9-3-1,-6-4 2,-5-2 3,-5-3-4,-3-4-1,-1-5-1,3-1 2,5 0 0,6 0 0,9 0 0,5-7 0,6-1 5,3-2-5,0 2-38,7 0-81,4 4-162,0 0-242</inkml:trace>
  <inkml:trace contextRef="#ctx0" brushRef="#br0" timeOffset="314184.3136">11134 13486 153,'0'0'969,"0"0"-753,0 0-12,0 0-67,0 0-26,0 0-41,0 0-26,0-21-22,0 21-16,-4 4-4,1 3 12,1-1-1,-1-2 0,3-1 2,-1-3 2,1 0 17,0 0 45,0-5-5,0-7-42,0 2-4,0-2-10,0 2-6,0 5-9,0 3-2,0 2-1,0 0-55,-5 6-89,-1 2-156,3-2-282</inkml:trace>
  <inkml:trace contextRef="#ctx0" brushRef="#br0" timeOffset="314767.3308">11453 13329 152,'0'0'945,"0"0"-684,0 0-88,0 0-67,0 0-46,0 0-28,0 0 0,-72 4-13,65 12-12,7 1-6,0 3 0,7 1 1,13-1 6,7-2 0,3 1 0,4-1 4,-1-3 0,-3 2 8,-3 0 2,-8 1 3,-7 1-14,-9 0-10,-3 2 4,-2-4 1,-14 2 7,-5-4-11,-3-2 5,-1-3 5,4-3-11,0-3-1,6-1-5,5-3-150,5 0-155,2-10-349</inkml:trace>
  <inkml:trace contextRef="#ctx0" brushRef="#br0" timeOffset="315057.9686">11455 13278 225,'0'0'599,"0"0"-221,0 0-133,0 0-48,91-8-12,-51 3-63,3 1-22,-1-2-30,-5 3-36,-7-1-15,-9 3-12,-9 0-6,-9 1-1,-3 0-6,-15 0-112,-9 0-192,0 0-383</inkml:trace>
  <inkml:trace contextRef="#ctx0" brushRef="#br0" timeOffset="315851.9857">11969 12470 80,'0'0'1001,"0"0"-740,0 0-30,0 0-42,0 0-69,0 0-38,0 0-12,26-71-36,-29 71-25,-5 0-8,-2 0-1,-3 2 0,-1 6 6,-2 2-5,2 2-1,2-3 1,0 3 1,5-3-2,1 0 1,3 1 1,1-1-1,2-1 0,0 2 0,3-1-1,12 3 0,6 3 6,6 2 6,3 3-6,1 1-6,0 3 0,-2 1 0,-8 1 0,0 0 1,-11-1-1,-4-1 0,-6 0 0,-4-3 6,-14-1 3,-8-1-9,-3-5 7,-1-1-7,1-3 0,4-4-1,5-1 1,3-1-43,3-4-102,2 0-134,5 0-205</inkml:trace>
  <inkml:trace contextRef="#ctx0" brushRef="#br0" timeOffset="316169.6035">11871 12411 234,'0'0'822,"0"0"-601,97-12 4,-46 8-58,4 2-26,0 2-43,-3 0-31,-10 0-32,-8 2-16,-11 0-9,-11 3-4,-8-2-5,-4 1 0,0 1-1,-10 2-37,-16 0-155,3-2-150,3-4-550</inkml:trace>
  <inkml:trace contextRef="#ctx0" brushRef="#br0" timeOffset="316946.4199">9979 13980 134,'0'0'394,"90"-2"16,13-15-168,62-4-9,41-4-44,28 4-8,19 4-33,-4 8-39,9 6-26,-11 2-24,-33 1-18,-59 0-13,-61 0-16,-51 0-12,-32 0 9,-11 0-9,-21 0-34,-58 0-200,1 0-120,-4 0-261</inkml:trace>
  <inkml:trace contextRef="#ctx0" brushRef="#br0" timeOffset="317506.1804">10834 14333 544,'0'0'46,"0"0"364,0 0-167,0 0-53,0 0-84,0 0-61,0 0-32,-6 4-6,-1 4-5,2 2 4,1 1-6,4 3 1,0 2-1,0-1 0,12 1 1,4 0 0,11-2 1,1 0 4,2-2 2,0 1 10,-2 0 0,-7 0-17,-6 2 10,-6 0-10,-9-1-1,0 1 9,-11-3-2,-12 0 0,-6-3-5,-2-5 4,0 0-6,-1 0-12,6-3-68,-3-1-86,8 0-99,9-9-493</inkml:trace>
  <inkml:trace contextRef="#ctx0" brushRef="#br0" timeOffset="317753.3309">10773 14284 140,'0'0'901,"0"0"-686,0 0-12,85-48-57,-48 36-47,7 0-36,5 5-34,0 4-13,3 3 0,-1 0-16,-6 3 0,-2 8-32,-12 0-155,-13-7-219</inkml:trace>
  <inkml:trace contextRef="#ctx0" brushRef="#br0" timeOffset="318060.7081">11461 14247 316,'0'0'362,"0"0"166,0 0-299,0 0-27,0 0-24,0 0-56,0 0-50,6 0-29,-6 0-25,0 9-2,-5 3 0,1 3-7,1 4-8,3 6 0,0 0-1,0 13-45,4-7-198,4-5-248</inkml:trace>
  <inkml:trace contextRef="#ctx0" brushRef="#br0" timeOffset="318404.6106">11486 14654 129,'0'0'134,"0"0"398,0 0-339,0 0-2,0 0 18,0 0-23,0 0-29,15 18-66,-12-16-50,-3-2-22,0 1-8,-3 3 3,-9-3-4,-2-1-1,-2 0-8,3 0 0,2 0 6,8-1-1,3-8 0,0 1-6,12 4-26,9 1-114,-3 3-186,-4-1-930</inkml:trace>
  <inkml:trace contextRef="#ctx0" brushRef="#br0" timeOffset="320386.2336">13106 12903 324,'0'0'164,"0"0"83,0 0-64,0 0-18,0 0-72,0 0-18,0 0-17,-1-32 22,-2 32-9,3 0-22,0 0-9,0 0-13,-3 0-12,3 0-8,-3 0 3,0 6 9,0 0 0,0 0-3,1-1-7,2-2 0,0 0 2,0-3 1,0 2-2,0-2 5,0 0 1,0 0-7,0 0 7,0 0-6,0 0-9,0 0 0,0 0 0,0 0 1,0 0-1,0 0 0,0 0 6,0 0-6,0 0 8,0 0-7,0 0 11,0 0-4,0 0 5,0 0 7,0 0-7,0 0 1,0 0-9,0 0 0,-1 1-6,1 4 1,-2 7 0,-1 5-1,2 7 0,-2 11 0,-1 19 1,-2 26 14,-10 29 5,-7 16 1,-9 8-2,-8 4-9,-5-3-8,-3 4 7,-2 3-9,-1 2 0,5 7 5,0 7-4,7 8-1,6-2 1,9-12 0,9-15 0,2-19-1,-1-19 0,-3-21-1,-2-20 0,-1-16 1,-4-9 1,-4 2-1,-1 0 1,2-5-1,8-10-9,7-13-20,6-6 17,6-2 6,0-15 3,0 3-3,0 2-8,0 3-64,2 3-49,-1 3-103,2-2-173</inkml:trace>
  <inkml:trace contextRef="#ctx0" brushRef="#br0" timeOffset="333221.0245">13757 13618 46,'0'0'1002,"0"0"-730,0 0-61,0 0-50,-43-77-35,37 67-12,-2 0 27,2 1-38,-1 2-22,1 4-12,1-2-9,2 2-25,0 2-15,2 1 5,-1 0-18,1 0 4,-2 0-11,-6 9-7,1 7 7,-2 7-1,-2 9 1,0 6-1,0 3 0,-3 4 0,3 4 1,-3-4 0,3 3-1,-1-8 1,4-4-14,5-8-18,4-7-39,0-7-40,23-8-88,6-5-109,2-1-93</inkml:trace>
  <inkml:trace contextRef="#ctx0" brushRef="#br0" timeOffset="333560.3741">13921 13799 608,'0'0'235,"0"0"-12,0 0-80,0 0-24,0 0-12,0 0-20,0 0-8,27-8-28,-1 6-7,9-4-12,7 6-10,4 0-8,3 0-8,2 0-6,-1 0 1,-6 0-1,-8 0-25,-8 0-67,-13-4-119,-8 0-80,-7-2-291</inkml:trace>
  <inkml:trace contextRef="#ctx0" brushRef="#br0" timeOffset="333893.8358">14139 13610 693,'0'0'271,"0"0"-71,0 0-32,0 0-35,0 0 4,0 0-6,0 0 9,-51-74-33,50 73 2,-1 1-39,2 0-39,-3 0-22,2 11-9,-4 8 1,-1 5 0,0 7 5,-3 4-6,-1 6 1,-2 3 0,-3 2-1,0 0 0,0-3 9,3-3-9,6-5-2,4-4-96,5-4-166,13-8-231,3-9-817</inkml:trace>
  <inkml:trace contextRef="#ctx0" brushRef="#br0" timeOffset="335500.4985">14840 13637 620,'0'0'249,"0"0"-19,0 0-91,0 0 16,0 0-23,0 0-21,0 0-18,-27-61 2,36 49-14,7 0-37,3 1-12,1 5-13,-2 4-7,-3 2-11,0 0 0,-5 2-1,-2 10 0,-5 5 0,-3 3 0,0 1 0,0 1 3,-3-2-3,-3-5-1,1-3-11,2-4 11,3-3-18,0-2 3,0 0-12,5-2 20,7 1-1,6 1 9,0 0 0,3 3 0,-2 2-1,-3 4 1,-1 6 0,-6 5-1,-7 4 0,-2 3 1,-3 2-7,-15-4 7,-5-2 2,-4-6-1,-2-6 0,0-6 0,3-4 1,3-4-1,5 0 0,5 0-1,4-4 1,4-4 1,5-2-2,0 1 0,0 1-45,6 5-116,5 3-107,1 0-224</inkml:trace>
  <inkml:trace contextRef="#ctx0" brushRef="#br0" timeOffset="335818.573">15247 13775 990,'0'0'251,"0"0"-10,0 0-98,0 0-59,0 0-20,0 0-36,0 0-16,-4-27-12,-4 28 0,0 7 0,1-3 1,3-1-1,1-1 0,3-3-1,0 0-6,0 0 0,0 0 1,7 0-29,16 0-102,-3 0-196,0 0-708</inkml:trace>
  <inkml:trace contextRef="#ctx0" brushRef="#br0" timeOffset="336213.6536">15565 13683 768,'0'0'246,"0"0"-41,0 0-13,0 0-56,0 0-28,0 0-44,0 0-42,-24-21-16,6 28-6,2 3 1,-2 2 1,2 5-1,7-3-1,6 5-1,3-1 1,1 1-1,17 0-1,1 0 1,5-2 1,0 2 0,-2-5 0,-5 4 0,-6-5 0,-3 2 0,-8-3 0,0 0 1,0 0-1,-13-2 1,-4 0 0,-2-1 7,-2-2-7,3-1 0,-1-1-1,4-1 0,3 0-77,6-4-156,5 0-77,1 0-468</inkml:trace>
  <inkml:trace contextRef="#ctx0" brushRef="#br0" timeOffset="336522.8115">15503 13621 468,'0'0'267,"0"0"-54,0 0-54,0 0-43,0 0 25,108-18-14,-63 17-23,1 1-33,-5 0-39,-7 0-14,-7 0-17,-8 0 2,-8 3-2,-4 3-1,-4-1-6,-3 4-32,4 7-58,-1-2-169,2-3-500</inkml:trace>
  <inkml:trace contextRef="#ctx0" brushRef="#br0" timeOffset="336910.5841">16181 13991 649,'0'0'232,"0"0"26,0 0-92,0 0-34,0 0-64,0 0-24,0 0 0,103-27-6,-57 25-9,7 2-10,-1 0-8,-1 0 1,-4 0-11,-3 3 0,-7 2 0,-7-1-1,-5 0-54,-9-1-96,-8-1-149,-7-2-310</inkml:trace>
  <inkml:trace contextRef="#ctx0" brushRef="#br0" timeOffset="337130.3643">16503 13834 476,'0'0'352,"0"0"-57,0 0-8,0 0-66,0 0-29,0 0-4,0 0-37,-40-59-55,40 59-53,0 15-28,0 11-2,0 7-1,0 9-6,-4 0-6,-5 2 8,1-3-7,2-3-2,3-4-44,3 1-151,12-11-303,6-8-755</inkml:trace>
  <inkml:trace contextRef="#ctx0" brushRef="#br0" timeOffset="337960.6186">17029 13733 730,'0'0'231,"0"0"22,0 0-35,0 0-35,0 0-39,113-71-30,-73 64-40,-1 4-23,-4 3-12,-6 0-14,-8 6-19,-9 9-5,-9 3 0,-3 7 0,-3 0 0,-12 2 6,-4-4-1,1 1-5,1-7-1,7-5 1,7-2-1,3-5-9,1-2 8,14 0 0,8-2 1,0 2 0,0 0 0,-1 2 0,1 1-2,-3 2 1,-1 6 0,-5 2 1,-2 2-4,-4 1 2,-3 1 3,-5-1-2,0 0 2,-11-2 0,-10-3 0,-9-2 0,-2-5-1,-4 1 0,1-4-58,7 1-67,7-1-31,11-1-95,7-2-152</inkml:trace>
  <inkml:trace contextRef="#ctx0" brushRef="#br0" timeOffset="338184.9156">17649 13926 933,'0'0'277,"0"0"30,0 0-121,0 0-61,0 0-73,0 0-49,0 0-3,11-4-29,-6 18-135,3-2-208</inkml:trace>
  <inkml:trace contextRef="#ctx0" brushRef="#br0" timeOffset="338563.0086">17969 13885 844,'0'0'243,"0"0"44,0 0-79,0 0-67,0 0-55,0 0-39,0 0-35,-51-51-5,31 57-7,4 8 0,4 1-11,6 5 10,6-1 1,0-1-6,11 0 0,9 0 6,3-2-1,2 1-1,-2-3 2,-1 1-1,-3 0 1,-5 0 0,-4 1-1,-6-2 0,-4 0 1,0 0 2,-13-1-1,-5-2 1,-6-1 4,1 0-6,-1-2 0,3-2-54,1 1-122,8-2-87,2-4-361</inkml:trace>
  <inkml:trace contextRef="#ctx0" brushRef="#br0" timeOffset="338809.1856">17872 13746 856,'0'0'225,"0"0"21,0 0-89,99-30-19,-55 30-39,2 0-49,-1 6-32,-6 11-18,-8-1-22,-10 6-76,-11-6-187,-7-6-568</inkml:trace>
  <inkml:trace contextRef="#ctx0" brushRef="#br0" timeOffset="339054.2647">18301 13508 963,'0'0'332,"0"0"-84,0 0-76,0 0-64,91 96-53,-86-13-30,-10 27-15,-32 11-1,-21-7-7,-19-19-2,-11-26-134,16-21-215,4-18-621</inkml:trace>
  <inkml:trace contextRef="#ctx0" brushRef="#br0" timeOffset="339536.4055">17072 13493 628,'0'0'267,"0"0"-16,0 0-38,0 0-27,0 0-80,0 0-72,0 0-17,-85 100 11,48-11 0,14 24-16,21 7-2,21-8-9,31-31 0,38-13 1,20-13 9,19-14-11,22-5 0,-8-22 6,-2-12-6,-39-2-52,-18 0-309</inkml:trace>
  <inkml:trace contextRef="#ctx0" brushRef="#br0" timeOffset="340222.5198">18249 13152 772,'0'0'239,"0"0"-26,0 0-45,0 0-69,0 0-35,0 0-10,0 0-25,98-49-6,-78 56-4,1 9-3,-4 4-6,-3 3-2,-5 3 6,-2-2 7,-4-3 6,0-3 10,0-6-6,2-5 4,4-6 4,10-1 46,11 0 34,14-6-60,9-5-32,7 0-13,-2 0-8,-5 2-5,-9 4-1,-8 5 0,-12 5-85,-11 12-230,-7 0-312</inkml:trace>
  <inkml:trace contextRef="#ctx0" brushRef="#br0" timeOffset="340801.7055">16691 14539 980,'0'0'211,"0"0"31,108-29-118,41 5-37,49 0 82,29 5 13,3 12-38,-27 7-48,-27 5-30,-46 6-35,-45 1-16,-40-7-15,-23-1-34,-7 3-55,-15 4-155,-7 0-114,-15-4-262</inkml:trace>
  <inkml:trace contextRef="#ctx0" brushRef="#br0" timeOffset="341290.9258">17223 14781 889,'0'0'253,"0"0"-21,0 0-84,0 0-49,0 0-20,0 0-27,91-38-5,-65 43-19,0 13-14,-8 3-8,-6 3-3,-11 2-2,-1 3 7,-15 2-7,-10-1 9,-5-1-9,0-2 0,5-5 0,9-2-1,9-6 1,7-2-1,14-4 0,17-2 0,11-3 0,10-3 1,2 0-1,0 0 1,-5 0 0,-6 0 0,-5 0-1,8 3-7,-11-3-141,-5 0-462</inkml:trace>
  <inkml:trace contextRef="#ctx0" brushRef="#br0" timeOffset="341523.3963">17889 14789 958,'0'0'336,"0"0"5,0 0-97,0 0-74,0 0-67,0 0-70,0 0-32,8 4 2,-16 28-2,2 5 1,-1 3-2,3-1-8,4 16-102,0-14-208,0-5-223</inkml:trace>
  <inkml:trace contextRef="#ctx0" brushRef="#br0" timeOffset="341664.449">17858 15252 992,'0'0'367,"0"0"-40,0 0-116,0 0-98,0 0-73,0 0-40,0 0-43,18 5-334</inkml:trace>
  <inkml:trace contextRef="#ctx0" brushRef="#br0" timeOffset="342362.7672">18849 14066 586,'0'0'210,"0"0"21,0 0-45,0 0-12,0 0-39,0 0 1,0 0-14,4 0-3,28 0-39,12 0-40,10 6-14,24 2-14,17 2-11,-4-2-1,-9-1 0,-18-3-31,-20-2-111,0-2-89,-8 0-62,-18-9-69</inkml:trace>
  <inkml:trace contextRef="#ctx0" brushRef="#br0" timeOffset="342582.5407">19296 13934 656,'0'0'299,"0"0"-17,0 0-40,0 0-12,-96-73-17,80 64-41,4 9-28,-1 0-21,1 9-55,-1 15-26,-1 9-11,1 7-1,2 1-2,4 4-18,2 2-4,4-2-5,1 1-1,0-6-8,3 4-113,9-10-204,3-13-461</inkml:trace>
  <inkml:trace contextRef="#ctx0" brushRef="#br0" timeOffset="343367.2923">20482 13258 781,'0'0'113,"0"0"-48,0 0-6,0 0-39,0 0-20,0 0-46,0 0-43,21-43-49,-19 46-196</inkml:trace>
  <inkml:trace contextRef="#ctx0" brushRef="#br0" timeOffset="343701.8932">20482 13258 26,'29'-37'234,"-29"37"-61,0 0-39,0 0-47,0 0-50,0 0-24,1 0-12,-1 0 0,2 0-1,-2 0 1,1 0-1,-1 0 1,2 0-1,-2 0 1,0 0 1,0 0-1,0 0 5,0 0 1,0 0 8,1 0-5,1 0 0,-2 0 3,1 0-6,2 0-7,1 0-1,3 0-26,-3 0-83,1 0-462</inkml:trace>
  <inkml:trace contextRef="#ctx0" brushRef="#br0" timeOffset="345134.7827">20450 13239 398,'0'0'213,"0"0"-83,0 0-46,0 0 10,0 0 0,0 0-7,0 0-12,0-3-9,0 1-13,0 1 6,0-2 11,0 1-14,1-3-12,7 0-12,6-2-13,3-1 19,7 2 2,3-2 6,1 4-3,0 3-15,-3 1-3,-3 0-17,-2 0-8,-3 7-1,-7 7 1,-5 2 0,-5 2 0,0 3 7,-9 0-6,-11 1-1,1-2 1,0-3 1,2-3-1,5-4-1,5-4-1,5-4-6,2 0 6,0-2 0,9 0 1,6 0 0,3 0-1,1 0 1,-2 6 0,-1 3-7,-2 3 6,-5 5-2,-4 4 2,-5-2 1,0 1-1,-7 2 1,-9-4 0,-7-1-1,-3-5 2,-3-1-1,0-5 0,2-4 1,2-2-1,5 0 1,4 0 1,5-1 4,2-3-6,4 1 1,2 1-1,3 1 0,0 1-35,6 0-260,7 0-85</inkml:trace>
  <inkml:trace contextRef="#ctx0" brushRef="#br0" timeOffset="345666.4955">20918 13427 492,'0'0'273,"0"0"-58,0 0-54,0 0-33,0 0 16,0 0-50,0 0-31,-21-18-37,14 18-16,-1 6-8,2 2-1,0 2 0,2-4-1,1-5-1,2 0 1,1-1 1,0 0 10,0 0 26,1-1 37,8-6-32,-2-3-12,-1 1 8,-1 0-12,-2 4-5,-2 2-19,-1 2-1,0 1-1,0 0-8,0 0 0,0 6 8,-4 4-12,1 1-33,3 5-95,0-6-134,4-3-239</inkml:trace>
  <inkml:trace contextRef="#ctx0" brushRef="#br0" timeOffset="346547.2471">21264 13334 682,'0'0'256,"0"0"-9,0 0-43,0 0-73,0 0-20,0 0-21,0 0-33,-13-25-34,-2 25-15,-8 10-8,-2 1 9,0 3-8,3 4-1,8-2 0,6 2-1,8 0-9,0 1 9,17 0-4,11-1 5,7 2 0,3-1 0,-5 0 0,-6 0 1,-9-1 0,-7-1-1,-11-2 1,0-2 0,-11-1 6,-13-1-1,-3-3 3,-1-2-8,-5 0-1,6 0 0,3-3 0,5 0-12,8 0-119,10-3-127,1 0-101,0-2-365</inkml:trace>
  <inkml:trace contextRef="#ctx0" brushRef="#br0" timeOffset="346771.5406">21216 13311 773,'0'0'241,"0"0"-6,0 0-54,0 0-95,0 0-5,115-34-8,-70 34-16,0 0-13,-8 3-31,-10 8-13,-23 10-13,-4-4-135,-6-5-229</inkml:trace>
  <inkml:trace contextRef="#ctx0" brushRef="#br0" timeOffset="349021.4388">20213 13053 821,'0'0'213,"0"0"17,0 0-56,0 0-54,0 0-21,-90-70 0,73 70-46,0 21-30,0 28-22,2 26 0,12 30 5,3 16 9,23 1-5,22-5 0,17-14-3,23-6-7,22-13 0,19-17-1,10-17-12,-29-22-196,-22-13-390</inkml:trace>
  <inkml:trace contextRef="#ctx0" brushRef="#br0" timeOffset="349413.8507">21448 13164 793,'0'0'235,"0"0"1,0 0-39,0 0-38,0 0-59,0 0 6,128 45-8,-67 35 16,-5 38-19,-24 21-30,-32 5-34,-49-14-25,-39-29 2,-17-20-7,-3-23-1,5-17-43,15-15-172,28-13-261,19-8-401</inkml:trace>
  <inkml:trace contextRef="#ctx0" brushRef="#br0" timeOffset="350479.6816">21673 12590 553,'0'0'179,"0"0"48,0 0-68,0 0-62,0 0-3,0 0 6,0 0-33,-18-51-26,37 44-5,5 2-1,3 0 13,2 2-7,-4 3-5,-6 0-24,-8 3-6,-10 12-5,-1 8 0,-6 3 0,-11 0 2,0-3-2,2-6 5,5-5-5,2-4 0,4-4 0,2-3 0,2-1 0,0 1 0,0 1 0,2 0 0,8 3 0,4 2-1,5 6 2,-1 3-2,-2 8 0,-3 4 0,-8 1 1,-5 2 0,-5 0-1,-21 1 1,-14-2 0,-10 0 6,-11-4 0,-6-1-5,-27 2-2,15-10-146,13-4-541</inkml:trace>
  <inkml:trace contextRef="#ctx0" brushRef="#br0" timeOffset="351305.4105">20203 14276 1005,'0'0'140,"0"0"57,0 0-53,0 0-60,175-60-17,10 51 17,54 4 42,35 5-4,2 7-20,-40 9-25,-43 0-23,-65-5-29,-57-5-10,-43-5-14,-23-1 0,-5 2-1,-31 1-12,-14-1-198,-40 4-107,7 0-72,20-2-761</inkml:trace>
  <inkml:trace contextRef="#ctx0" brushRef="#br0" timeOffset="352779.1949">20887 14736 508,'0'0'201,"0"0"3,0 0-25,0 0-55,0 0-2,0 0-9,0 0-10,-20-61-4,20 52-18,0 1 8,8-2-25,5 2-27,5 2-21,-1 4-6,0 2-9,-1 0 0,-3 2 6,-6 11-7,-2 4 0,-5 4 0,0 3 0,0-1 1,-12-1-1,-3-2 0,3-4 0,3-5-17,2-4-10,7-3-9,0-4 6,0 0 16,14 0 13,2 0 0,3 0 1,0 0-1,-2 3 2,0 5-2,-3 3 1,-1 5-1,-5 4-11,-5 1 12,-3 1 1,0 1-1,-12-3 1,-9-2 0,-7-2-1,-2-4 1,-2-3 0,3-2-1,3-1-1,11-3-159,5-1-115,10-2-349</inkml:trace>
  <inkml:trace contextRef="#ctx0" brushRef="#br0" timeOffset="353019.355">21411 14718 1018,'0'0'291,"0"0"1,0 0-41,0 0-91,0 0-42,0 0-57,0 0-40,17-21-20,-17 45 7,0 9-6,0 6-1,0 9 4,0 4-5,0 0-36,0 14-143,2-15-307,2-9-453</inkml:trace>
  <inkml:trace contextRef="#ctx0" brushRef="#br0" timeOffset="353170.3159">21330 15268 1053,'0'0'368,"0"0"-139,0 0-102,0 0-65,0 0-47,0 0-15,0 0-139,85 1-807</inkml:trace>
  <inkml:trace contextRef="#ctx0" brushRef="#br0" timeOffset="353724.5097">22677 14290 35,'0'0'686,"0"0"-416,0 0-105,0 0-29,0 0-3,0 0 4,123-6 8,-52 4 7,-2 0-42,7 2-35,1 0-34,-14 6-22,1 4-18,-10 2-1,-17 0-7,-13 2-58,-14-3-169,-10-4-261</inkml:trace>
  <inkml:trace contextRef="#ctx0" brushRef="#br0" timeOffset="353953.4509">23074 14135 80,'0'0'983,"0"0"-666,0 0-7,0 0-53,-18-74-32,18 71-54,-2 3-79,-5 2-62,-5 19-18,-9 13-12,-4 13 0,-1 9 1,1 9 0,7 1-1,11-1-97,7 8-154,10-17-294,8-16-866</inkml:trace>
  <inkml:trace contextRef="#ctx0" brushRef="#br0" timeOffset="355049.1666">24299 13466 601,'0'0'210,"0"0"47,0 0-82,0 0-19,0 0-44,0 0 6,0 0-4,49-45-32,-29 42-27,0 3-18,-5 1-24,-6 16-12,-7 9 0,-2 5 9,-11 3-10,-7-3 0,-2-5 0,-1-5 0,6-8-10,4-6-6,5-4-15,6-3 9,0 0 10,5 0 1,8-3 3,3-1 0,3 1 0,0 3 7,-4 0-6,1 4 6,-5 9-6,-5 4 1,-6 5 3,0 3 2,-3 2 0,-14-4 1,-5 1-1,-8-6 1,-4-1 0,-5-9 0,0-2 1,3-6-1,5 0 0,6 0 0,5-7 0,7-3-16,4-2-64,9-6-75,0 2-135,9 3-803</inkml:trace>
  <inkml:trace contextRef="#ctx0" brushRef="#br0" timeOffset="355255.0886">24553 13753 390,'0'0'769,"0"0"-479,0 0-66,0 0-126,0 0-68,0 0-30,0 0-10,6 4-31,-6 12-195,0 0-410</inkml:trace>
  <inkml:trace contextRef="#ctx0" brushRef="#br0" timeOffset="355584.7083">24736 13743 77,'0'0'680,"0"0"-456,0 0-81,0 0-65,0 0-43,-88-22-20,76 35-14,4 5 1,4 2-1,4 3 0,0-2 0,12 6-1,7-4 0,2 0 1,3 0 0,-5-5 0,-2 0 10,-8-2 1,-3-2-5,-6 2-5,0-3 9,-12 1-2,-3-3-8,-4-2 1,-1-1-1,-1-3 5,2 0-5,-1-4-1,6-1-101,6 0-306</inkml:trace>
  <inkml:trace contextRef="#ctx0" brushRef="#br0" timeOffset="355759.5186">24852 13662 901,'0'0'205,"0"0"-98,0 0-71,102 9-36,-68 7-1,-4-1-226</inkml:trace>
  <inkml:trace contextRef="#ctx0" brushRef="#br0" timeOffset="355985.4739">25119 13622 821,'0'0'334,"0"0"-86,0 0-155,0 0 7,0 0 49,36 117-32,-30-60-26,-6 9-36,-9 5-23,-25-7-17,-29 11-9,-34 3 0,-25-7-6,-8-14-104,11-21-118,38-19-34,27-13-126</inkml:trace>
  <inkml:trace contextRef="#ctx0" brushRef="#br0" timeOffset="356262.5321">23924 13476 728,'0'0'208,"0"0"-31,0 0-86,-86 24-14,53 5-12,2 13-26,7 20-6,21 21-8,4 1-13,50 12-11,41-5 8,22-22-8,23-6 0,-5-22 7,-16-21-2,-12-13-6,-16-7-59,-26 0-140,-21-10-342</inkml:trace>
  <inkml:trace contextRef="#ctx0" brushRef="#br0" timeOffset="356861.8566">25033 13068 720,'0'0'266,"0"0"-87,0 0-79,0 0-65,0 0-28,0 0 2,0 0-8,43 90 6,-24-61-5,7-5 6,2-7-7,2-5 9,3-8 8,0-4 8,-2-1 6,-4-14 8,-5-4 7,-4-1 14,-9 0-1,-6 4-1,-3 2-12,0 3 1,-3 8-14,-9 3-15,-4 3-19,-2 16 0,-3 12 1,2 10 0,2 10-1,4 8 9,1 17-8,-2 21 1,-10 12-2,4-14-197,-4-23-742</inkml:trace>
  <inkml:trace contextRef="#ctx0" brushRef="#br0" timeOffset="357502.3242">23586 14234 1018,'0'0'164,"0"0"70,134-29-71,9 26-14,42 3-6,27 3-33,13 17-30,-8 6 1,-10 0-26,-27-1-17,-50-9-22,-45-4-14,-41-8 10,-25-3-12,-12-1-22,-21 0-96,-13 0-219,-16 0-319</inkml:trace>
  <inkml:trace contextRef="#ctx0" brushRef="#br0" timeOffset="358057.8665">24015 14477 887,'0'0'201,"0"0"19,0 0-81,0 0-73,0 0-50,0 0-5,0 0-11,-17 63 1,14-31-1,1 4 1,2 0 1,0-3-1,3-5 0,12-6-1,3-9 1,7-7 8,3-6 0,4 0 11,2-16 41,-2-2 18,-4-3 10,-4 0 2,-9 1-25,-4 6-18,-6 4-6,-5 6-12,0 4-23,0 0-7,-9 12-6,-7 12 0,-5 3 6,0 6 0,0 5 0,3-1 0,5 0-1,5-3-43,8 0-122,0-10-108,5-8-99</inkml:trace>
  <inkml:trace contextRef="#ctx0" brushRef="#br0" timeOffset="358279.3531">24529 14601 859,'0'0'317,"0"0"-48,0 0-71,0 0-55,0 0-89,0 0-38,0 0-7,0 60-8,-6-24 0,1 4-2,4 22-14,1-9-208,0-8-503</inkml:trace>
  <inkml:trace contextRef="#ctx0" brushRef="#br0" timeOffset="358455.5832">24470 15143 1035,'0'0'341,"0"0"-44,0 0-116,0 0-89,0 0-60,0 0-32,0 0-58,24-10-122,-7 17-672</inkml:trace>
  <inkml:trace contextRef="#ctx0" brushRef="#br0" timeOffset="359089.9991">25413 14705 675,'0'0'270,"0"0"-18,0 0-46,0 0-51,81-4-31,-33 2 0,10 2-27,8 0-28,5 0-33,-2 10-21,-7-1-5,-7 0-10,-13 1 0,-12-4-17,-11-1-102,-19-5-160,0 0-120,-7-5-758</inkml:trace>
  <inkml:trace contextRef="#ctx0" brushRef="#br0" timeOffset="359288.5724">25819 14547 743,'0'0'265,"0"0"-14,0 0-23,0 0 8,0 0-20,0 0-46,0 0-56,-12-56-71,5 73-37,-7 11-5,1 13-1,-5 9 4,4 20-4,8 16-1,6 7-79,3-17-239,11-24-258</inkml:trace>
  <inkml:trace contextRef="#ctx0" brushRef="#br0" timeOffset="360503.6361">26845 14905 431,'0'0'225,"0"0"8,0 0-34,0 0-66,0 0-43,0 0 0,0 0-2,-35-51-25,35 51-11,0 0-12,0 0-11,15 0-3,18 0 18,29 2 1,37 14-13,39 9-5,21 3 6,2-1-11,-6-3-1,-18-10-5,-13-7-3,-29-6 0,-31-1-5,-28 0 0,-12 0-7,-4 0 0,-2-1 1,-6 1-1,-7 0-1,-5 0-1,0 1-9,-7 9-9,-27-2-120,1 0-92,-1-7-169</inkml:trace>
  <inkml:trace contextRef="#ctx0" brushRef="#br0" timeOffset="361418.6283">26941 14558 544,'0'0'209,"0"0"-92,0 0-32,0 0-5,0 0-18,0 0-12,0 0-18,81 4 6,-76 0-2,-5 2-16,0 3-8,-1-1-11,-14 2 8,2 2-7,-4-2 0,7-4-1,1 1 0,8-1 0,1-3 4,0 0-4,16-2-1,5 0 6,0 1-5,3 0-1,-5-2 18,-3 2 9,-4 2 8,-4-1-13,-5 2-21,-3 4 0,0 3 1,0 2-1,-8 0 0,-5 0 6,-2-2-6,-3 1-1,1-3 7,1-3-7,6-1-21,2 0-174,7-5-367</inkml:trace>
  <inkml:trace contextRef="#ctx0" brushRef="#br0" timeOffset="361644.6852">27229 14724 781,'0'0'317,"0"0"-22,0 0-126,0 0-69,0 0-55,0 0-39,0 0-6,-9-13-22,7 26-95,2-1-185,0-4-557</inkml:trace>
  <inkml:trace contextRef="#ctx0" brushRef="#br0" timeOffset="361983.214">27392 14748 611,'0'0'268,"0"0"-32,0 0-93,0 0-46,0 0-41,0 0-35,0 0-21,4-12 0,-8 13-2,2 6 1,2 3 0,0 0-1,0 0-2,12 3 4,2 1 0,0 0 1,1 0 11,0 0 1,-3-1 6,-4-3-3,-5 1-9,-3-1-6,0-4 7,0 3-1,-9-2-6,-2 0 7,-2-1 0,2-1-8,-1-3-24,2-2-182,3 0-156</inkml:trace>
  <inkml:trace contextRef="#ctx0" brushRef="#br0" timeOffset="362180.5795">27445 14677 707,'0'0'182,"0"0"42,0 0-92,112-7-41,-77 7-53,-6 5-28,3 11-10,-9-2-56,-6-3-205</inkml:trace>
  <inkml:trace contextRef="#ctx0" brushRef="#br0" timeOffset="362390.425">27711 14591 484,'0'0'503,"0"0"-233,0 0-48,0 0-63,0 0-99,0 0 17,0 0 22,20 106-25,-20-39-44,-7-4-21,-21 7-1,-15-5-8,-22-8-1,-39 1-189,13-19-148,7-14-454</inkml:trace>
  <inkml:trace contextRef="#ctx0" brushRef="#br0" timeOffset="362773.3476">26395 14383 613,'0'0'125,"0"0"8,0 0-20,-15 97-10,15-55-24,4 5-22,23 5-14,23 8-11,32 11-13,35 0 1,16-3-1,0-14-6,-12-17-4,-21-15-8,-9-10 1,-26-6-2,-15-6-307</inkml:trace>
  <inkml:trace contextRef="#ctx0" brushRef="#br0" timeOffset="363352.3586">28111 14416 413,'0'0'197,"0"0"-57,0 0-40,0 0-12,-82-20-10,67 20-4,3 0-31,4 1-22,4 10-8,4 2-3,0 5 4,3 1-5,11 2 0,2 3 2,0 1-4,1 2 2,-5 1-8,-4-2 12,-3 2-6,-5-1-5,0 0-1,-3-3 1,-15-2 8,-4-5-4,-2-3-5,-3-3 6,0-7-7,-3-4 0,6 0-54,9 0-355</inkml:trace>
  <inkml:trace contextRef="#ctx0" brushRef="#br0" timeOffset="363562.7524">28099 14377 95,'0'0'828,"0"0"-556,103-5-105,-58 5-70,-2 8-64,-1 26-25,-13-1-8,-9-5-220</inkml:trace>
  <inkml:trace contextRef="#ctx0" brushRef="#br0" timeOffset="364216.6038">26731 15536 542,'0'0'339,"0"0"-112,0 0-61,0 0-67,0 0-63,0 0-26,0 0-9,-9 4 4,9 10-4,0 0-1,9 2 10,3 1-9,2 1 0,0 0 6,4 0 9,-2-1 14,4-1 10,-1 2 3,-2 0 2,-4-1-18,-4 0-17,-9-2-9,0-1 5,-15-1 1,-11-5 2,-9-1-7,-4-2-1,-1-5-1,-1 0-32,6 0-127,9 0-25,8-9-117,12 2-598</inkml:trace>
  <inkml:trace contextRef="#ctx0" brushRef="#br0" timeOffset="364410.0951">26933 15493 910,'0'0'291,"0"0"-46,100-19-74,-53 15-42,-3 4-46,-3 0-54,-7 7-29,-2 17-13,-9-2-165,-5-2-448</inkml:trace>
  <inkml:trace contextRef="#ctx0" brushRef="#br0" timeOffset="364658.8338">27361 15501 988,'0'0'229,"0"0"65,0 0-72,0 0-29,0 0-28,0 0-51,0 0-52,-13-51-43,4 61-13,-4 10-8,-1 7 3,1 7-1,3 8 0,4 4-5,3 1-59,0 2-127,-4 13-144,2-12-59,-1-8-440</inkml:trace>
  <inkml:trace contextRef="#ctx0" brushRef="#br0" timeOffset="364957.0021">27265 16062 892,'0'0'335,"0"0"-50,0 0-3,0 0-104,0 0-101,0 0-53,0 0-13,46 19-2,-64-19 6,-5 0-8,-2 0 1,1-4 0,7-9-7,9-2 1,8 3-2,6 2-41,20 7-16,3 3-38,10 12-21,-7 7-82,-7 1-212</inkml:trace>
  <inkml:trace contextRef="#ctx0" brushRef="#br0" timeOffset="366812.5624">8117 16370 438,'0'0'690,"0"0"-491,0 0-33,0 0-28,0 0-52,0 0-10,11 2-1,12-2-12,12 0-28,8-6-18,9 2-11,3 2-5,-2 1-1,8 1-73,-13 0-149,-17 3-178</inkml:trace>
  <inkml:trace contextRef="#ctx0" brushRef="#br0" timeOffset="366984.5286">8156 16584 126,'0'0'927,"0"0"-675,0 0-46,88 0-53,-37-1-85,10-1-47,24 0-21,-15-1-225,-10-2-930</inkml:trace>
  <inkml:trace contextRef="#ctx0" brushRef="#br0" timeOffset="491406.1148">9693 16208 504,'0'0'300,"0"0"-60,0 0-77,0 0-14,0 0-46,0 0-8,-27-10 18,25 9 0,2 1-9,-1-2-6,-4 0-25,0 1-32,-1 0-6,-2 1-8,-1 0-5,-3 0 2,-1 0-4,-5 0-3,1 8-6,-5 5-2,-2 5-8,-1 8 0,2 4 0,1 5 0,4 0-1,9 5 0,8-5 0,1-4-1,14-3-5,14-10-7,7-9 7,7-8 6,3-1 0,4-12 0,-4-7 1,-4-7 5,-9-4 10,-10-2 21,-11-1 21,-11-3 7,0 2-24,-20-1-14,-8 5-11,-6 5-10,-2 6-6,3 7 0,9 7-23,20 3-66,4 2-173,6 0-421</inkml:trace>
  <inkml:trace contextRef="#ctx0" brushRef="#br0" timeOffset="491876.4923">10020 16335 107,'0'0'1007,"0"0"-745,0 0-102,0 0-74,0 0-38,0 0 22,0 0-4,-6 25-18,6-19-19,0-4-11,0 2-4,0-4 8,0 0 40,3 0 51,4-4-20,3-4-36,-2 0-29,-2 1-14,0 1-13,0 2-1,-2 2-54,7 0-130,-2 1-180,2 0-373</inkml:trace>
  <inkml:trace contextRef="#ctx0" brushRef="#br0" timeOffset="492365.3208">10360 16250 325,'0'0'192,"0"0"375,0 0-331,0 0-49,0 0-43,0 0-12,0 0-9,0-1-2,0 1-15,1-3-28,9-1-22,4-2-14,4-1-7,-3 0-7,4 0 5,-4 0 14,-2 1-6,-2 1-6,-3 0-2,-3 3 3,-2-1-4,-3 3 0,0 0-7,0 0-4,0 0-12,0 0-8,0 5 0,0 11 0,-8 5 0,-1 6 5,-4 4-5,0 1-1,0 4 0,-2-1 0,0 0-1,2 1-13,-1-4-5,6-5-24,1-5-32,1-6-58,5-6-51,1-10-189,0 0-185,0 0-382</inkml:trace>
  <inkml:trace contextRef="#ctx0" brushRef="#br0" timeOffset="492533.6096">10316 16530 10,'0'0'836,"0"0"-490,0 0-152,0 0-33,0 0-59,0 0-63,108 0-28,-65 0-11,15-9-76,-11 0-232,-10-2-764</inkml:trace>
  <inkml:trace contextRef="#ctx0" brushRef="#br0" timeOffset="492952.7359">10895 16308 1172,'0'0'333,"0"0"-53,0 0-42,0 0-53,0 0-36,0 0-32,0 0-38,0-21-24,-4 21-18,-7 0-17,-5 0-19,-8 6 0,-1 6 0,-4 4 0,10 0-1,4 3-7,14 1-8,1-2-1,14 0 1,12 1 14,2-2 0,2 0 0,-5 1 0,-4-1 0,-9 1-1,-6-1 1,-6 0 1,0 2-1,-9-7-5,-10 3-3,-1-3-5,0-2-26,-1-1-25,1-2 1,2-3-32,3-1-34,1-3-107,3-3-105,8-7-318</inkml:trace>
  <inkml:trace contextRef="#ctx0" brushRef="#br0" timeOffset="493187.0565">10897 16277 1002,'0'0'350,"0"0"-125,0 0-72,0 0-37,0 0 10,91 2-15,-51 2-35,6 0-40,-4-1-23,3 0-13,-2-3-109,-9 0-277,-10 0-494</inkml:trace>
  <inkml:trace contextRef="#ctx0" brushRef="#br0" timeOffset="493824.5">11470 16254 191,'0'0'1066,"0"0"-722,0 0-37,0 0-65,0 0-75,0 0-45,0 0-44,-2-12-29,-10 12-19,-4 0-12,-2 12-11,-4 8-6,-1 4 0,5 5 0,2 3-1,11 1-1,5-2-23,2-3-18,17-7-24,6-7 8,8-6 18,3-8 16,3 0 9,0-4 8,4-10 7,-7-3 6,-2 0 18,-4 0 20,-6 0 22,-9 3-1,-3 3 1,-8 4-4,-4 1-7,0 4-20,0 2-7,-7 0-16,-10 0-11,-2 13 8,-4 8-7,-2 6-1,0 9 5,-2 4-6,3 7 1,3 2-1,3 4 0,8-1-29,7-7-27,3-3-31,0-6-36,16-11-85,2-10-163,0-11-332</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8-30T16:38:22.424"/>
    </inkml:context>
    <inkml:brush xml:id="br0">
      <inkml:brushProperty name="width" value="0.05292" units="cm"/>
      <inkml:brushProperty name="height" value="0.05292" units="cm"/>
      <inkml:brushProperty name="color" value="#FF0000"/>
    </inkml:brush>
  </inkml:definitions>
  <inkml:trace contextRef="#ctx0" brushRef="#br0">5095 3924 1564,'0'0'218,"0"0"104,0 0-100,0 0-77,0 0-45,0 0-33,-3-34-15,3 34-15,0 0-16,-3 2-12,0 12-9,-2 9 0,1 11 7,-1 5-6,-2 3 0,4 2 0,0-2-1,3-5 0,0-1 0,0-10-7,0-7-2,0-7-6,0-8 3,10-4 3,1 0 9,2-16 1,5-4 5,0-5-5,-3 1 0,-3 4 5,0 2-5,-5 9-1,-1 5 0,-1 4-11,0 2-8,3 14 4,1 9 14,0 3-14,3-1-20,-3-1-12,0-7 18,1-6 7,-1-5 7,3-8 8,0 0 7,5-10 5,2-15-3,0-8 10,-2-6 4,-1-6 8,-4-6 1,-6 0-7,0-1-8,-4 4-1,-2 10-9,0 8 0,0 13-10,0 17-105,0 0-346,-3 10-281</inkml:trace>
  <inkml:trace contextRef="#ctx0" brushRef="#br0" timeOffset="1167.2167">5495 4357 127,'0'0'821,"0"0"-563,0 0-45,0 0-98,0 0-56,0 0-9,0 0 5,49-9 34,-36-3-14,2-3-12,4-5 7,-4-3 12,-1-2-4,-2 0-12,-5 0 1,-1 7-11,-3 4-17,-3 7-10,2 4-6,-2 3-23,0 0-8,0 12-11,0 7 9,-2 6 9,-1 4 0,0 2-13,2-1 4,1-5-15,0-3-17,1-3 1,11-7 4,0-3 1,9-7 17,0-2 13,9 0 5,0-14 0,-1-5 1,1-8 0,0-4 0,-3-7 1,-2-3 8,-4-4-7,-6 1 8,-6 5 6,-2 2 26,-4 6 3,-3 7 13,2 6-10,-2 5 5,0 5-8,0 7-17,0 1-28,0 3-6,0 17-3,-3 5 9,-7 6-1,-1 5 1,5 1-1,-4 4 1,4-4 0,0 1 0,3-4 0,1-4-9,2-5-3,0-3 0,0-4 1,3-3-5,5-7-3,2 0 2,-1-6 6,3-2 10,6 0 0,0-8 1,7-10 6,2-4-5,3-9 6,1-4-1,-1-5 0,-3 1-5,-5 3-1,-4 3 15,-6 6 6,-6 8 4,0 4 5,-3 7-6,-3 4-15,0 4-9,0 0-1,0 6-17,0 12 11,-9 6 7,-1 4 0,-1 5 0,1 2 0,-2-1 1,1-3-1,4-3-1,1-7-6,0-4 6,5-7-7,1-5 1,0-5 6,0 0 1,4-3 1,8-9 0,3-3 2,1-1-2,-1 0 0,0 4-1,-3 3 1,-2 7-1,1 2 0,1 0-12,6 12 6,1 6 6,-1 5-2,6 0 1,-2-4-23,1-2-42,-1-6-41,6-8-42,-5-3-121,-7 0-294</inkml:trace>
  <inkml:trace contextRef="#ctx0" brushRef="#br0" timeOffset="1524.8137">5900 4154 29,'0'0'146,"0"0"816,0 0-681,0 0-77,0 0-77,0 0-24,0 0 3,114-4-13,-62 0-40,6 2-26,6-1-14,0 2-11,-9-2 4,-11 0-6,-14 1 0,-13-2-11,-17-4-39,0 4-142,-13-3-357</inkml:trace>
  <inkml:trace contextRef="#ctx0" brushRef="#br0" timeOffset="1892.7677">5572 3882 390,'0'0'1190,"0"0"-879,0 0-88,0 0-155,0 0-68,0 0-59,0 0-325</inkml:trace>
  <inkml:trace contextRef="#ctx0" brushRef="#br0" timeOffset="4367.7375">7922 4065 1106,'0'0'218,"0"0"-15,0 0-112,0 0-57,0 0-20,0 0 4,-91 52-9,73-23-8,0 3 5,9-1-4,4-4 0,5 0-1,0-8 0,5-6 0,10-5-1,6-8 1,1 0 0,1-8-1,1-9 8,-2-4 34,-3-2 44,-4-4 20,-3 5 15,-3 1-28,-6 3-19,0 8-18,-3 2-19,3 6-16,-3 2-21,0 0-9,0 6-6,3 8 14,-3 4 0,6 2 1,1-1-20,4-3-48,11-7-139,-1-5-300,0-4-716</inkml:trace>
  <inkml:trace contextRef="#ctx0" brushRef="#br0" timeOffset="4885.1615">8325 4150 309,'0'0'197,"0"0"394,0 0-405,0 0-20,0 0-57,0 0-7,0 0-16,-69-9 9,54 10-26,-7 8-27,-2 4-8,-3 4-21,2 3-6,4 3-6,3 1 0,7 1 0,5-2 0,6-4-1,0-5 0,9-5-6,8-6 6,10-3 0,1 0 0,3-13 1,1-6-1,-1-6 11,-3-6 34,-2-7 21,-1-7-8,0-18-8,-5 1-21,-1 1-11,-7 3 1,-7 18 21,-1 7 36,-4 14 3,0 11-30,0 8-30,0 5-19,-2 21-11,-8 13 10,0 7 1,-1 7-1,4 0 1,1 0 0,1-6 0,4-3 0,1-4 0,0-9-34,3-6-88,22-10-67,-3-9-159,3-6-274</inkml:trace>
  <inkml:trace contextRef="#ctx0" brushRef="#br0" timeOffset="5646.6909">8668 4167 13,'0'0'179,"0"0"680,0 0-624,0 0-23,0 0-73,0 0-12,0 0-35,-14-11-39,1 11-13,-8 0-4,2 0-2,-4 4-2,-2 9-23,-2 5-8,2 4 0,-1 4 0,8 2 0,2-2-1,10 0-23,6-6-47,0-6-18,15-6 23,7-6 45,5-2 11,3-4 9,3-13 1,-2-4 28,-1-5 31,1-8 8,-1-8-13,3-18-11,-2-22-3,-5 6-10,-10 7 15,-9 17 25,-7 23 31,0 5 6,0 3-50,0 11-21,0 10-19,-1 0-18,-6 21-1,-1 11-9,1 8 9,-1 5 0,-2 3 0,2 0 1,2-3 0,0-4 1,2-3-1,0-6 0,4-3 0,0-8 0,0-4-8,11-6-4,9-7 3,4-4 3,6 0 6,1-8 0,0-8 0,1-4 0,-6-1 0,-2-4 0,-6 3 1,-6 3 7,-3 3 2,-6 4 10,-1 4 2,-2 3-7,0 2 1,0 3-1,0 0-15,0 2-3,0 12-4,0 5 6,-2 3 0,2 1 0,0 2 1,0-3-8,5-3-23,8-6-45,-1-5-43,9-8-45,-3 0-165,-5-7-262</inkml:trace>
  <inkml:trace contextRef="#ctx0" brushRef="#br0" timeOffset="5869.2711">9038 3932 1304,'0'0'340,"0"0"-48,0 0-154,0 0-85,0 0-46,0 0-7,0 0-123,9 5-279,-9 9-1130</inkml:trace>
  <inkml:trace contextRef="#ctx0" brushRef="#br0" timeOffset="6538.8912">9138 4288 324,'0'0'102,"0"0"689,0 0-556,0 0-33,0 0-57,0 0-5,82-77-6,-63 48-28,-1-7-34,0-9-22,1-18-16,-5 1-7,1-4-3,-5 2-4,-4 21 119,-1 3-96,-4 16-18,-1 12-24,0 12-1,0 0-6,0 14-2,-4 9 7,-4 11-5,-1 7 5,3 6 1,-3 2-1,3 4 1,2-6 0,-1 0 0,2-6-1,2-5 0,1-7-18,0-6-17,0-4-1,12-7 0,4-4 13,5-6 11,3-2 5,3 0 8,0-8-2,-2-6 2,-2-1 0,-3-4 0,-2 1 1,-4 1 0,-5 2 14,-2 5-2,-3 2 12,-2 4 5,-2 3-5,0 1-7,0 0-18,0 0-5,0 11 4,3 5-1,0 1 1,3 4 0,5-2 0,3-2-5,4-2-59,16-8-97,-5-3-191,-2-4-340</inkml:trace>
  <inkml:trace contextRef="#ctx0" brushRef="#br0" timeOffset="7423.1606">9899 4098 155,'0'0'1161,"0"0"-849,0 0-67,0 0-130,0 0-44,0 0-34,0 0-9,-20 16 13,7-2-17,2 0-17,-1 5-5,1 1 5,0 0-6,5-1 0,1-3 5,3 1-6,2-6-1,0-2-11,0-5 10,10-3-5,4-1 6,2 0 1,-1-2 1,3-10 0,-2 0 8,2-6-3,-3 0 3,1-3 4,-2-1-7,-2-1 0,-5 1-4,-2 3 8,-5 3-9,0 7 1,0 3-1,0 1 0,-2 5-1,-4 0-6,-1 0 4,-2 9-9,3 5 10,0 2-5,3 0 6,1 2-1,2-3 1,0-3-1,3-3 1,8-2 0,7-3 0,0-4 0,4 0 0,0 0 0,4 0 1,-4-7-1,1 2 0,-4 1 0,-4 0-1,0 2 2,-3 2-2,-3 0 2,1 0-1,-4 0 0,2 0 0,-2 5-1,-2 3 1,-3 1 0,-1 1 0,0 0 1,0-2-1,0 0 0,0-3 0,0-3 0,0-2 0,0 0 0,0 0 1,9 0 0,2-7 0,5-3 8,-1-2 1,3-2 13,-1 2 9,-3-2 14,0 1-3,-2 3 12,-5 3-2,-2 2 1,-2 3-12,-3 0-10,1 2-12,-1 0-15,0 0-5,0 8-1,0 2 1,2 3 1,-1 1 0,5-3 0,1-2-1,1 1 1,10-6-1,0 0-10,3-2-34,4-2-121,-7 0-167,-5-3-405</inkml:trace>
  <inkml:trace contextRef="#ctx0" brushRef="#br0" timeOffset="7824.915">9711 3832 208,'0'0'1372,"0"0"-872,0 0-313,0 0-99,0 0-60,0 0-28,0 0-44,-14-5-67,-2 13-218,4-2-370</inkml:trace>
  <inkml:trace contextRef="#ctx0" brushRef="#br0" timeOffset="8028.8132">9183 3913 608,'0'0'705,"0"0"-459,0 0 26,0 0-107,107 0-81,-37 0-69,-4 0-15,-10-4-325</inkml:trace>
  <inkml:trace contextRef="#ctx0" brushRef="#br0" timeOffset="10901.4">11489 3870 121,'0'0'734,"0"0"-611,0 0-45,-82 68-33,61-40-27,2-2-10,7-1-8,3-4 0,9-9-32,0-3-10,22-8 27,5-1 15,4 0 0,2-12 0,-6-4 55,-2 0 28,-10-2 18,-3-1 47,-9 3-19,-3-2-19,0 5-4,0 2-37,-4 6-30,-5 2-21,3 3-12,1 0-6,2 5-6,3 9-4,0-3 9,2 3 0,13-5-9,7-2-21,2-5-24,6-2-29,0 0-28,-2-8 47,0-6 43,-5-4 16,2-4 6,-4-6 19,-4-4 18,-4-5 23,-6-2-3,-4 3-6,-3 4 61,0 5-18,-3 9 23,-4 8-29,1 7-37,-1 3-26,1 0-9,0 3-15,-2 14 5,-1 4-5,0 7 7,0 4 2,0 4 3,-3 5-4,0 1-8,-4 3 7,-1 0-7,-2-3 6,1-3-7,-1 0 0,1-3-17,3-3-33,4-4-87,1-3 79,4-5-29,6-5-29,0-2-2,0-6 25,11-2 34,5-6 23,3 0 24,-1 0 11,2-11-1,-7-4 2,-1-3 1,-3-3 17,-6-3-5,-3-1-7,0 3 4,-8 1-1,-8 4 37,-2 6 14,0 3-12,6 2 35,4 2-5,5 0 13,3 0 2,1-2-29,18-1-42,8 2-12,9-1-9,9 1 0,10-1 5,6-1 0,5 2 24,0-3 55,-3 2 61,-10 0-2,-12 0-55,-15 2-35,-10 1-26,-8 2-17,-8 1-11,0 0 0,0 0-53,-12 0-34,-15 0-82,3 1-144,-1-1-400</inkml:trace>
  <inkml:trace contextRef="#ctx0" brushRef="#br0" timeOffset="12514.9764">13293 3943 41,'0'0'1001,"0"0"-713,0 0-31,0 0-7,0 0-79,-30-76-56,17 68-33,-1 2-29,-5 4-17,-2 2-12,-3 0-4,-6 9-9,-1 11-1,-1 9-3,4 5-7,7 7 0,9-2 0,11-1 0,1-4 0,10-6-1,14-7-1,3-6 1,3-8 0,-1-7 1,1 0 0,-4-10 2,-4-10 5,-1-6-1,-7-5 2,-4-6-7,-4-2 0,-6-3 0,0 4-1,0 5 2,-2 9-2,-2 11 0,1 5-1,2 6 0,1 2-17,0 0-7,1 12 12,11-1 7,1 2-3,8-2 8,1-3 0,5 1 1,-1-4-1,1-3 1,0-2-1,-2 0 1,-3 0 0,-5 0 1,-3 0 6,-3-1-5,-5 0 0,-1 1-1,-1 0 0,-1 0 0,0 12-1,-2 5 0,1 5 0,-2 3 0,0-3 0,0 0 1,0-3-1,-2-3 0,-2-5 1,-2-2-1,3-5 1,2-3 0,1-1 0,0 0 8,0 0 3,0-1-2,0-9-9,4-4 0,6 0 0,1-4-1,0 0 1,2-1-1,-1 0 0,-2 3 1,-3 4 0,1 4-1,-2 4 0,-1 4 0,2 0-2,-1 0-6,0 7 7,0 8-1,0 2-4,0 3 6,-3-1 0,0 2 0,0-4 0,1-1 0,1 0 0,5-5 0,-1-2 0,8-3 0,2-3 1,3-3-1,1 0 0,2 0 1,0-9-1,-1-5 0,-3-4 1,-4-4 0,-3-7 1,-6-3 5,-4 3-6,-4-2 0,0 9 1,-3 7-1,-10 6 1,-2 9-2,-3 0-6,3 14 4,2 10 1,7 5-9,6 2 8,0 1 1,15 0 0,7-3 0,8-5 1,6-5 0,18-3-9,-8-6-170,-7-8-386</inkml:trace>
  <inkml:trace contextRef="#ctx0" brushRef="#br0" timeOffset="14411.0175">14573 4014 1224,'0'0'234,"0"0"21,0 0-65,0 0-68,0 0-12,52-82-29,-40 57-19,0-3-9,-2-8-10,1-4-12,2-6-16,1-6-6,0-1-3,2 3 12,-3 5 38,-4 9-30,-3 8-8,-5 11-2,1 5 2,-2 7-11,0 2-6,0 3 0,0 0-1,0 1-11,0 12 9,-6 5 2,-2 7-1,-2 4 0,1 7 0,3 2 1,0 2 0,3 0-1,3 2 1,0-3-1,0-2 1,3-3-9,6-6 3,0-4-9,3-6 2,-3-4-5,0-5 6,7-5 2,-1-3 9,5-1-7,0 0 7,1-4-11,0-9 5,0-2 5,-4-4-5,-3-3-1,-3 0 7,-4-1-10,-2 4 5,-5 1 0,0 6 5,0 2 1,0 4-2,0 3-5,0 0-2,-3 3 0,1 0 2,1 0 1,-1 0 0,1 0 0,1 0 4,0 0-4,0 0-2,0 5 6,4 0 1,11 1 1,2 0-1,4-1 1,1-1-1,-1-1 1,0 2 0,-4-5 0,-1 4 0,-3-3 0,-4 1 0,-3-2 0,-2 0 0,-1 1 1,-3-1-1,2 0 6,-2 0 3,0 0 1,0 0-2,0 0-7,0 0 12,0 0-13,0 0 0,0 3-1,-5 0 1,-4 3 0,2 1-2,-3 5 1,2 2-1,0 3-4,4 1 6,2 0-1,2 0 0,0-1 0,2-3 1,10 0 0,3-4 0,0-1-1,4-5 1,1-3 0,1-1 1,1 0-1,-3-8 1,1-7 0,-5-2 8,0-3-3,-6 0-5,-2 0 6,-1 1 1,-2 4-2,-2 3-5,-2 6 10,1 1-10,-1 4 5,0 1-5,0 0-1,0 0-8,0 3-2,0 11 9,0 3-1,0 3 2,0 1-1,3 1 0,2-1 1,1-4 0,3-2 0,0-7 0,3-5 0,4 0 0,1-3 1,3 0 0,0-11 0,-1-6 5,1-1-5,-4-4 5,-1-2-5,-3 0 12,-3 2-2,-5 6 1,-1 3 22,-3 8-1,2 2-10,-2 3-9,0 0-14,0 0-10,0 12 9,-2 9-1,-1 1 1,0 3 0,2 2 1,1-3-1,0-2 0,7-3-18,8-5-70,17-7-105,-6-4-390,0-3-880</inkml:trace>
  <inkml:trace contextRef="#ctx0" brushRef="#br0" timeOffset="15474.7295">15689 3831 129,'0'0'1088,"0"0"-856,0 0-64,0 0-54,0 0-17,0 0-17,0 0-27,54 55-19,-51-37-15,-2 2-2,-1-1-7,0 1 0,0-4-9,-1-3 8,-4-4-3,2-6 3,0 0 3,2-3 7,1 0 4,0 0 22,0-5-20,0-6-15,3-4-8,7-2-1,5 0 0,3-2 0,4 0 0,2 3-1,-2 1 0,-1 5 2,-1 4 4,-5 6 5,-2 0 2,-2 0-1,-4 3-3,0 12 0,-2 2-3,-2 3 1,-3 0-1,1 1-5,-1-1 5,0-2-5,2-6 0,1-3 0,1-4 0,3-4 0,3-1-1,2 0-15,1 0-63,1-2-55,-1-11-9,0-4-13,-1-6 40,0-5 23,0-3 43,3-6 33,-1-1 16,-1 1 9,-1 5 91,-3 7 77,-1 7 28,-3 5-39,-2 7-38,0 3-15,-3 3-43,0 0-36,0 6-24,0 10 1,-1 9-2,-8 7-2,1 7 0,-1 3-7,-1-1 1,0 1-1,1-7 1,1-6 0,2-8 0,5-9-1,1-5 0,0-5-1,15-2 1,7 0-1,2-6 0,6-8-8,1-6 9,-1-5-1,1-3-5,-2-2-6,-6 1 2,-2 6 9,-9 7 0,-4 4 1,-3 8 0,-5 2 0,0 2-1,0 0-11,-4 8 10,-6 6 1,-4 0 0,-2 3 0,-1-2 1,0-1 0,0-3 0,5-1 1,2-3-1,1-3 0,4 0 0,5 0 0,0-2-1,0 4-1,4 2 2,9 4 0,3 4 0,5 0 0,3 1 0,0 2 0,-3-5 0,1 0 0,-1-6-2,-5-1-24,1-5-106,-7-2-128,-2 0-253,-7-10-694</inkml:trace>
  <inkml:trace contextRef="#ctx0" brushRef="#br0" timeOffset="15984.5153">14753 3438 337,'0'0'897,"0"0"-648,0 0 45,0 0-103,91-6-67,-43 6-31,3 0-15,1 0-24,-4 0-26,-7 4-19,-9 0-8,-14-1-1,-9-2-47,-9-1-104,-17 0-141,-2 0-261</inkml:trace>
  <inkml:trace contextRef="#ctx0" brushRef="#br0" timeOffset="66374.2467">5678 6232 530,'0'0'802,"0"0"-638,0 0 57,0 0-41,0 0-61,0 0-29,0-19-25,0 19-10,0 0-8,0 0-5,0 4-20,-1 10-7,-7 9 22,2 9-2,-5 8 2,0 6-14,0 4-6,1 1-8,2-1-3,2-4-4,3-6 5,2-8-6,-1-12 0,2-7 1,0-7-1,0-6 8,0 0 3,0-2 4,0-15-16,0-2-39,0-6-94,2-10-94,4 6-277,0 4-362</inkml:trace>
  <inkml:trace contextRef="#ctx0" brushRef="#br0" timeOffset="67096.7119">5641 6310 823,'0'0'241,"0"0"-4,0 0-86,0 0-8,0 0 7,0 0-10,82-33-33,-66 33-28,-1 0-41,-1 2-20,-4 12-9,-7 6-9,-3 5 1,0 4 0,0-1 5,-12-1-5,3-5-1,1-5-7,4-5 6,2-4-10,2-7-10,0-1 13,11 0 8,8-3 9,1-4-3,4-1-5,1 4 5,2 4-5,-3 0 5,0 6-6,-5 13-1,-7 9-4,-6 5 5,-6 2 1,0 1 0,-12-3-1,-15-3 0,-9-6 0,-7-5 9,-9-6-8,-2-6 6,1-3-1,6-4-4,7 0 9,10-5 4,8-3 9,7 1-1,10 1 0,4 2-13,1 2-10,0 2-12,0 0-35,6 0-81,6 2-136,-3 8-136,-3-5-562</inkml:trace>
  <inkml:trace contextRef="#ctx0" brushRef="#br0" timeOffset="67658.9239">6291 6623 859,'0'0'249,"0"0"25,0 0-65,0 0-11,0 0-37,0 0-29,0 0-29,2-69-32,-13 69-34,-8 0-25,-1 3-5,-8 12-6,0 11-1,-4 7 1,1 8 0,4 4 1,8 4-1,10 1-1,9-5-6,1-3-15,22-10-12,6-8 1,7-12 11,0-9 15,0-3 6,-8-11 2,-7-8 13,-13-3 29,-8-4 15,-11 2-19,-23 5-29,-14 4-11,-10 8-1,-3 5-9,8 2-33,4 10-120,18 6-339,13-4-602</inkml:trace>
  <inkml:trace contextRef="#ctx0" brushRef="#br0" timeOffset="68366.5093">7237 6403 548,'0'0'215,"0"0"21,0 0-68,0 0-18,0 0-5,0 0-30,0 0-14,-37 0-9,32 0-11,2 0-19,3 0-17,0 0-14,0 0-12,12 1 3,12 1 7,12-1 5,9 2-4,8-2-1,1 1 12,1-1-5,-5 1-21,-9-1-4,-7 1-9,-7-1-1,-7 1 1,-7-1-2,-5 2-8,-4 1-31,-2 0-50,-2 2-71,-3 4-88,-12-1-33,3-2-219</inkml:trace>
  <inkml:trace contextRef="#ctx0" brushRef="#br0" timeOffset="68721.8627">7295 6648 768,'0'0'220,"0"0"-15,0 0-37,0 0-28,0 0 17,0 0-7,100 15-15,-55-15-15,3 0-22,2 0 0,-3 0-18,-4-3-6,-10 0-21,-7 0-16,-7 2-17,-5 1-7,-5 0-12,-6 0-1,0 0 0,-3 0-6,0 0 0,0 0-6,0 0-11,0 0-7,0 0-12,-6 0-36,-1 0-58,-11 0-93,4 0-96,-2 0-190</inkml:trace>
  <inkml:trace contextRef="#ctx0" brushRef="#br0" timeOffset="69942.0856">8888 6550 637,'0'0'165,"0"0"-9,0 0-32,0 0-25,0 0-30,0 0-25,0 0-5,-23-3 6,23 3 5,0 0 0,0 0-12,0 0-9,0 0 6,9 1 26,8 4-6,6-1-10,11-1-2,8 0-13,12-2-6,7-1-4,18 2 1,21-1-5,18 1-4,6 4-1,-11 1-9,-10-1-1,-12 1 0,0-1 5,0-2-5,0 2 1,-3-2-2,6 0 1,-3 0-1,8 1 3,1-2 13,4 0 6,2-1 9,3 0-1,-3 1 3,-4-2-1,0-1-4,-5 0-15,-3 0-7,-3 0-5,-15 0 5,-19 0-5,-11 0-1,-6-3 1,5 0 1,-3 1-2,0-3 1,-12 1 1,-11 0 4,-7 0-6,-9 2 8,-3-2-8,0 2-2,-5-3-114,-26-2-101,0 1-31,-1-1-97</inkml:trace>
  <inkml:trace contextRef="#ctx0" brushRef="#br0" timeOffset="71383.5575">9645 5772 886,'0'0'626,"0"0"-434,0 0 49,0 0-113,0 0-53,0 0-43,0 0-20,0-13-11,-9 29 13,-2 7 5,-8 10 6,-3 8 2,-5 7-8,-3 6-18,-1 6 5,0 0-4,1-3-1,3-6 1,7-12-1,4-11 1,4-9 10,7-10-11,4-4 4,1-5 4,0-2 3,9-14 0,10-9-12,4-6 1,4-11 1,3-8-1,2-2-1,1-5 0,0 3-1,-6 8 0,-3 9 1,-7 10 0,-6 10-1,-3 9 1,-4 6-8,3 2-6,-1 6-1,3 15 14,-1 7-8,5 6 9,-4 5-1,-1 3 0,-1 1 1,-1-2 0,-3-3 0,0-5-9,-3-3-50,0-8-82,0-7-108,0-5-29,-9-6-108</inkml:trace>
  <inkml:trace contextRef="#ctx0" brushRef="#br0" timeOffset="71562.077">9457 6096 1252,'0'0'219,"0"0"-17,0 0-98,128-18-68,-47 16-36,-17 2-62,-6 0-273</inkml:trace>
  <inkml:trace contextRef="#ctx0" brushRef="#br0" timeOffset="71857.4397">10105 5842 1182,'0'0'307,"0"0"42,0 0-124,0 0-91,0 0-70,0 0-61,0 0-2,1 30-1,-1-1 6,-1 5-5,-4 5-1,-1 3 1,-3-1 1,2 0-2,1-4-38,0-7-104,0-6-124,-3-9-83,7-8-280</inkml:trace>
  <inkml:trace contextRef="#ctx0" brushRef="#br0" timeOffset="72295.6813">10105 5874 945,'0'0'270,"0"0"18,0 0-102,0 0-47,83-13-19,-50 13 8,-3 0-39,-8 2-36,-10 10-40,-6 7-13,-6 7 0,-3 3 0,-16 2 6,-2-1 0,-2-5-4,6-5-2,6-6-1,5-5-12,6-5-8,0-4 17,14 0 4,5 0 7,3 0 5,2 0-12,2 0 1,0 0 0,-2 2 1,-3 6 11,-6 9-13,-6 2-1,-5 6 1,-4 0-1,0 0 1,-16-4 2,-5-1 6,-7-5-7,1-5 5,-7-1-4,4-5-2,4-2-35,1-2-128,12 0-143,5-9-220</inkml:trace>
  <inkml:trace contextRef="#ctx0" brushRef="#br0" timeOffset="72743.5676">10670 6122 603,'0'0'564,"0"0"-307,0 0-32,0 0-40,0 0-37,0 0-22,0 0-33,0-15-48,-12 15-26,-2 0-12,0 6-6,0 4 0,1 5-1,5 0 0,5 3-1,3 0 0,0-1 0,5-1 0,7 0 1,3 0 0,-2-3 0,-1 2 1,-1-3 0,-4 0 0,-1 0 0,-3-2-1,-3 2 0,0-4 0,0 1 1,-3 0 5,-10-4-5,-1 1-1,-2-1 0,-1-2 0,-1 0-48,1-3-95,-5 0-112,6 0-58,3 0-274</inkml:trace>
  <inkml:trace contextRef="#ctx0" brushRef="#br0" timeOffset="73145.7234">10810 5997 958,'0'0'340,"0"0"-83,0 0-63,0 0-21,0 0-30,112 0-19,-76 1-38,1 5-32,1 0-14,-4 0-16,-3-1-16,-7-1 6,-5-1-2,-8 0 5,-5-3 9,-6 1 7,0-1-11,0 0-7,0 0-7,0 0-8,0 0 0,0 0-1,0 0-30,0 2-64,-3 0-87,-6 1-181,0 0-178</inkml:trace>
  <inkml:trace contextRef="#ctx0" brushRef="#br0" timeOffset="76418.5679">9402 7036 555,'0'0'782,"0"0"-560,0 0 29,0 0-83,0 0-39,0 0-59,0 0-33,-18-32-24,5 45-12,-3 8 0,-3 8-1,-3 10 0,1 8 0,0 3 1,7 1 0,4-1-1,9-7 1,1-6-1,7-8-1,13-7-10,3-8 10,4-9-2,0-5 3,-4 0 3,-4-15 7,-10-7 7,-9-4 5,-5-4 9,-23 0-16,-11 3-15,-4 7 0,-5 8-21,6 12-57,11 12-244,15 3-410</inkml:trace>
  <inkml:trace contextRef="#ctx0" brushRef="#br0" timeOffset="76976.469">9678 7272 530,'0'0'260,"0"0"-48,0 0-56,0 0-53,0 0-9,0 0-25,0 0-14,-12 0-12,12 0 4,7 3 18,11 1 23,9 1-11,12 0-18,9 0-33,11 0-11,7 0-8,4-3 0,-7 1-6,-8-1 0,-12-2-1,-13 0 0,-9 0 1,-12 0-1,-8 0-16,-1-5-80,-9-2-107,-10-3-127,0 0-439</inkml:trace>
  <inkml:trace contextRef="#ctx0" brushRef="#br0" timeOffset="77247.8087">9954 7084 963,'0'0'340,"0"0"-7,0 0-66,0 0-59,0 0-106,0 0-53,0 0-33,-8 1-14,7 20 9,-1 7 12,1 4 5,-2 5-2,-2 4-8,0 1-4,-1 1-13,1-4 0,-1-2 6,4-6-7,1-4-5,1-6-67,0-2-110,3-9-148,8-4-240</inkml:trace>
  <inkml:trace contextRef="#ctx0" brushRef="#br0" timeOffset="81060.8311">10865 7129 960,'0'0'205,"0"0"8,0 0 14,0 0-49,0 0-41,0 0-30,0 0-45,20-44-33,-20 50-29,0 13 1,-6 12 3,-8 10 9,-3 7-2,-3 4-1,-2-1-4,-2-4-6,2-6 1,3-8 1,3-6-1,6-8 0,2-6 0,5-7 0,-1-6-1,4 0-1,0-6 1,4-11-1,7-9 0,2-6 0,8-6 0,6-6-1,3-4 2,1-2 0,2 7 1,-5 5 0,-4 10 0,-9 9 8,-2 9 1,-7 7 5,-1 3-15,-2 7-12,0 16 9,-2 9 3,2 6 0,-1 5 0,-2-2 3,0-1-3,0-6 0,0-2-8,0-7-115,0-4-125,3-7-118,1-7-511</inkml:trace>
  <inkml:trace contextRef="#ctx0" brushRef="#br0" timeOffset="81234.1035">10737 7357 1141,'0'0'281,"0"0"-49,0 0-93,0 0-73,100-24-40,-28 24-26,-11 0-111,-6 5-394</inkml:trace>
  <inkml:trace contextRef="#ctx0" brushRef="#br0" timeOffset="81536.5537">11310 7081 1058,'0'0'234,"0"0"59,0 0-84,0 0-54,0 0-39,0 0-46,0 0-36,0-14-28,0 39 2,-1 11 0,1 8 3,-2 4-5,2 1-5,0-2 1,-1-6-2,1-6-5,0-6-113,0-8-163,0-9-93,0-7-420</inkml:trace>
  <inkml:trace contextRef="#ctx0" brushRef="#br0" timeOffset="81929.8003">11306 7147 1068,'0'0'253,"0"0"54,0 0-77,0 0-63,91-53-45,-69 52-44,-4 1-41,-2 4-18,-8 13-19,-7 7 0,-1 5 0,0 1 10,-3-1-8,-3-2-2,3-6-12,3-4-10,0-5-8,15-6 11,6-2 19,6-1 2,-2-3 5,-2 1-6,-2-1 17,-9 4 11,-4 1-10,-6 4-19,-2 3 1,-2 5 7,-12 1-1,-6 3-1,-4-3-4,-1-1 7,-2-3-8,2-2-1,4 0 0,0-2-34,9 3-161,3-5-184,8-2-395</inkml:trace>
  <inkml:trace contextRef="#ctx0" brushRef="#br0" timeOffset="82350.9804">11939 7490 1224,'0'0'346,"0"0"12,0 0-144,0 0-76,0 0-41,0 0-39,0 0-27,-8-4-20,-6 14-2,-5 1-4,2 1-5,3 2 0,3 2-8,5-4 1,6 3-2,0 1 8,8-2-1,9-1 1,1 0 1,2 2 0,-4-3 0,-1 0 0,-7 0 0,-4-1 1,-2 1-1,-2 0 1,0 1 1,-11 0 5,-5-2-1,-2 1-4,-5-1-2,0-3-31,-7-1-132,6-1-200,6-5-282</inkml:trace>
  <inkml:trace contextRef="#ctx0" brushRef="#br0" timeOffset="82557.7263">11953 7384 1562,'0'0'347,"0"0"-93,0 0-72,124 0-46,-74 7-69,0 1-49,11 0-18,-13 2-159,-12-5-542</inkml:trace>
  <inkml:trace contextRef="#ctx0" brushRef="#br0" timeOffset="84815.9721">13188 6532 765,'0'0'283,"0"0"-30,0 0-74,0 0-66,0 0-24,0 0-1,0 0-30,29-7-16,-2 3 2,10-1-11,9 0-13,5 3-11,3 2-7,1 0 4,-3 0-6,-6 0-9,-8 0-43,-12 4-104,-21 5-109,-5-2-96,0-2-286</inkml:trace>
  <inkml:trace contextRef="#ctx0" brushRef="#br0" timeOffset="85000.1412">13364 6663 165,'0'0'929,"0"0"-637,0 0-49,0 0-78,0 0-44,121-16-68,-49 13-37,31 3-16,-18 0-207,-6 0-897</inkml:trace>
  <inkml:trace contextRef="#ctx0" brushRef="#br0" timeOffset="85970.2465">15111 6760 110,'0'0'687,"0"0"-506,0 0-25,0 0-7,0 0-3,0 0-13,0 0-26,-31-16 6,31 15-28,0 1-22,0 0-28,0 0-22,0 0-13,4 0 0,12 0 0,10 0 0,12 4 0,11 2 1,21 1-1,27 0 0,31 2 6,13-1-5,3-2 0,-3 1 0,-7 0 5,5 0-5,2 0-1,4-2 1,0-1-1,4 0 1,3-3-1,6 1 0,9-2 7,5 0-1,10 0 3,7 1 8,3 3 14,-2 4-7,-10 0-7,-17-2-5,-22 2-2,-25-5-9,-28-3 0,-28 0 0,-21 0 3,-16 0-3,0 0 4,-5 0-4,-4 0 29,-6 0 21,-6 0-15,-2 0-18,0 0-10,0 0-8,0 0 0,0 0-13,-8 0 5,-5 3-8,-2-2-28,-6 2-121,-12-2-100,3 1-108,2-2-843</inkml:trace>
  <inkml:trace contextRef="#ctx0" brushRef="#br0" timeOffset="87232.9737">15401 6000 1077,'0'0'255,"0"0"-28,0 0-67,0 0-80,0 0-17,91-48-7,-67 45-25,-5 3 4,-1 0-13,-7 0-13,-4 5-8,-6 11-1,-1 5 1,0 5-1,-14 4 11,-5-1-10,-1-2-1,2-5 0,3-5-9,6-4 0,3-7-3,6-2-4,0-4 1,0 0 14,10 0 1,4-4 2,4-2-1,-2 2 0,2 1-1,0 3 1,-2 0-1,-2 1 0,-1 13-1,-4 4-1,-4 1 1,-5 3 0,0-2 1,-6-1-9,-12 1 8,-6-7 0,-6-1 0,-4-4 1,-3-5 2,2-3 5,2 0-6,8 0 1,7-7 5,6 0 0,6-3-1,5 2-4,1-2-2,0 2-2,0 2-74,0 4-108,4 2-178,-1 0-591</inkml:trace>
  <inkml:trace contextRef="#ctx0" brushRef="#br0" timeOffset="87621.8734">15796 6114 601,'0'0'614,"0"0"-380,0 0-13,0 0-68,0 0-61,0 0-49,0 0-36,-14-17-6,6 26-1,0-2 1,2-2-1,3-1 0,2-3 1,-1-1-1,2 0 0,0 0 8,0 0-8,0 0 0,8-5-7,7 0-137,-2 1-129,1-1-347</inkml:trace>
  <inkml:trace contextRef="#ctx0" brushRef="#br0" timeOffset="87996.7267">16093 6017 985,'0'0'228,"0"0"39,0 0-53,0 0-62,0 0-70,0 0-51,0 0-24,-42-20-6,27 30-1,-1 4 0,4 3-1,6 2-6,6 6 0,0-1-4,15 1 1,12 0 4,6 0 0,1-4 6,-1-1 0,-3-4 0,-10 0-1,-6-3 1,-8-1-1,-6 1 0,0-1 0,-12 0 1,-7 0 1,-4-4-1,-4 2-1,2-3-41,1 0-94,6-3-88,8-1-104</inkml:trace>
  <inkml:trace contextRef="#ctx0" brushRef="#br0" timeOffset="88376.7095">16104 5934 897,'0'0'236,"0"0"-13,0 0-81,0 0 5,109-30 2,-54 26-9,6-1-21,3 4-20,-3 1-57,-4 0-25,-10 0-10,-11 0-1,-10 0-5,-11 0 1,-8 0 4,-5 0-5,-2 0 8,0 0-8,0 0-1,0 0-26,-2 4-34,-4 2-48,-7 4-111,1-2-83,1-1-268</inkml:trace>
  <inkml:trace contextRef="#ctx0" brushRef="#br0" timeOffset="95533.9715">17434 6131 977,'0'0'350,"0"0"-135,0 0 60,0 0-97,0 0-46,7-72-48,-4 66-12,-3 3-19,0 2-2,0 1-11,0 0-15,0 0-25,0 0-2,-8 10-6,-6 9 8,-6 6 0,-4 6 0,-3 6 1,0 2-1,0-1 0,2-1-15,1-4-40,5-3-68,4 0-64,4-8-128,4-8-191</inkml:trace>
  <inkml:trace contextRef="#ctx0" brushRef="#br0" timeOffset="95779.553">17151 6129 1098,'0'0'289,"0"0"-34,0 0-30,0 0-123,0 0-22,100-23-37,-61 39-27,1 10-10,-4 5-4,-3 3-2,-4 0-49,7 7-134,-7-9-132,-6-8-393</inkml:trace>
  <inkml:trace contextRef="#ctx0" brushRef="#br0" timeOffset="97217.1074">18415 6070 641,'0'0'335,"0"0"-68,0 0-52,0 0-38,0 0-15,0 0-28,0 0-15,13-57-27,-13 51-13,0 2-3,0-2-18,-6 1-17,-4 3-19,-5-2-16,-5 4-6,-4 0 0,-4 0-1,-3 8-1,-4 8 1,3 5-7,-1 7 8,4 7-1,9 3-5,9 1 5,9-1-20,2-5-11,20-4-5,10-8-8,7-7 17,3-7 13,1-7 14,-4 0 1,-5-15 0,-9-5 6,-8-8 5,-10-5 24,-5-3 4,0-3-7,-15 4-21,-2 7-11,1 6-2,-1 12-14,3 8-95,0 2-217,2 12-218,6 3-761</inkml:trace>
  <inkml:trace contextRef="#ctx0" brushRef="#br0" timeOffset="97487.2237">18540 6210 1215,'0'0'331,"0"0"-19,0 0-147,0 0-61,0 0-41,0 0-32,0 0-21,-2 0-8,2 0-2,0 0-36,2 0-124,6 4-128,2-1-258</inkml:trace>
  <inkml:trace contextRef="#ctx0" brushRef="#br0" timeOffset="98621.0443">18765 6070 234,'0'0'300,"0"0"-79,0 0-71,0 0-20,0 0-27,0 0-25,0 0-6,0-9 7,0 8-5,0 1-5,0-1-2,0 1-9,0-2-1,0 2 7,0-1 2,0-2-15,0 0-7,3 0-4,4-3-8,1-1-4,3 0 10,2-3-9,0-1 30,1-3-9,-2 3-14,-2 2-7,-4 0-1,0 3-5,-5 2-4,-1 3-6,0 1-5,0 0-7,0 0 0,0 0 0,0 0-1,0 0 0,0 0 2,0 0-1,0 0 0,0 0 1,0 0-1,0 0 2,0 0-3,0 0 0,0 0-6,0 0 5,0 0 0,0 5-5,0 5 4,0 4 2,0 8-1,0 2 1,-1 5 0,-2 5 1,-3 1-1,0 1 0,-1-1 1,-1-3-1,1-7 0,4-5 1,0-1-1,3-4-1,0-2 1,0-3-2,2-2-44,5-2-67,-3-2-75,1-1-73,-4-3-68,-1 0-245</inkml:trace>
  <inkml:trace contextRef="#ctx0" brushRef="#br0" timeOffset="98830.2959">18761 6350 720,'0'0'275,"0"0"-61,0 0-65,0 0-45,0 0-30,0 0-8,0 0-18,112-4-12,-75-1-20,-1 0-11,7 3-5,-10-4-232,-9 2-315</inkml:trace>
  <inkml:trace contextRef="#ctx0" brushRef="#br0" timeOffset="99610.6531">19347 6039 441,'0'0'538,"0"0"-268,0 0-13,0 0-56,0 0-24,0 0-78,0 0-37,-52-53-23,31 51-18,-1 2-11,-2 0-1,1 0-7,1 8-1,3 7-1,4 5 0,3 3-6,6 5 5,6 0 1,0 0-1,11-1-5,8-3 4,6-6-4,0-3 5,-1-3 0,-4-6 1,-4 2 1,-7-4 0,-3 1 0,-6-1-1,0 3-1,0 0-1,-14 1 2,-3 2 1,-3-1-1,1 2 0,0-3-28,5-1-78,3-3-88,6-1 11,2 0-112,3-3-361</inkml:trace>
  <inkml:trace contextRef="#ctx0" brushRef="#br0" timeOffset="99857.8661">19359 5959 224,'0'0'808,"0"0"-581,0 0-56,0 0-60,0 0-18,81-5-30,-52 5-28,1 0-22,0 6-13,6 4-12,-9-2-201,-6-2-444</inkml:trace>
  <inkml:trace contextRef="#ctx0" brushRef="#br0" timeOffset="101106.4414">19790 5964 497,'0'0'313,"0"0"-64,0 0-34,0 0-25,0 0 1,0 0-7,0 0-54,0-23-38,-4 21-21,1 1-24,1 1-7,-1 0-16,0 0-14,-1 0-10,-4 1-1,-2 10 0,-1 5 0,1 6-1,-2 6 0,3 5 1,2 3 0,2 1-5,5 0 5,0-5 0,0-6-5,9-5 0,5-6-5,5-7 3,3-4 8,3-2 0,1-2 1,1 0-1,0-8 2,-2-6-2,0-3 1,-1-5 8,-6-2-8,-2-3 0,-3 1 7,-7 4 2,-5 4 17,-1 4 19,0 4 5,0 4 1,-1 2-20,-4 2-7,1-1 0,-2 3-3,-1 0-8,0 0-13,-2 9 1,-1 8-1,-2 7 0,1 5 7,1 7-7,0 3 5,2 1-5,1 0 1,-1-1-1,-2-1-1,-1-4-19,-9 3-97,4-10-127,0-9-413</inkml:trace>
  <inkml:trace contextRef="#ctx0" brushRef="#br0" timeOffset="102418.2324">18880 6951 529,'0'0'179,"0"0"-5,0 0-6,0 0-35,0 0-29,0 0 9,-3-13-24,3 11-15,0 2-20,8-1-31,14 1-10,12 0-4,24 0-2,33 0 5,41 0 6,25 1 12,14 7 18,1-1 23,-17 1-4,-12 0-20,-31-1-13,-34-3-15,-29-1-7,-15-2-6,-4-1-5,-5 2 1,-4-2-1,-11 1 5,-5-1-5,-5 0-1,0 0-25,0 0-63,-18 0-57,0 0-72,-3 0-191</inkml:trace>
  <inkml:trace contextRef="#ctx0" brushRef="#br0" timeOffset="103360.9446">20208 6094 687,'0'0'325,"0"0"-91,0 0-32,0 0-64,0 0-30,0 0-19,0 0 7,40-22-15,-25 16-25,3-1-11,-2-2 5,2 1-7,-1-2 1,-1 0-19,-2 2-4,-5 1-2,-1 1-3,-5 2 5,-1 1-3,-2 3-4,0 0-13,0 0-1,0 0-10,0 0 0,0 2 3,0 6 6,0 2 1,0 3 0,-2 5 0,-2 3 0,-1 5 0,0 4 0,-3 3 0,2 1 0,0-1 0,1-2 0,0-5-1,2-2 1,1-3-9,1-5-9,-1-5-7,1-3-12,1-6 2,0 0-32,0-2-14,0 0-27,0 0-67,0-2-150,4-3-199</inkml:trace>
  <inkml:trace contextRef="#ctx0" brushRef="#br0" timeOffset="103564.5983">20248 6341 803,'0'0'325,"0"0"-69,0 0-39,0 0-86,0 0-49,0 0-44,95-5-25,-39 3-13,-8 2-7,-6 0-327</inkml:trace>
  <inkml:trace contextRef="#ctx0" brushRef="#br0" timeOffset="106223.4544">15744 7399 902,'0'0'276,"0"0"-2,0 0-73,0 0-14,0 0-36,0 0-19,0 0-48,-24-38-25,20 37-24,-2-1-1,-3 2-16,-8 0-18,-1 9 1,-5 9-1,-4 7-1,-3 7 0,2 7 1,2 7-1,8 3 1,3 0 1,12 1-1,3-7-17,3-6-8,18-7-3,4-12 6,2-8 10,3-10 12,-4 0-1,-1-10 1,-6-11 7,-7-6-1,-7-3 2,-5-3 5,-12 0 2,-19 3-15,-10 8 0,-6 7-14,0 9-1,4 6-89,13 14-274,17 0-246</inkml:trace>
  <inkml:trace contextRef="#ctx0" brushRef="#br0" timeOffset="106710.368">16059 7657 173,'0'0'656,"0"0"-397,0 0-72,0 0-23,0 0-44,0 0-27,0 0-14,13 0-16,8 0-35,9 0-15,7 4-6,7 0 3,5 2 2,0-1 1,2 1-4,-6 0-8,-2-1 6,-10-2-6,-8 0-1,-7 0-1,-8-2-62,-4 0-91,-6-1-94,0 0-88,-6 0-320</inkml:trace>
  <inkml:trace contextRef="#ctx0" brushRef="#br0" timeOffset="107016.4812">16354 7580 750,'0'0'274,"0"0"32,0 0-84,0 0-47,0 0-1,0 0-19,0 0-37,-24-67-13,23 65-12,1 1-9,0-1-12,0 2-19,-2 0-32,2 0-21,-3 5-14,0 11 14,0 5 0,0 8 1,0 3-1,0 8 0,2 1 1,-2 2 1,-1 0-2,-2-2-20,-2-6-69,-8 2-92,2-12-150,4-9-310</inkml:trace>
  <inkml:trace contextRef="#ctx0" brushRef="#br0" timeOffset="107896.6008">17003 7576 1011,'0'0'278,"0"0"-44,0 0-65,0 0-29,0 0-24,87-29-20,-65 24-19,-1 4 1,0-1-24,0 2-14,-6 0-19,-1 3-15,-6 8-6,-6 5-1,-2 1 0,0 5 1,-11-2-1,-2 1 0,2-7-8,5-3-8,3-4 4,3-6 1,0 0 4,9-1 8,8 0 2,5 0-1,0 0 0,1 0 0,-4 5-1,-3 4-1,-3 2-5,-6 3-2,-4 5 2,-3 0 4,0-2-4,-9-1 1,-8-2 5,-2-2 1,-1-5 0,-2-2-1,2-2-55,2-3-83,3 0-82,4 0-105,2-2-332</inkml:trace>
  <inkml:trace contextRef="#ctx0" brushRef="#br0" timeOffset="108238.88">17536 7693 986,'0'0'280,"0"0"67,0 0-85,0 0-88,0 0-85,0 0-59,0 0-29,0-8-1,-8 15 1,1 0 0,1-2 1,3-1-2,1-1 0,2-3 8,0 0 5,0-1 8,2-10-7,4-3-5,0 1 4,-2 0 1,-1 3-13,-1 4-1,0 2-24,-1 4-147,1 2-338,0 6-40</inkml:trace>
  <inkml:trace contextRef="#ctx0" brushRef="#br0" timeOffset="108611.9871">17943 7610 1033,'0'0'230,"0"0"108,0 0-94,0 0-87,0 0-80,0 0-40,0 0-19,-51-30-11,35 30 0,3 6-7,2 7 0,4 2-1,4 3-6,3 4 6,3 2-1,15 1 2,1 2 0,2-3 0,1-1 0,-4-3 0,-3-3 6,-4-1-6,-3 0-1,-5-2 1,-3 1 0,0-2 0,-11 2-1,-7-5 1,-8-1-6,-1-2-29,-1-4-37,-5-3-121,8 0-86,5 0-286</inkml:trace>
  <inkml:trace contextRef="#ctx0" brushRef="#br0" timeOffset="108852.7081">17961 7524 985,'0'0'282,"0"0"42,0 0-40,81-36-62,-44 34-84,5 2-49,4 0-28,-1 4-18,-4 7-30,-5 1-13,-9 2-13,-15 1-115,-7-4-191,-5-4-388</inkml:trace>
  <inkml:trace contextRef="#ctx0" brushRef="#br0" timeOffset="109460.687">19015 7600 927,'0'0'276,"0"0"54,0 0-110,0 0-65,0 0-21,0 0-29,0 0-36,17-21-26,-17 21-43,0 9 0,-9 9 0,-4 4 1,-2 5 7,-1 4-8,1 1 1,-2 3 0,4-3-1,-2-3-45,4-5-133,-1-5-96,4-7-39,2-6-184</inkml:trace>
  <inkml:trace contextRef="#ctx0" brushRef="#br0" timeOffset="109716.7987">18898 7625 952,'0'0'263,"0"0"50,0 0-64,0 0-89,0 0-70,0 0-44,0 0-15,82 14-10,-57 15-7,7 5-5,2 2-8,4 3 8,3-2-9,1 0-53,13 1-153,-10-9-147,-8-12-408</inkml:trace>
  <inkml:trace contextRef="#ctx0" brushRef="#br0" timeOffset="131942.9523">19872 7711 147,'0'0'71,"0"0"547,0 0-481,0 0 25,0 0-30,0 0-20,-4-9-6,2 6-13,2 0-16,0 0-20,-1 1-25,-1-1-9,1 1-2,-1 1-4,-1-1-5,0 1-2,-1 1 0,0-1 1,-1-1-3,0 1 3,2 1-1,-1-2 10,-1 1 7,1-2-1,-3 2 3,1-1-2,0-1-3,-4 2-5,0-3-5,1 4-1,-1 0-6,-3 0 1,0 0-7,-1 0 0,-3 0 5,-2 10-5,1 5-1,-2 7 0,3 5 3,3 5-2,5-2 0,4 2-1,5-5 1,0-5 0,10-5-1,13-6 1,7-4-1,6-7 2,1 0-1,1-10 5,-5-12 2,-5-6 14,-7-6 37,-9-4-9,-6 0-15,-6-1-12,0 7-9,-9 7-13,-5 6 9,-2 10-10,-2 8-11,-9 5-96,5 12-232,3 0-295</inkml:trace>
  <inkml:trace contextRef="#ctx0" brushRef="#br0" timeOffset="132425.3405">20057 7755 49,'0'0'630,"0"0"-54,0 0-338,0 0-4,0 0-58,0 0-60,0 0-36,2 0-39,-2 0-27,0 0-13,0 5 6,0 0-6,0-1 0,0-1 0,0-1-1,0-2 6,0 0 3,0 0 40,0-7-15,7-3-19,-3-2-7,0 2-7,-1 3 0,-2 1-1,-1 6-32,0 0-186,0 0-323,0 0-555</inkml:trace>
  <inkml:trace contextRef="#ctx0" brushRef="#br0" timeOffset="132849.9859">20278 7703 55,'0'0'877,"0"0"-553,0 0-58,0 0-36,0 0-69,0 0-74,0 0-28,18-37-10,-2 30-3,1 1-4,-1 0 7,-4 0 6,-1 1-6,-3 1 7,-3 3-6,-2-1-9,-3 2-3,0 0-8,0 0-14,0 0-10,0 2-6,-2 8 1,-7 5-1,1 5 2,-1 3-2,-1 3 2,3 4-1,0 3 0,2-1 4,1 1-5,-1-4-9,2-4-64,0-3-94,1-5-96,0-6-231,1-7-224</inkml:trace>
  <inkml:trace contextRef="#ctx0" brushRef="#br0" timeOffset="133004.0232">20271 7925 108,'0'0'547,"0"0"39,0 0-383,0 0-59,0 0-48,113-9-47,-77 9-32,10 0-17,-9 0-73,-5 0-287</inkml:trace>
  <inkml:trace contextRef="#ctx0" brushRef="#br0" timeOffset="133348.7963">20723 7710 453,'0'0'626,"0"0"-384,0 0 25,0 0-48,0 0-56,0 0-70,0 0-44,-32-22-17,18 22 8,-2 8-9,2 3-7,3 4-17,4-1-5,5 5 5,2 1-6,2-1-1,13 5 6,4-6-5,3 3 0,-1-3 0,0-2 1,-5-1-2,-5-2 1,-5 0-1,-6-2 0,0 2 0,0-1 1,-15-1-1,-3 1 0,-4-4 0,-1-2-24,1-4-104,0-2-114,6 0-113,5 0-375</inkml:trace>
  <inkml:trace contextRef="#ctx0" brushRef="#br0" timeOffset="133527.8776">20693 7639 28,'0'0'1209,"0"0"-995,0 0-70,0 0-84,92-1-43,-57 24-17,-7 1-23,-4-6-226</inkml:trace>
  <inkml:trace contextRef="#ctx0" brushRef="#br0" timeOffset="133973.3019">21041 7624 107,'0'0'1186,"0"0"-856,0 0-32,0 0-111,0 0-98,0 0-61,0 0-19,-14 17-8,9 3-1,4 4 1,1 1 5,0-1-4,4-1-2,10-3-2,7-8-5,2-4-7,7-6-3,0-2 3,1-2 13,-2-13 0,0-6 1,-4 1 0,-6-1 18,-5 3 28,-4 1 28,-7 6 34,-2 3-14,-1 5-27,0 3-36,0 0-26,-7 11-5,-6 8-1,-1 10 0,-2 6 1,4 5 0,-1 3 1,3-1-1,4-2-1,3-5-72,3-10-141,0-8-284,8-13-376</inkml:trace>
  <inkml:trace contextRef="#ctx0" brushRef="#br0" timeOffset="134252.3157">21589 7685 170,'0'0'1482,"0"0"-1080,0 0-68,0 0-114,0 0-80,0 0-34,0 0-39,49-24-32,-49 34-28,0 12-7,0 13 6,-8 9-5,-4 8-1,-3-1-11,3 0-51,0-8-42,-1-5-56,5-10-218,4-17-650</inkml:trace>
  <inkml:trace contextRef="#ctx0" brushRef="#br0" timeOffset="134560.5722">21567 7635 2,'0'0'1333,"0"0"-849,0 0-187,0 0-83,0 0-107,0 0-70,0 0-36,-31-22-1,4 38-33,-15 16-120,6-5-322,5-1-456</inkml:trace>
  <inkml:trace contextRef="#ctx0" brushRef="#br0" timeOffset="135583.4923">14476 9216 222,'0'0'1024,"0"0"-739,0 0-27,0 0-81,0 0-40,0 0-44,-14 0-13,14 0 6,0 0-25,0 0-23,3 0-14,12 0-5,12 0 1,11 2-9,9 4-10,8 0 4,-1 2-5,1 1-2,-7 1-74,-9 1-96,-12-3-163,-15-2-275</inkml:trace>
  <inkml:trace contextRef="#ctx0" brushRef="#br0" timeOffset="135811.1093">14334 9457 643,'0'0'587,"0"0"-350,0 0-19,0 0 28,0 0-40,0 0-65,0 0-44,114 21-52,-65-17-30,2 2-15,20 2-69,-14 0-211,-11-6-575</inkml:trace>
  <inkml:trace contextRef="#ctx0" brushRef="#br0" timeOffset="150594.4987">16368 9307 656,'0'0'518,"0"0"-385,0 0-10,0 0-41,0 0-1,-21-26 1,18 23 20,-2-1 5,0 1 3,0-1-18,-3 0-29,-1 4-19,-2-2-21,-3 2-12,-4 0-10,-1 0 5,-5 8-6,0 8 1,-1 3 0,0 6-1,3 6-1,2 2 1,4 4-1,5 0 0,6 0 0,5-5 0,0-4-7,15-5 7,5-9-6,6-3 5,6-10 1,1-1 1,-1-6 1,0-11 6,-4-9 4,-7-6 9,-9-7 31,-6-3-8,-6 0-14,0 4-14,-8 5-14,-5 9-1,-3 10-9,-3 8-53,3 6-123,6 0-436</inkml:trace>
  <inkml:trace contextRef="#ctx0" brushRef="#br0" timeOffset="150956.7046">16596 9442 793,'0'0'842,"0"0"-568,0 0-43,0 0-92,0 0-43,0 0-33,0 0-35,0-30-20,0 30-8,0 0-44,4 0-100,7 3-186,4 1-267</inkml:trace>
  <inkml:trace contextRef="#ctx0" brushRef="#br0" timeOffset="151353.1757">17057 9303 51,'0'0'1129,"0"0"-862,0 0 12,0 0-83,0 0-63,0 0-31,0 0-37,-39-72-24,18 72-20,-4 0-5,-2 6-8,-3 11-8,2 7 1,4 5-1,6 8-1,7 6 0,11-1 0,0-2-11,19-3-18,9-7-7,3-9 0,4-10 8,1-8 20,-3-3 8,-1-6 1,-8-12 7,-3-7 26,-8-8 23,-6-5-4,-7-6-9,0 0-14,-8 1-15,-7 5-13,0 7 5,1 8-6,4 9-7,1 14-58,5 0-170,1 0-391</inkml:trace>
  <inkml:trace contextRef="#ctx0" brushRef="#br0" timeOffset="151839.75">17569 9304 1125,'0'0'291,"0"0"-38,0 0-75,0 0-74,-27-80-12,10 69-33,-5 2-28,-5 4-18,0 3-11,0 2-1,4 0-1,5 15 0,9 3-9,9 7 2,0 5-3,20 5-8,9 3-4,4 3-9,1-2-5,-1-1-7,-8-3 6,-7-4-4,-9-8 5,-9-1 2,0-5 3,-22-4 15,-7-6 16,-7-5 1,1-2 8,-2 0-1,9-13 11,8-6 9,14-7 1,6-7-24,16-6-5,20-1-35,28-16-77,-7 14-174,-5 5-296</inkml:trace>
  <inkml:trace contextRef="#ctx0" brushRef="#br0" timeOffset="152379.1069">17849 9369 149,'0'0'1034,"0"0"-776,0 0 5,0 0-58,0 0-22,21-76-67,-6 55-36,0 4-28,1 3-5,-1 4-13,-2 4-16,0 5-16,-3 1-2,0 4-5,-2 13-1,-4 6 4,-4 6 1,0 5 1,-1 3 0,-11-2 0,-6 0 0,1-6 1,0-3 0,3-7-1,2-5 2,6-4-2,6-3 0,0-1 0,11-4 0,11 1 6,10-1 0,5-2-5,3 0 0,0 0-1,-2 0-59,6-7-86,-12-4-215,-8-2-516</inkml:trace>
  <inkml:trace contextRef="#ctx0" brushRef="#br0" timeOffset="152899.7909">18418 9263 339,'0'0'198,"0"0"393,0 0-314,0 0-45,0 0-23,0 0-49,0 0-37,-27-29-43,24 29-46,0 0-26,-2 16-7,2 5 0,2 7-1,1 4-1,0 4 1,1-3-1,11-3-6,3-7 1,2-8 0,3-7 6,4-8 1,3 0 0,2-8 0,-2-9 5,-2-5 4,-5-2 5,-4-3 28,-5 2 28,-5 2 5,-3 5-6,-3 6-11,0 5-14,-1 7-18,-11 0-16,-1 1-11,-3 18-2,-1 6 2,1 9-1,2 6-1,5 2 2,2 3 0,4-2-1,0-5-17,3-6-55,0-4-105,0-8-148,4-10-417</inkml:trace>
  <inkml:trace contextRef="#ctx0" brushRef="#br0" timeOffset="153624.0933">18982 9278 315,'0'0'170,"0"0"422,0 0-321,0 0-50,0 0-48,0 0-51,0 0-55,1-38-36,18 38-24,5 1-5,4 8-1,2-2-1,0 3 1,-2-3 0,-3-2 1,-5-1 9,-3-2 46,-5-2 28,-6 2-6,-2-2-11,-2 0 7,-1 0 1,-1 0-18,0 1-15,0 0-25,0 3-17,0 2 0,-3 7-1,-6 5 2,-1 6 9,-3 7-9,-1 8-2,-2 1 9,-1 2-8,-1 1 0,0-1 1,2-2-1,1-3-1,2-5-8,2-3-44,5-3-40,0-6-66,5-8-97,1-3-138,0-9-474</inkml:trace>
  <inkml:trace contextRef="#ctx0" brushRef="#br0" timeOffset="153813.1784">19054 9526 1069,'0'0'504,"0"0"-381,0 0-20,0 0 36,0 0-65,95 55-50,-52-32-24,-7-6-36,-5-6-450</inkml:trace>
  <inkml:trace contextRef="#ctx0" brushRef="#br0" timeOffset="154015.6754">19814 9464 322,'0'0'1671,"0"0"-1181,0 0-284,0 0-83,0 0-70,0 0-27,0 0-26,10-11-24,-10 20-32,0 1-64,0 2-216,0-9-726</inkml:trace>
  <inkml:trace contextRef="#ctx0" brushRef="#br0" timeOffset="193447.6389">11813 10368 98,'0'0'132,"0"0"52,0 0 115,0 0-181,0 0-57,0 0-32,-3-31-22,3 27-6,0 2 6,0 0-7,0 1-9,0 1-94,0-2-191</inkml:trace>
  <inkml:trace contextRef="#ctx0" brushRef="#br0" timeOffset="193741.5991">11813 10368 214,'18'-59'60,"-15"57"301,-2-1-121,2-1-92,0-1-17,0 3-30,0 0 15,-2 1-3,1 1 5,-2 0-6,0 0 1,0 0-21,0 0-23,0 5-24,0 11-5,-5 6 4,-5 8 1,1 8-18,-1 6-14,-4 5-5,4 3-2,1 1-4,2-7 0,4-4-2,3-8-12,0-8-39,0-8-71,11-8-88,3-10-41,-5 0-87,3-1-298</inkml:trace>
  <inkml:trace contextRef="#ctx0" brushRef="#br0" timeOffset="193965.5963">11668 10769 72,'0'0'853,"0"0"-636,0 0-58,0 0-46,0 0-14,0 0 31,0 0-41,109 2-38,-57-8-26,0 2-15,-5-1-6,-4-1-4,-7-4-105,-11 1-177,-13-1-364</inkml:trace>
  <inkml:trace contextRef="#ctx0" brushRef="#br0" timeOffset="194136.5139">11784 10301 1175,'0'0'210,"0"0"-111,96-39-25,-40 31-46,3 7-28,11 1-45,-15 7-177,-16 4-429</inkml:trace>
  <inkml:trace contextRef="#ctx0" brushRef="#br0" timeOffset="195940.8331">11936 10396 666,'0'0'398,"0"0"-199,19-74 43,0 49-2,11 4-89,7 10-50,5 8-34,4 3-12,-3 10-33,-8 19-22,-13 16-9,-16 9 7,-6 5-3,-30-1-22,-28-1-29,-29-13-29,1-17 3,5-13 43,13-14 21,20 0 18,6-8 7,6-9-6,22-5 10,14-8-11,17-1-3,21 2 3,12 4 12,7 4 6,1 10 14,-4 6 6,-9 5 12,-14 9-25,-16 15-24,-15 7-1,-7 7 10,-28 1 3,-14-2-4,-9-4-8,-3-8 0,4-7 8,5-6-8,13-4 6,10-4-7,13-4-12,13 0-30,11-8-119,14-6-144,5-3-177</inkml:trace>
  <inkml:trace contextRef="#ctx0" brushRef="#br0" timeOffset="196460.7229">13413 10305 1517,'0'0'290,"0"0"-36,36-81-22,-22 58-74,-2 9-73,-5 6-7,-4 7-26,-1 1-31,-2 11-21,0 28-14,-8 27 14,-10 26 1,-2 8 1,3-17-2,4-21-11,5-28-40,4-11-78,-2 1-57,1-5-53,-1-13-34,-1-6-54,7 0-230</inkml:trace>
  <inkml:trace contextRef="#ctx0" brushRef="#br0" timeOffset="196699.335">13415 10262 85,'0'0'1002,"0"0"-727,0 0-44,72-93-19,-36 78-62,4 7-34,4 8-23,-3 0-25,-5 21-37,-9 8-31,-11 9 1,-12 3-1,-4 3 6,-23-5-5,-18-6-1,-9-9 0,-10-10-18,-3-10-35,5-4-71,12 0-16,20-16-74,17 0-80,9 1-374</inkml:trace>
  <inkml:trace contextRef="#ctx0" brushRef="#br0" timeOffset="197471.055">13545 10649 728,'0'0'250,"0"0"-33,0 0-34,0 0-66,0 0-16,0 0-20,86 33-15,-54-31-14,0-2-3,0 0 3,1-3 13,-4-11 18,-2-8-20,-4-4-27,1-3-14,-5-2-13,-7 1-2,-4 4 2,-4 9-2,-4 5-5,0 4-2,0 5-1,0 3-16,0 0 6,-4 11 5,2 7-4,1 3 9,1 4-6,0 0 6,7-1 1,3-4 0,2-5 0,3-3 0,2-5 2,2-4-1,0-3 0,1 0 5,1-6-4,-3-7-1,0-4 0,-2-3 1,-4 1 5,-5-1-6,-2 3 1,-2 4-1,-3 6 7,0 2-8,0 1-1,0 4-11,0 0-4,4 0-8,4 0 6,4 4 13,5 2 5,3 0 0,2-1 6,1-3-5,-4 1 0,-4-3 7,-4 2 14,-7-2 3,-4 0 0,0 1-4,0 2-13,0 3-7,-3 2 7,-1-1-8,1 5 0,0 1 0,3-1 0,0 1 0,0-1 1,6 1-1,7-1 0,2-2 0,4 0-6,1-1-31,11-3-80,-6-1-170,-1-4-223</inkml:trace>
  <inkml:trace contextRef="#ctx0" brushRef="#br0" timeOffset="198364.0389">14479 10645 1016,'0'0'275,"0"0"-114,0 0-33,0 0-6,0 0-9,0 0-46,83-11-24,-66-2-20,2-4-8,-1-6-8,-1-9-6,0-8 6,-2-4-6,-1-9 0,-4 1 0,-4-1 7,-4 10-1,-2 10 25,0 8 11,0 12 4,0 5-12,-2 6-5,1 2-30,-4 8-2,1 13 2,-4 9 1,1 8 0,-1 7 7,2 6-2,-1 2 0,-3 2 0,-1 2-5,-3-2 0,0-4 1,-4-4-2,1-5-8,0-6-14,3-7-21,2-4-10,5-8-17,7-7-18,0-4-25,10-3 70,8-3 20,6 0-2,1-9 2,0-1 16,-3-7 6,-2-2 1,-3-1 6,-5-3 3,-6 0-8,-5 2 6,-1 2 0,0 5-5,-9 1-1,-1 1 5,-2 1-5,6 5 0,3-1 14,3 1 9,1 0 10,19 1-6,7 2 7,13-3 13,5 2 23,5 2 2,4 0-4,-5-1-26,-3 2-12,-8 0-8,-10-1-2,-8 1-2,-9-1 14,-4 1 16,-7 1 0,0-1-9,0 1-27,-14 0-12,-5 0-1,-5 0 0,0 9 0,4 4-1,1 2-6,9 0-2,5-2-2,5 2-7,0-3 4,17-3 3,8-2 10,5-4-1,1-3 2,2 0 1,-5-3 0,-2-9 8,-8-1 7,-4-3 3,-4-2-2,-7-2-9,-3 2-8,0 3-10,-16 5-32,-3 6-79,-3 4-112,4 1-124,5 6-361</inkml:trace>
  <inkml:trace contextRef="#ctx0" brushRef="#br0" timeOffset="198886.6736">15296 10601 1091,'0'0'390,"0"0"-73,0 0-94,0 0-61,0 0-38,0 0-44,0 0-48,25-15-26,-25 30 0,-7 5 2,1 2-7,-1 0 1,2 0-1,1-6 1,1-1-2,3-5 0,0-4-21,0-3-18,3-3 2,6 0 12,3-7-16,1-7-8,-2-5-13,-2 0-25,-1-4-2,-3 0 2,-2 3 12,-2 4 49,1 2 20,0 8 6,1 4 0,3 2 7,5 0 3,4 0 11,8 0 7,2 0 8,5 0 17,1 1 24,0 0 15,-2-1-5,-5 0 12,-6 0-6,-8 0-10,-4 0-20,-3 0-17,-3 0-20,0 0-26,0 0-8,-9 11 7,0 5 1,-1 2-2,-1 0-4,5 0-13,0-1-23,5-4-37,1-1-33,0-4-64,7-5-106,7-3-236,-1 0-601</inkml:trace>
  <inkml:trace contextRef="#ctx0" brushRef="#br0" timeOffset="199434.9728">15723 10551 798,'0'0'385,"0"0"-90,0 0-38,0 0-100,0 0-33,0 0-22,0 0-37,69 11-30,-65 8-20,-4 3-9,0-1 0,-1-1-5,-8-3 0,-3-6 0,3-2 1,3-6-1,3 0 1,3-3 5,0 0-2,0-11-5,10-3-6,6-1 6,6-6 0,2 2 0,1 2 0,-1 2 0,-3 3 0,-4 6 2,-1 5-1,-6 1 1,-4 0-1,-5 13-1,-1 2-1,0 2 1,-4 0 0,-6-3 0,2-3 1,2-3 0,3-4-1,3-4 0,0 0-9,2 0 2,11-6-3,6-8 9,4-3 0,-2 0 1,3-2-1,-4 6 1,-3 1 11,-4 6 12,-2 4-5,-4 2-2,-1 2-7,-2 13-8,-2 5 0,-2 4 8,1-2-9,-1-3 0,5-1 0,13-5-53,-2-5-125,7-5-334</inkml:trace>
  <inkml:trace contextRef="#ctx0" brushRef="#br0" timeOffset="199799.7443">16423 10539 1020,'0'0'321,"0"0"7,0 0-110,0 0-78,0 0-59,0 0-28,0 0-30,-69 23-10,49-4-3,1 1-4,5 0-5,3-2-1,6-2 0,5-6 0,0-4 1,14-3-1,8-3-1,4 0-9,0-5 10,0-7 0,-2 0 1,-5-1 5,-4 2 7,-3 2 14,-6 1 8,-1 5 11,-4 3-27,1 0-19,-2 5-24,0 10 23,0 2 0,0 2-21,0 0-66,0-3-115,0-5-99,0-6-87,0-3-732</inkml:trace>
  <inkml:trace contextRef="#ctx0" brushRef="#br0" timeOffset="200195.0803">16611 10508 844,'0'0'331,"0"0"-7,0 0-78,0 0-94,0 0-38,0 0-13,0 0-33,86 10-34,-79 15-18,-6 4-10,-1 2-5,0-5 0,-8-2 8,-1-6-8,3-6 2,-1-5-2,6-5 1,1-2 10,0 0-12,0-10-8,4-5-15,8-7 12,6-1 11,1-2 0,4 2 0,0 0 1,-3 5 6,1 9 12,-2 4 13,-2 5 7,-1 0 3,-3 12-17,-2 8-14,-4 4-3,-4 2-7,-1-1 0,-1 0-1,-1-7-4,8-3-122,-1-6-133,5-6-396</inkml:trace>
  <inkml:trace contextRef="#ctx0" brushRef="#br0" timeOffset="200619.2507">17158 10497 945,'0'0'298,"0"0"-18,0 0-110,0 0-65,0 0-40,0 0-27,0 0-24,-56 21-2,42 4-5,4 1-6,1 4-1,6-4 1,3 0 0,1-5 8,17-5-8,7-3 1,5-6 6,5-3-6,2-4 7,2 0-8,-3-11 6,1-3 2,-4-6-3,-4-6 11,-4-1 5,-6 0 12,-8 3 33,-7 6 22,-4 6-23,0 5-27,-8 6-21,-5 1-12,-3 0 0,0 13-5,5 5 6,3 7-6,8 1 5,0 2-5,15 0 5,11-1 0,30 3-6,-5-7-93,-1-9-300</inkml:trace>
  <inkml:trace contextRef="#ctx0" brushRef="#br0" timeOffset="201699.7445">17908 10543 618,'0'0'495,"0"0"-267,0 0-8,0 0-5,0 0-46,0 0-11,0 0-31,65 13-18,-49-13-32,5 0-20,0 0-14,2-5-10,2-5-4,0-6 1,2-6-9,0-1-8,-1-4-11,-4 0 5,-1 2-5,-9 6-1,-5 7 0,-3 6-1,-4 5-5,0 1-14,0 1 3,-7 13 15,-2 4 1,-2 3-1,1 1 0,4 2 0,3 1 0,2-1-1,1-5-4,0-1-4,7-4 4,8-3 0,3-4 4,3-6 2,4-1 1,0 0-1,0-10 1,0-6 1,-3-2 4,-3-5-5,-3 0 0,-6 0 5,-1 1-6,-5 7 6,-2 4-4,-1 3 7,-1 4-8,2 2 0,-2 2 1,1 0-2,2 0-1,2 0-8,2 4 8,2 6 1,3 2 0,3 2-1,-1 4 1,-1-1-1,-1-2 1,-3 0 0,-2-1-1,-5 1 0,-2-3-1,0 1-4,0-1 6,-4 2-1,-2-5 1,1-2-1,2-1-5,1-2-18,2-4-78,0 0-92,0 0-178,0-3-277</inkml:trace>
  <inkml:trace contextRef="#ctx0" brushRef="#br0" timeOffset="201895.3639">18374 10169 1326,'0'0'310,"0"0"-40,0 0-134,0 0-89,0 0-47,0 0-95,0 0-433</inkml:trace>
  <inkml:trace contextRef="#ctx0" brushRef="#br0" timeOffset="202556.3609">19669 10451 778,'0'0'313,"0"0"-23,0 0-56,0 0-14,0 0-58,5-75-17,-5 67-17,0 4-23,0 4-14,-5 0-45,-3 7-46,-2 15 1,0 7 0,0 8-1,4 5 2,3 0-1,3-4-1,0-7-34,0-8-51,4-11-98,5-8-179,-3-4-450</inkml:trace>
  <inkml:trace contextRef="#ctx0" brushRef="#br0" timeOffset="202727.324">19713 10132 578,'0'0'855,"0"0"-733,0 0-72,0 0-49,0 0-1,0 0-115,0 0-175</inkml:trace>
  <inkml:trace contextRef="#ctx0" brushRef="#br0" timeOffset="203638.3763">19775 10409 899,'0'0'298,"0"0"2,0 0-75,0 0-64,0 0-27,0 0-44,82-51-37,-61 47-19,2 3-14,-6 1-13,-3 0-7,-6 4 0,-4 13-7,-4 3 6,0 5 0,-12 3 0,-5 1-10,-2-4-14,1-7-12,5-5-2,4-6 11,6-5 3,3-2 17,0-6-25,12-11-1,7-4 25,4-2 8,2 2 1,0 3 1,1 4-1,-7 4 1,-1 6 0,-3 4-1,-8 0-1,-2 4-12,-4 11-6,-1 4 12,0 1 6,-4-1 0,-5-4 1,0-5 6,1-4-5,5-3 6,2-3 4,1 0 5,0-10-10,9-5-6,7-4 1,2 0 0,5-1 0,-1 3-1,-2 3 2,-4 6 5,-4 3 0,-2 5 5,-4 0-5,-1 12-7,-1 6-1,2 6 1,0 0 0,4-1 0,1-6 1,4-2 6,1-7-5,4-3 5,3-5-7,0 0-19,1-13-34,1-3-54,0-4-37,-2-2-30,1-1-1,-3-2 108,-2 1 67,-6 4 22,-3 0 108,-4 6 30,-1 5 27,-2 2-10,-1 2-44,-1 4-37,-1 1-30,0 0-23,0 0-13,0 6-15,0 8-2,-1 10 3,-5 5 8,-1 8-2,-3 7-13,1 3-3,-2 3 0,2-1-5,0-5-1,1-6-20,1-6-34,4-7-58,3-8-71,0-12-89,0-5-126,6 0-590</inkml:trace>
  <inkml:trace contextRef="#ctx0" brushRef="#br0" timeOffset="203920.3727">20569 10313 833,'0'0'121,"0"0"116,0 0-21,0 0-30,105-12 7,-77 23-7,-6 9-80,-7 4-70,-11 6-23,-4 2-11,-11 0-1,-18-6 5,-7-3 3,-5-10-9,-1-8-4,5-5-77,8 0-136,14-11-72,12-2-399</inkml:trace>
  <inkml:trace contextRef="#ctx0" brushRef="#br0" timeOffset="204776.3093">20909 10353 1018,'0'0'259,"0"0"55,0 0-107,0 0-67,0 0-46,0 0-50,0 0-44,-9-3 0,0 21-7,2 5 6,-1 4 1,4-2 0,1 0 0,3-6-8,0-6-24,0-5-23,0-7-10,7-1 1,2-6-24,-1-10-13,1-6-18,-5-6 17,-1 0 5,-1 1 32,-2 3 45,0 3 4,0 8 16,0 4 7,0 6 15,1 3-6,10 0-3,3 0 23,2 6 19,1 1 0,2-1-4,-2-3 14,-1 0 26,-4-2 6,1-1 23,-5 0-13,-2 0-24,-3 0 0,-1 0-17,-2 0-11,0 0-31,0 2-24,-5 8-14,-5 4 14,-4 6 1,4 3 0,1 5-1,8 0-10,1-1-5,4-4-20,16-3-17,8-4-7,5-9-30,3-6-12,0-1-5,0-8 35,-4-10 17,-4-7-10,-5-5-18,-6 1 18,-4 1 31,-6 5 28,-6 3 5,-1 7 45,0 6 24,0 2 1,-7 5-24,-2 0-25,0 0-11,-3 7-3,0 6 0,0 4-1,0 6-4,5 3-1,4 0 0,3 3-1,0-4 0,1-3-1,11-4 1,5-6 7,3-6 13,2-6-1,1 0 0,1-12-3,-3-6-2,-5-8 28,-6-5-5,-9-4-23,-1 0-14,-4-1-10,-15 8-43,-9 8-48,3 10-165,6 5-560</inkml:trace>
  <inkml:trace contextRef="#ctx0" brushRef="#br0" timeOffset="206509.1269">21586 10282 215,'0'0'388,"0"0"-128,0 0-23,0 0-26,0 0-29,0 0-5,0 0 12,0-20-35,0 18-36,0 0-39,0 2-7,0 0-16,0 0-28,0 0-13,0 0-15,0 12-2,0 5 2,2 5 0,1 6 2,0 3-1,3 2 0,1-2 0,1-3 0,4-4 0,1-7 0,4-5 0,3-6 5,3-6-5,-1 0 5,5-2 6,-2-12-5,1-7 1,-3-2-7,0-5 5,-4-3-5,-5-1-1,-4 6 0,-7 5 0,-3 5 0,0 6 0,-3 6-11,-7 4 2,-1 0-3,2 3 1,2 10-1,0 5 4,7 1 2,0 5 0,3-2 4,14 1 1,7 1-5,6-5-3,4-1-1,4-8-8,2-1-13,0-6 4,-2-3 13,-4 0 14,-4-14 4,-5-2-1,-7-7 6,-5 1-9,-7 0 12,-6-1-3,0 9 1,-4 1 2,-11 7-10,2 5-2,-4 1-1,5 2-6,2 16-1,4 4-2,6 7 4,0 5 5,13 3 0,11 0-33,23 1-135,-5-9-166,-1-9-412</inkml:trace>
  <inkml:trace contextRef="#ctx0" brushRef="#br0" timeOffset="206984.9919">22644 10472 408,'0'0'235,"0"0"-21,0 0-28,0 0-53,-91-17-7,63 17-4,-2 0-36,-1 0-43,1 11-19,3 5-11,2 5-12,5 4-1,10 0 0,7 0-15,3-4-18,9-6 11,15-5-3,8-6 24,6-4 1,4 0 5,2-13 24,0-9 52,0-10 37,-2-10-4,2-18-54,-1-21-30,-6-16-16,-9 9-4,-13 21 4,-7 28 79,-8 24 6,0 5-16,0 5-48,0 5-35,-11 5-7,1 20-2,-1 10 1,1 11 0,4 18 7,6 21 1,0 15-5,15-9 4,13-12-26,-2-28-181,-2-28-350</inkml:trace>
  <inkml:trace contextRef="#ctx0" brushRef="#br0" timeOffset="207167.3163">23258 10472 1472,'0'0'577,"0"0"-215,0 0-159,0 0-74,0 0-54,0 0-45,0 0-30,0 4-35,-7 13-99,-2-2-357</inkml:trace>
  <inkml:trace contextRef="#ctx0" brushRef="#br0" timeOffset="215411.8577">5739 12636 304,'0'0'150,"0"0"411,0 0-338,0 0 57,0 0-23,7-78-37,-5 63-33,-1 3-23,-1 0-14,2 5-39,-2 3-42,0 4-22,0 0-30,0 1-17,0 18-18,0 9 17,0 9 1,0 5 0,-2 3 0,1-3-6,-1-2-4,2-9-12,0-9-5,0-8-5,0-8-6,2-6 15,7 0 17,9-16 6,-2-3 2,2-5 5,0 1-6,-3 5 0,-6 4 0,-3 5-1,0 8 0,-4 1-17,-1 5-25,2 15 11,0 3 5,-2 2 0,4-1-5,-1-4-1,2-7 13,2-3 12,7-6-2,1-4 7,2 0 2,6-2 0,-2-10 1,-4-8 0,0-7 8,-6-6 1,0-9 14,-5-7 6,-5-5-8,-2-1-12,0 2 0,0 6-10,-6 12-2,2 12-68,4 22-109,1 1-554,9 10-239</inkml:trace>
  <inkml:trace contextRef="#ctx0" brushRef="#br0" timeOffset="216775.377">6158 12947 88,'0'0'162,"0"0"552,0 0-555,0 0-38,0 0-8,0 0-11,0 0 29,54-8 7,-45-5 13,3-3-46,0-4-33,-3-2-12,0-5-1,1 1-15,-2-2-15,-4 5-7,1 4-9,-4 7-4,-1 6-9,0 6 0,0 0-24,0 6 4,0 13 9,0 4 2,0 4-1,0 0-3,-1 1 1,1-4-1,0-3-5,0-3-3,10-5-8,2-5 10,9-5 18,-2-3 0,5 0 2,0-13 0,-2-4 0,-1-4 8,-1-6-8,-2-5 8,-2-8-1,2-3 3,-8-2-5,-1 1-4,-4 5 8,-2 12 15,-3 7 3,0 10-4,0 8-12,0 2-12,0 7-28,0 16 18,-3 8 9,0 6 0,0 4 1,0 1 0,0-3 0,1-5 0,1-5 0,1-5 0,0-9-2,0-5 1,10-8-1,5-2 2,6 0 1,0-4 1,4-9 4,-1-6 0,0-4-5,0-8 8,1-9-2,-4-9 1,2-4-7,-4-2 6,-3 2-6,-5 7 0,-5 12 9,-3 12 17,-3 10 2,0 8-7,0 4-22,-2 3-14,-7 16 13,-2 10-5,-3 7 5,3 5 1,0 3 0,2 3-1,3-3 1,-2-6-1,4-4 1,1-11 0,3-7 0,0-8-8,0-8 8,0 0 1,0-3 6,7-14-5,5-7-1,0-2 0,3-4 1,-1 5 6,-1 2-7,-1 8 0,0 6 0,3 9-1,0 0-1,4 16-10,2 9 10,-3 6-1,4 2-11,-3-1-20,3-4-49,-2-6-103,12-7-115,-7-6-36,-4-6-583</inkml:trace>
  <inkml:trace contextRef="#ctx0" brushRef="#br0" timeOffset="217061.8311">6481 12578 130,'0'0'1015,"0"0"-811,0 0-38,124-10-43,-66 6 25,3 1-39,0 2-47,-4 1-25,-8 0-23,-12 0-12,-10 0-2,-15 0-81,-12 0-140,-9 0-116,-10 0-318</inkml:trace>
  <inkml:trace contextRef="#ctx0" brushRef="#br0" timeOffset="217298.4096">6270 12412 87,'0'0'1321,"0"0"-985,0 0-123,0 0-110,0 0-72,0 0-31,0 0-28,0 14-100,0-8-187,6-5-750</inkml:trace>
  <inkml:trace contextRef="#ctx0" brushRef="#br0" timeOffset="218417.3586">7871 12940 35,'0'0'415,"0"0"308,0 0-491,0 0-62,0 0-50,0 0 2,51-87 10,-38 58-40,-2-8-36,-1-1-28,-1 0-10,-3 3-4,-3 8-5,-3 9 0,0 8-2,0 10-7,0 0-31,0 12 2,0 9 2,6 5-10,5 1-17,8-3 15,5-3 11,2-4 9,6-3 7,1-6 11,-2-3 0,0-5 0,-4 0 0,-6 0 1,-3-7 2,-6-4 4,-5 1 7,-4 0 9,-3 1 16,0 1 4,0 6-20,-4 2-16,-3 0-6,-4 2-13,5 12 12,-4 3 0,4 4-10,1-2 2,5 2-5,0-5-5,2-3 5,14-3-1,4-5 5,5-4 10,2-1 0,1 0 0,0-12 0,-7-3 0,-1-5 1,-7-3 0,-7-1 11,-3 2-12,-3 3 11,0 5 5,-3 6 1,-7 6-17,1 2 0,0 3-10,-2 14 2,4 5 7,7 3 0,0 3-1,0-1 1,15 1-9,1-4-27,13-3-77,-3-9-115,-2-7-163</inkml:trace>
  <inkml:trace contextRef="#ctx0" brushRef="#br0" timeOffset="219025.1913">8638 12715 825,'0'0'309,"0"0"-85,0 0-86,0 0-62,0 0-24,0 0-12,0 0-11,27 51-9,-27-27-4,0 1-6,0-3-2,0-6-7,0-4 6,-3-5-6,3-4-1,0-3 1,0 0 24,0-2 1,3-9-19,7-6-5,4-3 4,2-1-6,-1 0 0,4 2 1,-2 4-1,2 5 0,-2 4 0,-4 6-1,1 0 0,-6 6-12,-3 13 4,-4 5 7,-1 0 1,0-1-1,0-5 2,-3-3-2,2-6-9,-1-5 10,2-4-6,0 0 7,2-2 0,8-9-9,4-4-3,1-3 2,0-3 9,-2 2 0,-1-1-1,0 4 2,-5 4 0,1 6 6,-4 6 1,1 0 0,-1 8 2,2 11 3,-1 2-2,1 4-3,0-5-6,2-1 0,3-4-1,17-5 0,-2-4-130,-2-3-258</inkml:trace>
  <inkml:trace contextRef="#ctx0" brushRef="#br0" timeOffset="219323.3513">9229 12735 863,'0'0'302,"0"0"-98,0 0-88,0 0-49,0 0-15,0 0-7,0 0-27,-84 71-11,77-48-5,2 1-1,5 0-1,0-7 1,11-3 8,4-8-9,4-4 1,2-2 8,-3 0 0,3-13-2,-6-4 6,-4-3 24,-6-1 23,-5-2-3,0 3-31,-3 2-26,-19 12-38,1 6-133,6 0-220</inkml:trace>
  <inkml:trace contextRef="#ctx0" brushRef="#br0" timeOffset="219743.783">9427 12707 525,'0'0'588,"0"0"-300,0 0-37,0 0-89,0 0-69,0 0-54,0 0-17,38 20-4,-34 6 1,3 4-4,-2-1-3,-1-2-6,2-2-4,-1-8-1,7-5 8,-2-5-8,5-5 10,3-2 3,3 0 0,-3-6-7,4-7 6,-4-4-1,-4-4 0,-4-3-5,-1-3 2,-6 2-2,-3 2-7,0 6 0,0 9 0,-2 6-8,-4 2-7,1 8 5,3 10 1,2 3 2,0 3 5,9-2-21,15 1-93,0-7-154,-2-5-292</inkml:trace>
  <inkml:trace contextRef="#ctx0" brushRef="#br0" timeOffset="220376.2288">9964 12731 879,'0'0'286,"0"0"-37,0 0-95,0 0-59,0 0-19,0 0-28,-79-4-7,60 22-12,5 5-14,4 3-14,1 1 5,6-1-5,3-1-1,0-6-16,5-4-14,9-7-15,1-6 17,5-2 9,0 0 11,-1-10 6,-2-6 2,-2-1 0,-1-1 0,-5 2 9,-2-1 0,-2 4 4,-2 7-3,1 1-9,-3 5-1,2 0-17,-1 14 16,1 5-6,3 2 7,-1 2 0,2-2 0,5-3-1,1-4 1,8-3 0,6-6 0,3-4 0,1-1-32,-1-1 1,0-13 16,-9-6 15,0-4 0,-7-7 0,-3-9 0,-2-9 1,-3-17 0,0 2-1,-5-2 6,1 4 180,-2 20-139,0 9 5,0 14 68,-5 16-40,-2 3-45,0 17-33,2 20-2,5 25 7,0 23 9,0 1 11,9-6 10,-4-13-24,-4-19-4,-1-1-9,0 4-32,0-14-179,-1-13-376</inkml:trace>
  <inkml:trace contextRef="#ctx0" brushRef="#br0" timeOffset="221683.8657">11437 12547 561,'0'0'741,"0"0"-505,0 0-1,0 0-56,0 0-73,0 0-23,0 0-26,-9-45-36,-16 46-20,-4 12 4,-2 4-5,7 6-9,1 1 9,10 2 0,9-1-8,4-2 7,10-1 1,13-7-6,8-4-10,5-7-8,1-4 2,-3 0 8,-3-15 5,-4-6 9,-7-3 1,-5-3 0,-6 2 0,-6 1 1,-2 7 4,-1 4-6,0 6 2,0 5-2,2 2-14,2 0-10,3 9 23,4 4-10,1 0 10,6 1-25,1-3-15,2-5-20,0-2-10,4-4 33,-1 0 28,-1-14 3,-4-7 7,3-8 1,-5-3 0,-1-8 6,-2-3-6,-4-2 0,-1 1 0,-6 4 5,-3 9 22,0 10 19,0 8 7,0 12 4,0 1-53,-6 13-5,0 13-1,3 10-1,3 6 2,0 7 0,0 5 0,0 6 0,-3 1-9,-6 4 9,-4-2 0,-10-6-18,0-6-35,-1-11-77,6-9 49,6-12 7,12-9 46,0-6 28,18-4 1,8 0 5,7-5 1,0-8 12,-5-6 19,-4-5-2,-10-7-4,-10-3-10,-4-3-7,-4 1-3,-15 3-5,-1 4 2,1 5-8,4 7 14,3 1 20,10 3 28,2 4 3,5 2-21,23 2-30,12 2-6,21 3-3,22 0 2,0 5 0,-8 5-7,-12 0 11,-19-1-9,-3 1-3,-7-4-17,-10 0-240,-18-6-508</inkml:trace>
  <inkml:trace contextRef="#ctx0" brushRef="#br0" timeOffset="222938.9648">13478 12501 660,'0'0'211,"0"0"44,0 0-50,0 0-65,0 0-4,0 0-24,0 0 8,22-37-23,-32 37-46,-8 0-29,-3 0-10,-6 4 1,3 11-12,-1 4 5,5 7-4,4 0-2,7 4 0,6-3 0,3-3 0,0-6 0,11-5 0,5-7 0,2-6 7,3 0-6,-3-6 7,0-10-7,-6-5 6,-2-5-7,-4-3 0,-3 1-16,-2 0-20,2 1-23,-1 7-13,4 5 15,4 5 32,2 4 9,7 3 9,4 3 1,1 0 4,1 0 1,-1 4 0,-2 3 1,-4 3 0,0 0 0,-6 5 0,-3-1 1,-2 7 0,-2 0 10,-5 0-3,0 0-7,0-2 1,0-4 6,-2-3-7,-4-4 0,2-4 8,1-2-9,2 0 0,1-2 1,0 0 21,1-6-3,12-9-17,6-4-1,3-3 0,3-1 0,0 1 0,1 1 0,-5 6-1,-3 4 1,-8 6-1,-2 5-1,-4 0-14,-4 6 3,1 12 11,-1 6 0,2 2 0,1 0 1,3-1 0,5-3-2,5-4 2,2-7 2,6-5-1,4-3-1,2-3 1,1-5 1,1-10-1,-3-6 0,-2-4 5,-3-7-5,-7-5 6,-6 0-7,-8-2 1,-3 3 0,-1 9 13,-11 10 0,-3 10 2,3 7-8,2 6-8,4 18-1,6 8 0,0 7-1,20 4 2,8 0 0,7-4 0,21 0-14,-10-11-96,-6-14-291</inkml:trace>
  <inkml:trace contextRef="#ctx0" brushRef="#br0" timeOffset="223664.7633">15335 12591 1084,'0'0'349,"0"0"-69,0 0-84,0 0-43,81-97-44,-63 67-22,1-2-42,-1-7-11,-2-2-16,-2-5-2,-2 1-9,-5 4-6,-4 8 1,-3 8 5,0 10 0,0 9-7,-3 6-8,-7 6-7,-4 13 9,1 11-1,-2 7 6,5 5 0,0 8 1,5 2 0,2 2-1,3 0 0,0 1 0,0-5-5,10-7-3,2-7-31,4-8-83,13-13-126,-7-5-118,1-10-565</inkml:trace>
  <inkml:trace contextRef="#ctx0" brushRef="#br0" timeOffset="224772.3789">15401 12436 317,'0'0'512,"0"0"-291,0 0-74,122 7-4,-74-3-69,-2-1-44,-5 0-24,-7-3 0,-13 0-4,-5 0-2,-8 0 6,-7 0 0,1 0 19,-2-1 26,0-1 10,0 2 3,0 0-10,0 0-2,0 0-30,0 0-20,0 8-1,0 4 1,-2 3 4,-2 5-6,0 2 2,3-2 0,1-1-1,0-1 0,0-2 0,9-5 0,3-6-1,3-2-16,-2-3-4,1 0-18,-4-10-21,-1-6-38,-3-5-38,-3 1 3,-3-1 22,0-1-63,0 4-22,-5 4 113,0 3 62,3 5 20,2 2 6,0 1 15,0 3 12,2 0 14,6 0 42,2 0 28,2 0-26,4 0-7,1 0 18,5 0 4,2 0-19,2 0 6,3 0-7,0 0-9,-3 0-18,-4 0-11,-5 0 2,-7 0-2,-2 0-8,-5 0 2,-3 0-11,0 0-17,0 5-13,0 7-1,0 7 1,0 1 0,0 4 0,-3 1 0,3-3 0,0-2 0,0-4-1,1-3 0,11-6 0,3-4 1,3-3-1,0 0 1,1-6 1,0-11-1,-2 1 9,1-4-9,-6-2 1,0 1-1,-3 2 5,-3 2-5,-3 6 0,0 4 7,-2 2 0,-1 5-8,0 0-4,0 5-12,0 9 10,0 5 5,0 4 1,3-1 1,4-2-1,3-4 0,2-6 1,2-5 7,1-5-1,6 0 0,0-5-5,-1-11 5,0-5-5,-3-3 5,-2 0 6,-5-1 17,-1 3 20,-6 5 20,-2 6-9,-1 5 10,0 6-31,0 0-40,0 7-13,0 13 12,0 7 0,0 6 1,0 3-5,7 0 5,6-3 0,5-4-30,12-9-133,-4-9-334,-4-10-831</inkml:trace>
  <inkml:trace contextRef="#ctx0" brushRef="#br0" timeOffset="225275.3839">16681 12502 747,'0'0'330,"0"0"-21,0 0-119,0 0-79,0 0-54,0 0-25,0 0-20,61 25-2,-61-4-1,-6 5-1,-1 0-7,-1-1 8,1-5-8,2-5-1,1-5 1,3-4 0,1-5 0,0-1 18,7 0 0,6-11-12,5-2-6,0-5-1,4-2 0,-1-1 0,-1-2 1,-3 4-1,-1 3 0,-2 5 0,-3 5 2,1 6 12,-2 0 11,1 15 9,-1 9-3,-3 4 1,-2 4-1,-2-1-8,-1-4-11,-1-3-5,-1-8-6,0-4-1,6-11-86,1-1-225,1 0-458</inkml:trace>
  <inkml:trace contextRef="#ctx0" brushRef="#br0" timeOffset="225792.2485">17182 12406 1099,'0'0'384,"0"0"-31,0 0-131,0 0-65,0 0-79,0 0-62,0 0-7,8 50-2,-19-15-1,-3 8-6,-2 3-1,0-1 1,3-4 1,3-1-1,3-10 0,6-4-8,1-10-10,3-7 5,16-7-3,5-2 16,4-5-9,3-10 8,4-8 1,1-4 0,1-5 6,3-3-6,-6-2 0,-2 3-1,-9 6 1,-6 7 0,-8 8 2,-4 8 12,-4 3 16,-1 2-8,0 0-22,-9 13 0,-7 3 0,-7 4 1,1 3-1,0 0 0,5-3 0,5-4-1,5 0 1,7-3 0,0 1 1,12 2 0,12 3 16,10 3 9,5 3 2,1 0-11,1-2-8,-3 0-8,-8-5-1,-3 0-42,-11-6-132,-4-5-375</inkml:trace>
  <inkml:trace contextRef="#ctx0" brushRef="#br0" timeOffset="226144.5298">18077 12911 1347,'0'0'376,"0"0"-42,0 0-71,0 0-91,0 0-89,0 0-56,-23 89-14,0-67-3,-8-3-10,-25-3-126,6-7-404,5-6-1249</inkml:trace>
  <inkml:trace contextRef="#ctx0" brushRef="#br0" timeOffset="235596.5813">7066 14064 510,'0'0'899,"0"0"-562,0 0-76,0 0-95,0 0-38,0 0-21,8-34-21,-8 34-40,0 0-22,0 0-14,0 7-10,0 10 1,-4 7 5,-5 6-6,0 2 8,1 2-8,0 0 6,2-3-5,0-2 0,1-7 0,2-2 1,2-6-2,1-1-6,0-5-41,0-1-78,0-1-53,0-3-95,0-2-106,0-1-362</inkml:trace>
  <inkml:trace contextRef="#ctx0" brushRef="#br0" timeOffset="236229.6293">7106 14077 252,'0'0'62,"0"0"419,0 0-264,0 0-23,0 0 9,0 0-70,0 0-25,6-21 31,4 17-15,6-1-32,3 2-24,1 2-11,-2 1-22,2 0-14,-4 13-9,-7 5-12,-3 5 6,-6 5-5,0 0 0,-9 1 1,-5-4-1,-5-4 9,3-4-10,5-6 1,4-3-1,5-6-8,2 0-12,0-2 10,12 0 9,8 0 1,1 0-1,4 0 1,2 0 0,-2 0 0,-1 4 0,-3 2-1,-5 5 0,-5 0 0,-4 3-5,-7 3-3,0 1 9,-12 2 0,-10 0 0,-8-3 0,-4-3 1,-5-4 0,3-3 6,0-4-6,5-3 5,4 0-5,5 0-1,7 0 1,2-6-1,5 0-32,2 2-85,6-4-77,0 3-99,9-2-460</inkml:trace>
  <inkml:trace contextRef="#ctx0" brushRef="#br0" timeOffset="236904.5739">7535 14404 80,'0'0'181,"0"0"646,0 0-620,0 0-39,0 0-41,0 0-40,0 0-30,23-2-10,-19 3-8,4 10-8,-5 2-16,-2 7-4,-1 4-2,0 1 0,-1-1-8,-10-1 0,4-5-1,-1-2 7,2-7-7,2-4 0,2 0-1,2-5 1,0 0 0,0 0 14,6-5 0,8-7-13,4-3 1,4-3 4,-1-1-6,3 0 1,0 0 5,-5 3-5,-1 5 7,-6 2 3,-2 5 5,-4 4-4,-3 0 4,2 0-16,-2 6 8,0 8-7,1 3 13,-1 3-13,-1 1 5,-2 0 0,0-1-4,0-2-1,0-2 5,0-4-6,3-4 0,7 0-16,8-4-54,22-4-106,-2 0-121,-1 0-319</inkml:trace>
  <inkml:trace contextRef="#ctx0" brushRef="#br0" timeOffset="237367.4074">8729 14396 80,'0'0'887,"0"0"-603,0 0-76,0 0-36,0 0-36,0 0-41,0 0-19,-3-5-26,3 5-4,9 0-9,9 0 12,7 0-4,5 0-12,7 0-20,-2 2-6,-4 2-6,-6-1 4,-5 0-5,-11-2-17,-5 1-42,-4 0-94,0 1-36,-10 4 26,-8-1-137,4 0-323</inkml:trace>
  <inkml:trace contextRef="#ctx0" brushRef="#br0" timeOffset="237654.0928">8675 14575 310,'0'0'526,"0"0"-342,0 0-28,0 0 3,0 0-11,0 0 27,0 0-18,24 22 10,2-22-16,3 0-72,7 0-31,3 0 0,-2-2 2,-1-2-8,-5 2-11,-4 2-19,-6 0-12,-9 0 1,0 0-1,-6 0-38,-3 0-52,-3 6-71,0 0-99,-2-2-91,-6-1-332</inkml:trace>
  <inkml:trace contextRef="#ctx0" brushRef="#br0" timeOffset="238626.2306">10348 14041 1039,'0'0'306,"0"0"-65,0 0-49,0 0-34,0 0-51,0 0-42,0 0-43,-21-8-21,1 35 0,-8 9 13,-2 5-8,-3 5-5,3 2 9,2-3-9,6-6 1,5-5-1,7-10 0,4-7-1,3-9 0,3-6-8,0-2 2,8-4 5,8-15 1,2-6-2,6-7-14,1-6 0,5-5 5,0-5 1,-2 0-1,-3 3 10,-5 8-3,-5 9 4,-6 10 1,-3 8 1,-3 8-1,1 2-1,3 6-20,1 15 20,1 7 0,4 5 0,-2 3 1,1 2-2,-2-1 1,-2 0-1,-4-5-33,-4-1-156,0-6-81,-1-11-230</inkml:trace>
  <inkml:trace contextRef="#ctx0" brushRef="#br0" timeOffset="238827.6589">10188 14236 1018,'0'0'281,"0"0"-151,0 0-57,105-8-19,-58 8-31,17 0-23,-10 5-35,-9 1-285</inkml:trace>
  <inkml:trace contextRef="#ctx0" brushRef="#br0" timeOffset="239156.6617">10782 14080 770,'0'0'413,"0"0"-87,0 0-44,0 0-107,0 0-81,0 0-59,0 0-8,6 32 11,-8-5-10,-8 4-4,-1 4-10,0-1-6,0-1-8,3-3 2,3-8-2,2-5-31,1-7-96,2-9-145,0-1-55,3 0-206</inkml:trace>
  <inkml:trace contextRef="#ctx0" brushRef="#br0" timeOffset="239577.9784">10819 14059 821,'0'0'304,"0"0"-44,0 0-87,0 0-43,0 0-13,97-22-12,-77 22-40,-6 10-24,-6 7-21,-8 3-11,0 3 1,-2 0-9,-11 0 6,1-4-7,3-2 0,2-8-1,4-3-8,3-3-9,0-3 8,8 0 10,9 0 2,2 0 0,1 0-1,-1 0 0,-3 0 0,-5 4 5,0 6 2,-5 3 8,-2 4-7,-4 3 7,0 2-7,-6 0 7,-9 0-3,-7-4-1,-2-2 0,-3-5-4,-3-3-2,0-5 0,3-3-5,2 0 1,7 0-2,6 0-32,5-10-199,2 0-118,5-1-797</inkml:trace>
  <inkml:trace contextRef="#ctx0" brushRef="#br0" timeOffset="240133.3655">11113 14380 808,'0'0'276,"0"0"-1,0 0-98,0 0-74,0 0-23,0 0-20,0 0-23,81 6-1,-76 16-12,-5 1-12,0 3-1,-3 0-3,-10-3 0,0-3 1,-1-3-8,2-5 5,3-5-5,4-1 1,2-5-1,3-1 10,0 0 9,0-5-5,10-7-14,3-7 0,8 0 1,2-5-1,4 2 0,-2 1 0,0 2 0,-4 7 0,-6 6 17,-2 6 2,-5 0-7,-2 6-7,-3 14-4,-3 3 4,0 5 3,0 1-7,-6-2 4,-3-4-5,0 0 0,3-7-1,3-3-33,3-7-158,5-1-80,8-5-346</inkml:trace>
  <inkml:trace contextRef="#ctx0" brushRef="#br0" timeOffset="240378.936">11522 14546 958,'0'0'329,"0"0"-2,0 0-84,0 0-90,0 0-61,0 0-26,0 0-14,16-5 3,4 5-8,4 0-26,1 2-11,3 3-8,-3 0-2,5 3-35,-7-3-143,-5-3-362</inkml:trace>
  <inkml:trace contextRef="#ctx0" brushRef="#br0" timeOffset="240760.7473">11962 14398 886,'0'0'371,"0"0"-11,0 0-67,0 0-69,0 0-54,0 0-24,0 0-36,13-43-26,-13 41-14,0 1-22,0 1-11,0 0-9,0 0-16,0 0 0,0 0-12,0 7 1,0 7-1,0 4 1,0 7 0,-1 2 9,-7 2-8,-2 2-2,-2 0 0,-1-1 0,-1-1 0,2-1 0,0-5 0,3-2 0,3-2-6,-1-4-10,4-3-14,2-5-16,1-2-23,0-1-41,0-2-70,0-2-72,0 0-264,0 0-368</inkml:trace>
  <inkml:trace contextRef="#ctx0" brushRef="#br0" timeOffset="242264.7466">9465 14919 656,'0'0'260,"0"0"-31,0 0-32,0 0-28,0 0-21,0 0-49,0 0-42,-25-31-26,36 31-15,10 0 3,13 0-6,30 0 1,45 5 8,64 10 8,45 6 0,39 2-5,31 2-5,3-3 15,18-2 9,-5-8-8,-34-10-35,-52-2 14,-69-9-14,-58-4 8,-43 4 23,-18 0 5,-4 2-15,-6 4-14,-11 3-8,-9 0-8,-45 11-64,-6 6-138,-5-3-386</inkml:trace>
  <inkml:trace contextRef="#ctx0" brushRef="#br0" timeOffset="243033.9361">9991 15485 992,'0'0'324,"0"0"-2,0 0-141,0 0-59,0 0-49,0 0-25,0 0-15,90-49-4,-76 49-10,-1 0-10,-3 7-8,-4 8 0,-3 2 2,-3 3-2,0 1 0,-6-1 9,-6-2-10,0-2 0,0-6 0,5-3-10,2-4-12,4-2-22,1-1 4,0 0 28,1-5 12,14-10-1,3-2 1,9-3 0,3-1 2,4 1 15,0 0 7,1 5-4,-5 5 1,-5 2 3,-7 6-8,-9 2-7,-3 2-9,-5 13 1,-1 7 0,0 3 5,0 6-5,-1-3-1,-2 1-1,3-4-55,0-1-98,6-7-150,7-7-349</inkml:trace>
  <inkml:trace contextRef="#ctx0" brushRef="#br0" timeOffset="243313.2274">10567 15596 758,'0'0'321,"0"0"-43,0 0-91,0 0-72,0 0-35,102 0-11,-56 0-16,2 0-33,2 0-10,-5 2-9,-6 1 4,-10-3-5,-6 0-23,-13 0-50,-7 0-28,-3 0-75,-4-3-229,-8-2-714</inkml:trace>
  <inkml:trace contextRef="#ctx0" brushRef="#br0" timeOffset="243507.0167">10882 15487 980,'0'0'350,"0"0"-34,0 0-59,0 0-89,0 0-90,0 0-57,0 0-14,-24 49 5,12-15-2,0 2-2,0 3-8,5-1-1,7 2-114,0-11-221,7-9-288</inkml:trace>
  <inkml:trace contextRef="#ctx0" brushRef="#br0" timeOffset="243988.7713">11407 15473 760,'0'0'597,"0"0"-269,0 0-32,0 0-93,0 0-67,0 0-58,0 0-53,2-7-24,-10 31 5,-4 5 2,-4 6-7,-1 1 0,-1-1 1,3-1-1,1-6-1,3-6-15,3-4-28,4-9 12,3-6-8,1-3 15,0 0 11,1-8 3,9-8-7,4-5 4,4-7 7,4-7 5,2-3 0,5-5 1,0-2-1,0 2 0,-4 7 1,-3 8 7,-7 9 23,-7 6 29,1 11 15,-5 2-24,1 4-44,-2 19 0,0 7-6,-2 7 1,1 6 0,-2-1 0,0-1-1,0-4-4,0-6-76,1-6-39,5-4-84,3-11-80,-1-6-124,-2-4-756</inkml:trace>
  <inkml:trace contextRef="#ctx0" brushRef="#br0" timeOffset="244173.5794">11406 15524 1166,'0'0'368,"0"0"-100,0 0-113,0 0-74,0 0-64,0 0-9,85-6-8,-48 11-13,17-1-177,-8 2-208,-9-5-500</inkml:trace>
  <inkml:trace contextRef="#ctx0" brushRef="#br0" timeOffset="244633.1873">11801 15474 162,'0'0'959,"0"0"-571,0 0-29,0 0-48,0 0-99,0 0-79,0 0-60,21-33-48,-21 44-25,0 11 0,-5 9 2,-8 7-1,-1 5 7,-3 0-8,-2-4-20,0-3-41,0-6-61,4-9-21,6-8-47,2-7-117,7-6-227</inkml:trace>
  <inkml:trace contextRef="#ctx0" brushRef="#br0" timeOffset="245026.2631">11856 15498 879,'0'0'328,"0"0"-42,0 0-9,0 0-71,0 0-40,91-43-30,-69 43-21,-5 3-36,-2 10-41,-9 6-26,-6 2-10,0 2 5,-8 2-6,-8-4-1,4-3-18,2-5-28,4-5-16,4-4-3,2-2-5,0-2 36,8 0 24,6 0 9,3 0 1,1 0-1,-3 0 1,1 0 0,-1 4 1,-2 4 0,-4 5 10,-4 3-1,-5 1 8,0 2-3,-11 2 2,-12-3 0,-9 0-7,-4-3 0,-1-2-9,6-2-1,2-5-11,10-2-189,7-4-348,12 0-540</inkml:trace>
  <inkml:trace contextRef="#ctx0" brushRef="#br0" timeOffset="245493.0282">12325 15677 1347,'0'0'363,"0"0"-60,0 0-118,0 0-92,0 0-53,0 0-25,0 0-7,16 60 0,-32-34-2,-3-2 0,0-1-6,0-4 1,5-5-1,4-5-8,6-3 7,4-6-24,0 0 1,5 0 23,10-6-10,6-9 10,-1 1 1,5-5 0,0 1-1,2 0 1,0 4 0,-6 1 7,-2 6-7,-4 4-1,-6 3 0,-4 3 0,-5 14 0,0 4 1,-5 5-1,-8 1 1,2 0 1,1-2-1,5-6-12,4-4-66,1-2-117,12-6-139,6-4-398</inkml:trace>
  <inkml:trace contextRef="#ctx0" brushRef="#br0" timeOffset="245719.5192">12632 15867 702,'0'0'645,"0"0"-384,0 0-48,0 0-77,0 0-51,0 0-13,0 0 37,46 1-42,-18 3-39,4-2-28,13 3-15,-8-3-199,-6 0-313</inkml:trace>
  <inkml:trace contextRef="#ctx0" brushRef="#br0" timeOffset="245944.1098">13118 15791 1322,'0'0'584,"0"0"-216,0 0-94,0 0-103,0 0-60,0 0-56,0 0-40,11 7-14,-11 19 0,-8 5 1,-4 4-2,-1 4-25,1-3-46,0-3-42,5 0-75,2-9-160,5-8-370</inkml:trace>
  <inkml:trace contextRef="#ctx0" brushRef="#br0" timeOffset="247828.6169">13569 14718 7,'0'0'188,"0"0"506,0 0-480,0 0-1,0 0-48,0 0-2,0 0-13,-11-34-30,32 29-18,7 0-15,8 3-36,5 2-26,6 0-15,3 7-4,0 3-6,-2 3 0,-8 0-47,-7-4-92,-9 0-85,-10-5-60,-10-2-217</inkml:trace>
  <inkml:trace contextRef="#ctx0" brushRef="#br0" timeOffset="248069.5686">13540 14952 768,'0'0'304,"0"0"-87,0 0-45,0 0-32,105-7-70,-56 3-37,2 4-18,6 0-10,-4 0-5,8 0-75,-13 0-196,-11 0-484</inkml:trace>
  <inkml:trace contextRef="#ctx0" brushRef="#br0" timeOffset="248527.4136">13851 14468 825,'0'0'199,"0"0"67,0 0-109,0 0-95,0 0-46,0 0 0,0 0 28,26 40 1,4-22 6,11-1 12,11 2 11,9 0 4,6-1 4,2-2-24,-3-1 8,-8-2-20,-13-4-22,-15-3-8,-11-2-7,-10-1-2,-8 2-5,-1 0-1,0 5 0,0 6 0,-7 5 6,-8 5-5,-8 6 4,-5 6-6,-5 4 1,-6 6 0,-4 3 5,1-2-5,3-3 0,3-6 0,8-5 0,6-9 8,9-7-8,8-4-1,5-6-15,0-3-74,27-6-118,0 0-147,-2 0-419</inkml:trace>
  <inkml:trace contextRef="#ctx0" brushRef="#br0" timeOffset="249578.6989">16156 14394 1008,'0'0'323,"0"0"-60,0 0-39,0 0-57,0 0-50,0 0-40,0 0-34,0-14-30,0 30-4,-2 4 7,-7 11-4,-1 1 0,-2 4-3,-1-2-8,-1 0 6,2-6-6,2-5-1,2-5 1,1-6-1,2-5-6,4-4-52,1-3-76,0 0-4,0-10-84,0-8-106,9-17 33,0 3-88,0 0-20</inkml:trace>
  <inkml:trace contextRef="#ctx0" brushRef="#br0" timeOffset="249943.528">16130 14365 548,'0'0'312,"0"0"-8,0 0-75,0 0-71,0 0-24,0 0-16,105-35 7,-75 39-37,-3 9-30,-5 6-14,-10 5-26,-9 4-6,-3 1-5,-6-3 5,-13-2-11,-1-5 11,2-2-10,5-7-1,4-5 1,6-1-2,3-4-13,0 0 3,15 0 10,1 0 1,5 0 0,1 0-1,-2 0 1,-2 0 0,-5 0 0,-3 7-1,-5 7 8,-5 4-7,0 3 1,-16 0 8,-8 0-9,-8-5 8,-6-3-7,-1-7 4,-3-4-5,2-2 5,3 0-6,5 0-42,2-10-172,11 1-138,4 2-464</inkml:trace>
  <inkml:trace contextRef="#ctx0" brushRef="#br0" timeOffset="250533.6098">16456 14709 654,'0'0'298,"0"0"-45,0 0-43,0 0-50,0 0-32,0 0-27,0 0-47,82-26-23,-76 40-11,-3 5-4,-3 6-3,0 4-4,-2-2-7,-8-1 9,-5-5-5,3-5-5,0-4 5,2-7-4,4-3 5,3-2-1,3 0-5,0-7 8,0-6-7,7-5 0,8 0-1,3 0 5,1 0-6,0 2 1,0 5 5,0 3 11,-4 3 19,0 5-3,-3 0-9,-2 9-12,-1 9-5,-4 5-6,-5 5 5,0 1-4,0-1 5,-11-5-7,1-1-25,7-6-145,1-4-157,2-8-349</inkml:trace>
  <inkml:trace contextRef="#ctx0" brushRef="#br0" timeOffset="250769.6645">16863 14823 960,'0'0'344,"0"0"-27,0 0-65,0 0-79,0 0-80,0 0-47,0 0-23,64-2-13,-34 6-9,1 4-1,11-1-52,-8 0-279,-5-4-356</inkml:trace>
  <inkml:trace contextRef="#ctx0" brushRef="#br0" timeOffset="251056.4672">17297 14758 1147,'0'0'482,"0"0"-149,0 0-111,0 0-15,0 0-41,0 0-57,0 0-31,18-22-20,-18 22-24,0 1-22,2 16-4,-2 6-7,0 7 1,0 6-1,0 5 4,-2-2-5,-7 0 0,1-4-18,-2-5-23,3-6-30,1-7-29,1-5-83,2-5-35,3-3-98,0-2-220,0-2-334</inkml:trace>
  <inkml:trace contextRef="#ctx0" brushRef="#br0" timeOffset="252343.8989">18071 14078 818,'0'0'300,"0"0"-29,0 0-101,0 0-21,0 0-22,0 0-26,97 0-26,-55 0-17,9 0-30,2 6-18,3 1-10,-2 1 0,2 1-121,-15-2-181,-14-3-301</inkml:trace>
  <inkml:trace contextRef="#ctx0" brushRef="#br0" timeOffset="252508.5686">18279 14199 1001,'0'0'304,"0"0"-76,0 0 1,95 0-67,-12 0-69,-2 0-50,24 0-43,-28 0-149,-23 0-890</inkml:trace>
  <inkml:trace contextRef="#ctx0" brushRef="#br0" timeOffset="253406.7067">20315 13389 1051,'0'0'224,"0"0"-32,0 0-63,0 0-71,0 0-27,0 0-3,0 0 1,28 69-3,-35-37-7,-5 2-7,0-3-3,-3-2-8,3-5 10,1-4-9,5-7 4,1-4-5,2-6 1,3-1 8,0-2 17,0 0 21,0-4-1,9-7-19,6-7-14,0-1-5,6-6 7,2 0-7,3-4 2,6 1 0,-1 0-10,0 3 8,-4 5 0,-6 8 7,-8 3 14,-4 7-2,-4 2-6,-5 0-21,0 7-1,0 11 0,-3 6 0,-5 5 8,1 2-8,2 1-1,4-1 1,1-3 1,0-3 6,0-5-7,6-6-1,5-4-10,18-7-88,-5-3-197,1 0-195</inkml:trace>
  <inkml:trace contextRef="#ctx0" brushRef="#br0" timeOffset="253793.0101">20893 13383 990,'0'0'276,"0"0"58,0 0-121,0 0-64,0 0-48,0 0-43,0 0-20,15 10-7,-15 18 1,-14 10-1,-1 5-8,-4 6-12,1-2-5,2-1 0,5-7-6,5-6 0,3-8-23,3-7-42,0-8-74,0-10-101,0 0-8,5-3-122</inkml:trace>
  <inkml:trace contextRef="#ctx0" brushRef="#br0" timeOffset="254210.904">20908 13421 768,'0'0'320,"0"0"-42,0 0-130,0 0-16,84-14 15,-64 14-9,-2 0-30,-9 9-34,-6 10-42,-3 6-16,-6 5-5,-12 1 5,-1 0-16,-2-6 0,6-4 6,2-5-1,5-8-5,6-3-2,2-4 1,5-1 1,13 0 8,1 0-8,4-1 1,-4-1-1,-6 2 0,-2 0 0,-4 3-1,-4 12 1,-3 3-6,0 5 5,0 4 1,-13 1 0,-1-3-1,-6 0 1,-4-6 1,-2-1-1,-1-4 8,2-5-8,1-1-53,6-4-207,7-4-310</inkml:trace>
  <inkml:trace contextRef="#ctx0" brushRef="#br0" timeOffset="254764.8707">21139 13758 1068,'0'0'303,"0"0"-85,0 0-115,0 0-43,0 0 9,0 0-17,0 0-22,73-9-8,-66 24-5,-2 4 7,-3 6-5,-2 1-6,0 2-3,-7 1-8,-3-6 4,0-7 0,2-5-5,4-5 9,2-1-10,1-5 8,1 0 3,0 0 23,0-2 22,12-7-23,4-4-20,4 0-12,3-3 5,3 1-5,-1 0 1,-3 4 5,-2 1 9,-6 5 21,-3 2 15,-5 3-9,-1 0-16,-4 1-26,-1 15 5,0 5-5,0 4 8,0 0-7,0 1-2,0-3 1,0-5-1,3-4 1,9-2-1,5-3 0,6 0-44,10-5-155,-4-1-278,-6-3-342</inkml:trace>
  <inkml:trace contextRef="#ctx0" brushRef="#br0" timeOffset="255441.8936">19668 14140 796,'0'0'214,"0"0"-7,0 0-64,0 0-31,0 0 23,0 0-9,0 0-39,178-13-5,-15 13 18,48 14-14,38 11 4,23 7 3,15 5-10,25 5-3,8-3-37,-14-10-15,-43-16-7,-62-13-10,-73 0-4,-54-13 23,-38 7 23,-17-2-11,-8 4-15,-8 2-26,-3 2 0,-12 0-1,-16 3-23,-5 9-22,-2-3-50,0 0-33,1-3-4,1-4-39,-14-2-100,10 0-220,3-5-593</inkml:trace>
  <inkml:trace contextRef="#ctx0" brushRef="#br0" timeOffset="257183.7985">19693 14724 834,'0'0'279,"0"0"-52,0 0-22,0 0-50,0 0 2,0 0 8,0 0-39,40-70-30,-40 70-36,0 0-32,-1 7-19,-15 13-8,-4 10 0,-7 7 7,-3 8-8,1 5 8,-1 0-6,1-2-2,7-5 0,7-9 0,3-9 0,6-9-7,3-9-10,3-7-6,0 0 21,0-9 2,6-14-1,7-9 0,4-8 1,7-6 1,3-6-1,6-3 0,1 0 0,-1 3 0,-2 8 1,-7 8 5,-6 13 1,-5 9 14,-4 8-2,-3 6-4,-3 4-14,1 17 0,-2 11-1,-2 9 1,0 6 0,0 5 1,0-1-1,1-4-1,3-5 0,2-3-17,3-10-78,11-5-153,-3-13-312,-1-5-836</inkml:trace>
  <inkml:trace contextRef="#ctx0" brushRef="#br0" timeOffset="257377.7563">19623 14843 1084,'0'0'297,"0"0"-94,0 0-108,94-3-50,-49 3-32,20 9-13,-10 1-103,-7-3-561</inkml:trace>
  <inkml:trace contextRef="#ctx0" brushRef="#br0" timeOffset="257610.5912">20166 14877 1051,'0'0'314,"0"0"-61,0 0-115,91 0-48,-44 2-57,6 6-20,1 2-13,16 0-72,-13-5-197,-9-2-481</inkml:trace>
  <inkml:trace contextRef="#ctx0" brushRef="#br0" timeOffset="258220.1003">21301 14807 770,'0'0'281,"0"0"-48,0 0-57,0 0-19,0 0-42,0 0 11,0 0 15,0-27-40,0 27-28,0 0-26,-7 0-29,-5 6-12,-10 9 3,-6 6-8,-5 7 0,-3 8 0,0 1 1,-1 5-2,1-3 0,3-2 1,4-6-1,6-7 0,7-4-13,5-7-8,8-5-23,3-5-26,0-3 14,15 0 36,6-9 12,6-8 6,1-3 2,3-6-2,2-5 4,3-4-2,0-9 0,1-2 7,-1 0 2,-7 9 10,-7 7 17,-6 11 20,-7 9-2,-3 8-8,-1 2-27,-1 9-18,-1 15 5,-2 8-6,-1 7 0,0 7 0,0-2 0,-4-1 0,-5-5-1,0-4-21,-3-5-130,2-8-186,1-11-361</inkml:trace>
  <inkml:trace contextRef="#ctx0" brushRef="#br0" timeOffset="258410.028">21024 14962 1121,'0'0'297,"0"0"13,0 0-130,0 0-56,115-37-48,-67 37-33,2 2-30,0 9-13,11 5-39,-14-4-322,-6-2-554</inkml:trace>
  <inkml:trace contextRef="#ctx0" brushRef="#br0" timeOffset="258664.8139">21736 14841 1066,'0'0'329,"0"0"55,0 0-91,0 0-87,0 0-53,0 0-64,0 0-45,10-1-20,-20 25-3,-7 8-3,-1 5-6,-3 2-6,1 1-5,2-3 0,1-7-1,4-5-34,3-5-73,4-7-98,1-5-139,5-6-263</inkml:trace>
  <inkml:trace contextRef="#ctx0" brushRef="#br0" timeOffset="259048.9726">21712 14850 871,'0'0'305,"0"0"-21,0 0-48,0 0-52,0 0-64,0 0-31,82-45-25,-67 49-11,-2 12-3,-5 5-38,-8 3-6,0 4 1,-3-1-6,-11-1 1,4-6 0,-1-5-2,6-7-8,3-4-32,2-4-31,3 0 18,13 0 32,5-4 14,0-2 6,1 2 1,-2 2 0,-5 2 14,-4 0 25,-3 2 1,-5 12-7,-3 3-7,0 2 1,-15 1-9,-6-1 2,-7 1-5,-5-3-6,-3-3-3,-5-1 0,2-3-6,-3-2-14,9-2-292,12-5-633</inkml:trace>
  <inkml:trace contextRef="#ctx0" brushRef="#br0" timeOffset="259779.3419">22012 15163 864,'0'0'312,"0"0"-45,0 0-66,0 0-44,0 0-26,91-20-13,-79 20-37,-5 0-31,-2 0-26,-1 8-15,-4 6-2,0 4-6,-6-1 1,-4 3 4,-2-3-6,0-2 2,1-4-1,5-1 0,2-4 0,1-2-1,3-2 0,0-2-6,0 0 5,12 0 1,4 0 0,7-6 0,0-5 1,6 0-1,-1-3 1,0 4-1,-1-3 2,-6 5 7,-3 0 7,-7 4 13,-2 4 16,-2 0-5,-4 0-22,0 8-8,-2 6-9,-1 4 9,0 1-10,0 1 6,0-1-5,0-1 7,-1-2-8,1-4 2,0-1 4,0-1 4,14-1 29,6-4 36,6 0-19,2-4-24,0-1-9,0 0-4,-6 0-6,-6 0-5,-5-2-7,-7 0-1,-4 0-37,-1 0-106,-13-1-242,-2-3-747</inkml:trace>
  <inkml:trace contextRef="#ctx0" brushRef="#br0" timeOffset="285570.6744">16330 15900 1007,'0'0'235,"0"0"53,0 0-80,0 0-16,0 0-52,2-52-34,1 51-8,-3 1-17,2 0-14,-2 0-8,0 0-32,0 0-15,0 2-5,-8 14-7,-3 6 0,-2 8 0,-2 7 1,0 2 0,2 2 0,2-1 1,1-3-1,4-5-1,1-5 0,4-6-26,1-6-96,0-3-51,0-9-113,0-3-82,0 0-244</inkml:trace>
  <inkml:trace contextRef="#ctx0" brushRef="#br0" timeOffset="286210.5626">16299 15841 682,'0'0'408,"0"0"-167,0 0-61,0 0-49,0 0-26,97-25-23,-73 25-18,-3 4-20,-6 7-19,-2 5-15,-8 0-8,-5 4-1,0 1 10,-10-2-10,-6-1 6,0-4-1,1-2-3,3-4-2,3-3-1,6-2 0,3 0 0,0-2-1,0 1 2,9-1 4,6 4-4,3-1 0,0 3-1,-1 2 1,-3 3 0,-4 4 5,-7 3-4,-3 3-1,-7 2-1,-16-3 12,-8 0-4,-7-4-7,-1-3-1,-3-5 8,3-2-7,4-6-1,5-1-17,5 0-115,8-3-128,8-7-290</inkml:trace>
  <inkml:trace contextRef="#ctx0" brushRef="#br0" timeOffset="286819.5209">16688 16226 123,'0'0'1161,"0"0"-871,0 0-20,0 0-98,0 0-79,0 0-57,0 0-29,-3 10-6,-7 10 0,3 4 0,2 1 1,5-1-1,0-3 0,16-4 0,9-4-1,6-6 7,4-6-5,1-1-1,-2-4 0,-2-12 14,-7-2 34,-8-3 31,-4 1 4,-7 1-19,-4 2-7,-2 4-22,0 4-8,-8 6-13,-8 3-15,-2 1 1,-6 16-1,-1 7 0,1 7-7,2 4 7,3 3 1,5 1 1,5 0-2,4-5-38,5 5-118,8-11-125,9-9-352</inkml:trace>
  <inkml:trace contextRef="#ctx0" brushRef="#br0" timeOffset="287298.2057">17596 16372 273,'0'0'92,"0"0"218,0 0 27,0 0-146,0 0-36,0 0-22,0 0-15,-30-4-35,30 4 8,0 0-9,0 0-5,3 0-8,13 0-16,9 0 4,8 4-10,5 1-17,4 4-15,-1-1-5,-1 2-9,-5-2 0,-7 1 1,-6-1-2,-8-2-17,-5 0-85,-9-1-136,0-2-80,-4 0-273</inkml:trace>
  <inkml:trace contextRef="#ctx0" brushRef="#br0" timeOffset="287595.5807">17522 16563 907,'0'0'283,"0"0"-38,0 0-11,0 0-14,0 0-37,0 0-67,87 20-66,-53-15-22,2 0-16,1 0-6,-2-2-4,-4 0 0,-4-3-1,-5 0 1,-7 0-2,-3 2-10,-6-2-43,-4 0-90,-2 0-111,0 0-116,-2 0-359</inkml:trace>
  <inkml:trace contextRef="#ctx0" brushRef="#br0" timeOffset="290026.174">19266 15951 819,'0'0'259,"0"0"-7,0 0-39,0 0-51,0 0-28,0 0-27,0 0-18,-7-24-12,4 23-32,-1-1-5,-5 2-22,-8 0-9,-4 0-9,-6 2 0,-1 9 1,0 3-1,4 2 0,6 2 0,6 2-1,11 1-1,1 1 2,9 1-1,13 1 1,5-1 0,3-1 0,-1-2 0,-2-1 0,-7-5 1,-5-1 5,-9-2-5,-5-5-1,-1 0 0,-7-2 0,-13-1 1,-2 0 0,-5-2-1,-1 1 0,1-1 0,3 2 0,6 0-2,3 2-7,6-3-70,6 2-141,3-2-88,1 0-83,10-2-749</inkml:trace>
  <inkml:trace contextRef="#ctx0" brushRef="#br0" timeOffset="290487.0904">19255 15923 152,'0'0'252,"0"0"-80,0 0-44,0 0-21,0 0 39,0 0 26,0 0-27,104 10 4,-61-5-4,1 0 4,-3 1-26,-6-1-43,-10-1-40,-10-3-9,-6-1-9,-6 0-1,-3 0-2,0 0-13,0 0 2,-4 0-8,-6 0 0,1 0-1,0 0-24,2 0-75,3 4-119,1 2-68,1-2-120</inkml:trace>
  <inkml:trace contextRef="#ctx0" brushRef="#br0" timeOffset="291779.587">20011 15979 765,'0'0'313,"0"0"-68,0 0-56,0 0-29,0 0-4,0 0-15,0 0-20,0-4-35,0 2-21,0 2-8,0 0-3,0 0-11,0 0-8,0 0-7,0 0-10,0 0-17,0 0 0,0 8 1,-9 10-2,0 7 1,-1 5-1,-4 2 0,1 3 0,-1-4 1,1-3 0,2-4 1,4-5-2,0-3 1,2-5-1,4-2 0,-1-6 0,2-1-24,0-2-53,0 0-26,5-5-88,6-6-311,1-4-341</inkml:trace>
  <inkml:trace contextRef="#ctx0" brushRef="#br0" timeOffset="292213.5015">20018 15975 829,'0'0'294,"0"0"-15,0 0-52,0 0-50,0 0-18,97-7-20,-80 7-55,-10 11-48,-5 6-24,-2 7-5,-9 3-7,-12 3 7,-1-5-7,0-3 0,2-4 1,4-6 0,5-4-1,5-3 0,4-2 0,2 0-1,0-3-14,3 0 15,8 1 6,4-1-6,-2 0 2,2 3-2,-3 0 1,-3 2-1,-2 5 0,-7 3 0,0 2 0,-5 2 0,-12-1 0,-8-1 0,-7-3 0,-2-8 0,-5-1 12,1-3-11,2 0-1,3 0-8,6-4-140,6-5-136,6 2-118,9 1-799</inkml:trace>
  <inkml:trace contextRef="#ctx0" brushRef="#br0" timeOffset="292683.5179">20242 16271 895,'0'0'279,"0"0"40,0 0-122,0 0-61,0 0-49,0 0-37,0 0-28,-37-20-21,29 20 0,4 8 4,1 1-5,0 4 0,3-1 0,0 3 0,4 0 0,7-1 1,3 1-1,-1-1 1,0 0 0,-1-1 6,-4-2 1,-4 0 9,-1 0-7,-3-1-2,0 0-1,-3-1-7,-7-2 15,-5-1-8,-2-2 3,-1-2-8,3 0-1,-1-1 5,2-1-6,0 0-89,3 0-199,4 0-220</inkml:trace>
  <inkml:trace contextRef="#ctx0" brushRef="#br0" timeOffset="292901.9871">20321 16209 1075,'0'0'353,"0"0"-33,0 0-93,111-4-82,-74 5-81,-4 11-39,-8-1-18,-8 2-7,-10 1-11,-7 3-150,-4-4-231,-8-3-712</inkml:trace>
  <inkml:trace contextRef="#ctx0" brushRef="#br0" timeOffset="293636.4973">18737 16518 766,'0'0'205,"0"0"-83,0 0-24,0 0 28,109 27-26,-54-11-2,21-1 17,28 5 1,34 1-12,22 3-13,14 0-22,8 0 1,1-1-17,14 2-19,12-4-12,0-4-9,-10-3-5,-20-2 3,-27-1-10,-27 0 9,-20 2 32,-25-1 20,-19-2-3,-19 1-17,-7-1-22,-2 2-12,-3-1-8,-4 0 1,-11-2-1,-11-4-4,-4-2-53,-4 0-6,-15-2-53,-17-1-150,4 0-135,4-1-532</inkml:trace>
  <inkml:trace contextRef="#ctx0" brushRef="#br0" timeOffset="297181.1976">18817 17198 65,'0'0'1079,"0"0"-879,0 0-5,0 0-17,0 0-16,0 0-60,0 0 1,10-56-9,-6 45-16,5 3-21,0 0-11,3-1 1,3 5-22,0-1-7,1 5-11,-2 0-7,-1 0 0,-6 5-2,-5 8 1,-2 3-9,-3 5 4,-15-3-8,-5 2-15,0-4-4,0-3-3,7-3 8,6-5 8,6-2 8,4-3-2,0 0 3,15 2 10,5 0 0,1 0 1,-1 3 0,-3-4-1,-2 4 0,-3 0 1,-5 3-1,-2 2 0,-3 3 0,-2 1-1,0 2 1,-8-2 0,-7-3 0,-8-1 1,-2-4 0,-2-4 0,-2-2 0,0 0 1,5 0-1,0-8 2,4 1-1,4-1 0,3-1-1,4 1 0,5 0-35,1 1-108,3 3-104,0 1-68,0 2-253</inkml:trace>
  <inkml:trace contextRef="#ctx0" brushRef="#br0" timeOffset="297698.6308">19144 17300 879,'0'0'270,"0"0"56,0 0-101,0 0-79,0 0-48,0 0-35,0 0-31,9-2-18,-9 2-3,0 0-10,0 0 0,0 0 0,0 0 0,0 0 0,0 0 6,0 0 1,0 0 8,0 0 25,2 0 36,1 0-19,3-8-30,-2 1-2,0 1-9,-1 2-7,-3-1-3,2 4-5,-2 1-1,0 0-1,0 0-10,0 0-14,0 0-56,3 5-79,1 3-137,6-1-239</inkml:trace>
  <inkml:trace contextRef="#ctx0" brushRef="#br0" timeOffset="298172.1124">19690 17270 814,'0'0'291,"0"0"-1,0 0-35,0 0-85,0 0-49,0 0-24,0 0-46,0-33-18,-9 30-8,0 0-5,-4 3-2,2 0-9,-1 0-2,2 6-7,1 8 0,3 2 0,5 1 0,1 3 0,0 0 0,0-1 0,9 1 0,0 0 1,1 1-1,-3-7 1,-2 2-1,-4-2 0,-1-1 1,0-1-1,-6-2 1,-8 2 0,-6-3 0,-2-3 8,-3 0-7,1-2 4,1-2-6,2-1 0,5 0-9,2 1-112,7-2-155,4 0-127,3-3-498</inkml:trace>
  <inkml:trace contextRef="#ctx0" brushRef="#br0" timeOffset="298557.7311">19780 17177 856,'0'0'279,"0"0"-18,0 0-38,83-1-10,-38 4-23,9 8-53,-1 0-35,1 2-26,-6-3-27,-9-3-15,-11 1-19,-9-4-8,-9-2 3,-7 1 1,-3-3-5,0 0 0,0 0 0,0 0-6,0 0 2,0 0-2,0 0 2,0 0-2,0 0-14,0 0-39,0 0-36,-5 0-50,-1 0-84,-3 1-52,0 1-60,3-1-225</inkml:trace>
  <inkml:trace contextRef="#ctx0" brushRef="#br0" timeOffset="299729.1434">20062 17398 785,'0'0'290,"0"0"-95,0 0-45,0 0-33,0 0-19,0 0-3,0 0 8,1 0 7,17 0-6,7 0-14,13 0-33,5 1-5,6 0 4,3 3-2,-5-4-16,-3 2-10,-9 1-8,-10-2-9,-10-1-9,-6 2 4,-5-2 3,-4 0-2,0 0-7,-7 0-1,-5 0-14,0 0-47,0 0-79,6 0-151,5 0-257,1 0-792</inkml:trace>
  <inkml:trace contextRef="#ctx0" brushRef="#br0" timeOffset="300291.9763">20829 17301 763,'0'0'274,"0"0"-38,0 0-43,0 0-28,0 0-82,0 0-28,0 0 11,73-8 13,-58 8-4,-2 0-27,-7 8-28,-5 2-12,-1 4-7,-4 2 9,-15 2-9,-2-1 6,0-3-6,0 0 0,6-6 1,5-3-1,7 1 1,3-6-1,0 3-1,13-2 0,3 1 1,7-1 8,-4 2-9,1 0 1,-4-1-1,-4 2 0,-4 3 0,-4 2-1,-2 2 1,-2 3-2,0 2 2,-5 1 0,-7-2 0,-4-1 0,-1-4 0,-4-3 3,-1-1-2,-1-6 7,0 0-2,0 0-5,5 0 0,0-3-1,8-1-76,10-3-129,0 1-149,0 0-561</inkml:trace>
  <inkml:trace contextRef="#ctx0" brushRef="#br0" timeOffset="300628.5425">21182 17476 1039,'0'0'368,"0"0"-4,0 0-108,0 0-132,0 0-82,0 0-30,0 0-11,-12-3 0,3 9 7,2-4-7,1 3 1,1-4 4,3-1-4,2 0 10,0 0 11,0 0 60,0-6-43,4 0-23,0-1-10,-1 1 0,-1 2-7,-2 4-1,0 0-42,0 0-125,1 9-168,1-1-219</inkml:trace>
  <inkml:trace contextRef="#ctx0" brushRef="#br0" timeOffset="301048.6026">21531 17437 1048,'0'0'324,"0"0"-77,0 0-103,0 0-36,0 0-34,0 0-29,-83-17-14,63 17-11,3 3-11,3 7-8,4 0 0,4 5-1,6 2 2,0 0 4,6 1-5,10 1 8,3 0-2,1-3-1,-1 1-4,-2 1 29,-3-3 25,-3 1-18,-5-2-16,-2-3-10,-4 1-3,0-2-2,0 0-5,-13-2-1,-4-2 14,-3-2-6,-7-3-8,-2-1 0,3 0-1,-1 0 0,6 0-41,1 0-84,11 0-130,3 0-98,6 0-393</inkml:trace>
  <inkml:trace contextRef="#ctx0" brushRef="#br0" timeOffset="301313.7009">21588 17386 1075,'0'0'296,"0"0"-44,0 0-13,97 1-46,-61 5-50,-5-1-67,-2-3-42,-9 2-20,-8-2-13,-6-2-1,-3 4-70,-3-2-137,-13 2-106,1-3-207</inkml:trace>
  <inkml:trace contextRef="#ctx0" brushRef="#br0" timeOffset="303061.4717">22326 17399 618,'0'0'359,"0"0"-74,0 0 8,0 0-26,0 0-39,0 0-70,0 0-16,39-44-22,-39 44-39,0 0-41,0 0-32,-13 8-8,-11 8 0,-4 4 1,-5 4-1,-2 0 1,1 2-1,3-3 0,1-1-1,5-6-32,4-2-50,4-4-64,3-6-92,4-2-146,4-2-283</inkml:trace>
  <inkml:trace contextRef="#ctx0" brushRef="#br0" timeOffset="303265.1259">22079 17367 1013,'0'0'273,"0"0"25,0 0-120,0 0-99,0 0 36,0 0 1,0 0-48,89 92-37,-63-62-21,-2-1-10,13 4-10,-9-5-212,-2-9-427</inkml:trace>
  <inkml:trace contextRef="#ctx0" brushRef="#br0" timeOffset="303582.4747">22764 17367 1086,'0'0'313,"0"0"35,0 0-48,0 0-107,0 0-59,0 0-68,0 0-49,10 0-17,-19 20 1,-3 5 5,-3 5-5,0 1 0,1 1-1,0-4-1,2-3-49,2-4-79,2-8-61,5-1-64,3-10-46,0-2-35,0 0-319</inkml:trace>
  <inkml:trace contextRef="#ctx0" brushRef="#br0" timeOffset="303988.4457">22747 17404 844,'0'0'315,"0"0"3,0 0-68,0 0-54,0 0-45,0 0-51,82-31-22,-59 31-2,-4 0-27,-6 6-21,-3 5-15,-5 3-12,-5-2 0,0 2 1,-11-1-1,-6 0 5,-2-1-5,1-4 0,6-1-1,3-1-4,6-2-10,3-1-20,0 0 6,12 2 21,7 0 7,-1-2 0,3 3 0,-4 2 1,-4 2 5,-4 3 7,-5 6 2,-4 0 0,0 3-1,-7-1-5,-14-1 0,-3-3-1,-4-3-7,-4-2 7,-1-4-8,5-3-14,0 0-147,9-3-229,8-2-542</inkml:trace>
  <inkml:trace contextRef="#ctx0" brushRef="#br0" timeOffset="304379.7804">23131 17677 1363,'0'0'354,"0"0"-46,0 0-131,0 0-84,0 0-55,0 0-26,0 0-11,-52-10 0,35 10-1,2 3 0,5 7-1,4 1-5,4 4 6,2 2-1,0 4 1,5 1 0,5 1 0,3-1 0,-2-2 6,-3 1 6,-2-1-2,-4-3 1,-2 0-4,0 2-1,-2-3 0,-7-1-4,-2-1 5,-2-3-6,-1 0 6,2-5-6,-1-3-1,1 0-39,-4-3-122,5-9-171,3-2-210</inkml:trace>
  <inkml:trace contextRef="#ctx0" brushRef="#br0" timeOffset="304563.8207">23287 17636 985,'0'0'495,"0"0"-212,0 0-47,103-6-102,-76 6-83,-6 4-29,-9 0-16,-6 2-6,-8-6-96,-17 0-304,-3 0-837</inkml:trace>
  <inkml:trace contextRef="#ctx0" brushRef="#br0" timeOffset="305330.395">21740 16901 544,'0'0'210,"0"0"-18,0 0-17,0 0-69,0 0 19,0 0-9,0 0 7,-21-28-5,21 26 14,0 2-27,14 0-37,14 0-32,26 0-8,37 6 1,46 15 23,27 7 4,18 6 8,0-1 16,-16-6-6,-14-10-10,-25-8-12,-35-7 6,-30-2 9,-27 0-18,-11 0-1,-3-5-10,-6 2-12,-2 0-10,-7 0-4,-4 3-11,-2 0 0,0 0-1,0 0-1,0-1-19,-5 1-17,-8-2-15,-7 1-12,0 0-42,-12-1-107,7 1-125,4-1-283</inkml:trace>
  <inkml:trace contextRef="#ctx0" brushRef="#br0" timeOffset="308670.1039">23520 16554 64,'0'0'153,"0"0"347,0 0-165,0 0-178,0 0 5,0 0-65,4 1-29,6-1 5,0 0-13,6-3-12,4 2 13,4 1-4,4 0 5,6 0-15,8 0-24,3 0-1,2 5-7,3 2-6,-3 1-8,-6-2 1,-10 0-2,-10-1 0,-12 1-30,-9-2-134,-12 2-55,-13-6-94,-2 2-467</inkml:trace>
  <inkml:trace contextRef="#ctx0" brushRef="#br0" timeOffset="309010.4791">23635 16792 773,'0'0'285,"0"0"-106,0 0-51,0 0-22,0 0-9,90 0 6,-46-1 26,7-3 11,7 3-11,3 1-32,-1 0-39,-5 0-36,-7 0-13,-14 3-9,-9 1-31,-10 1-103,-8-2-160,-4-3-281</inkml:trace>
  <inkml:trace contextRef="#ctx0" brushRef="#br0" timeOffset="320572.0974">25633 16598 400,'0'0'0,"0"0"-78,0 0 78,0 0 50,0 0 203,0 0-162,0 0-52,-27-15-12,21 13-7,0 0-5,-2-1-10,-3-1-5,2 0-20,-1-1-156</inkml:trace>
  <inkml:trace contextRef="#ctx0" brushRef="#br0" timeOffset="322122.3456">24952 16402 540,'0'0'191,"0"0"-64,0 0-51,0 0-15,0 0 13,0 0 2,0 0-5,39 0-11,-21 0 8,4 0-3,5 0 0,4 0-9,5 0-8,8 0 1,5 0 4,4 0-8,3 0-17,2 2-11,2 0-4,-2 1-7,2-1 3,1-1-2,0-1 5,0 0-3,5 0 18,2 0 11,4-6 23,-4 2-4,-2 0-17,-5 3-22,-7 1-6,-3 0-11,0 0 5,-1 0-4,3 0-1,2 0 7,3 0-7,2 0 8,-1 0-3,-1 0 0,-4 2 0,-3 1 1,-4 1-1,0 1-5,-1-2 5,-1 1-5,4 1-1,1-3 1,2 2 1,0 0-1,0 0 0,-3 1 0,2 1-1,-2 0 1,2-2 1,-1 0 0,1 2-2,2-2 1,-1-2 0,-1 3 0,1-3 0,0 3 1,-1-1-1,-2 0 0,0 0-1,-3 0 1,0-1 0,1 0-1,3-1 0,2-1 1,3 0-1,3 1 0,0 1 0,0 0 0,-3 0 0,-2-2 1,-4 2-1,0-1 0,-3-2 0,5 1 0,0-1 0,5 0 0,4 0 1,0 0-1,1 0 1,-3 0 0,-1 0 0,-5-1-1,0-1 0,0-1 0,3 2 0,4-2 0,1 1 0,5 1 0,1-1 0,-1 2 0,-2-1 0,-3-1 0,-5 1 0,-4 0 0,1-3 0,1 3 0,4-2 0,15 1 0,19 0 0,18 0 0,4 2 1,-20-2 0,-23 2-1,-21 0 0,-2 0-1,9 0 1,11 0 0,9 0-2,14 0-7,13 4 3,18-2 4,2 2 1,-6-2 1,-16 2-1,-13-3 0,-13-1 1,-14 1 1,-10-1-1,-5 0-1,8 2 0,9-1 0,6 1 1,-1 1-2,-3-2 2,1 1 0,-2-2 0,0 1 0,1-1 0,0 0-1,3 0 1,3 0 0,-1 0 0,3 0-1,-1 0 1,-4 0 0,-2 0-1,-5 0 1,-6-3-1,-6-4 1,-7-1-1,-4 2 0,-7 0 1,-4 0-1,-5 1 1,-7 2-1,-5 0 0,-8 0-16,-8 0-159,-15 0-159,-4-3-266</inkml:trace>
  <inkml:trace contextRef="#ctx0" brushRef="#br0" timeOffset="328726.9946">25136 15334 392,'0'0'297,"0"0"-86,0 0 3,0 0-44,0 0-16,21-75-19,-20 68-4,-1-2 8,2 4-35,-2 1-2,0 2-37,0 0-18,0 2-11,0 0-14,0 0-13,0 0-8,-11 0-1,-5 0 0,1 0 0,-3 3 0,3 4 0,0 0 1,2 4-1,2 0 0,4 5 0,5-1 0,2 3-9,0 0 8,12 0 1,8 1-1,3-1 1,1 0 7,-1-1-7,-1 0-1,-7 0 1,-2-3-1,-8-1 1,-5-1-1,0 0 1,-6-2-1,-12 2 1,-4-4 7,-5 3-7,-3-3-1,3-2 1,2 1 0,4-3-12,6 0-79,7 1-87,8-1-100,0-1-83,5-3-383</inkml:trace>
  <inkml:trace contextRef="#ctx0" brushRef="#br0" timeOffset="329103.1743">25076 15214 502,'0'0'195,"0"0"-59,0 0-71,0 0 32,0 0 8,103 2-9,-52 4-17,6-2-9,-1 2-14,-1-1-32,-10-1-14,-10 1-10,-13-3 0,-13-2-22,-9 0-31,-15 0-85,-6 0-241</inkml:trace>
  <inkml:trace contextRef="#ctx0" brushRef="#br0" timeOffset="329568.1375">25803 15349 666,'0'0'326,"0"0"-87,0 0-42,0 0-49,0 0-11,0 0-32,0 0-26,4-6-35,-4 6-22,0 0-11,-7 11-10,-7 4 0,-1 5 11,-2 3-6,0 1-5,1 0-1,4-1-1,0-2 0,4-2 1,2-5-25,3-2-57,2-3-61,-1-5-36,2-4-44,0 0-53,0-1-315</inkml:trace>
  <inkml:trace contextRef="#ctx0" brushRef="#br0" timeOffset="329788.8949">25650 15401 654,'0'0'299,"0"0"-39,0 0-12,0 0-29,0 0-35,0 0-83,0 0-63,0-27-38,7 44 0,9 4 0,6 4 0,8 2 0,5 0 0,3-2-8,-1-4-101,4-2-138,-8-7-120,-9-6-859</inkml:trace>
  <inkml:trace contextRef="#ctx0" brushRef="#br0" timeOffset="330604.8606">26602 15161 616,'0'0'324,"0"0"-76,0 0-20,0 0-44,0 0-35,0 0-38,0 0-35,6-57-45,-34 69-14,-11 15-16,-7 13 4,-6 18 4,4 21 1,17-2-1,16-8-8,15-8 11,40-5-11,39 9 0,36 2 18,-2-14 15,-17-23-14,-35-16-5,-27-11-5,1 0-9,-4-1-1,-3-2-35,-11 0-276,-10 0-575</inkml:trace>
  <inkml:trace contextRef="#ctx0" brushRef="#br0" timeOffset="345704.7359">25103 15461 215,'0'0'785,"0"0"-597,83-11-78,-39 2-53,3 2-21,-3 5 43,-5 2-34,-9 0-31,-16 4-14,-12 12-5,-2 5 4,-28 5-11,-10 2-35,-11-1-11,-5-5-33,2-7 39,-2-5 40,2-6 12,6-4 1,4 0 6,9-8 8,11-9 44,10-3 34,12-1 10,7-3-4,22 2 0,14-1-10,24 3-14,27 6-15,19 10 8,-8 4 9,-20 5-8,-30 12-41,-19 4-17,-2 6-11,-1 4-1,-4 0-10,-17-2-9,-12-9 6,-9-4-5,-24-8 18,-11-4-15,-6-4-30,-2 0-59,7-2-24,9-8 35,10-4 62,17-3 32,9-4 13,9-4 0,26-4 44,14-7 32,24-3 5,26-4-8,20 2-14,3 10-8,-23 13 10,-29 15 17,-33 3-12,-14 8-54,-2 13-24,-7 9-1,-8 7-1,-6 3-8,-19 2 1,-15-5-3,-14-3-4,-3-5-13,-4-8 2,3-9-12,7-6-7,12-6-6,12 0-10,15-16 23,6-10 21,27-9 17,30-15 1,31-9 9,33-5 20,14 11 1,-3 17 18,-16 25 16,-35 11 6,-17 4 10,-25 11-15,-14 7-35,-10 7-22,-12 9-9,-4 4-1,-43 2 1,-36-4 0,-29-5-6,1-15-7,20-9-2,30-10-9,25-1 5,5 0-4,8-3 5,12-10 2,10-5 9,45-10 5,38-3 1,33 2 0,11 7-4,-18 10 5,-30 10 33,-38 2 20,-16 0-20,-6 1-15,-8 8-18,-6 2-11,-7 4 11,-13 1 0,-10 3 10,-3 1 1,0 0-11,3-7 0,6 0-13,8-4-79,19-6-133,15-1-292,9-2-328</inkml:trace>
  <inkml:trace contextRef="#ctx0" brushRef="#br0" timeOffset="346264.7594">27955 15399 1122,'0'0'291,"0"0"-49,0 0-38,0 0-42,0 0-30,0 0-11,0 0-19,17-20-21,-17 20-42,-9 0-30,-9 5-9,-4 6 1,-4 5-1,4-1 0,5 0 0,7 2-2,9-4-11,1 3 4,4-1 8,16 4 1,3-1 0,0 3 8,1 0-8,-5 2-1,-5-2 0,-6-1 0,-6-3-1,-2 0 2,-6-3 0,-9-3 0,-7-1 0,-2-1 0,0-3 0,-2 0-23,6-2-49,3 0-60,2-2-64,5-2-85,4-4-73,0-8-508</inkml:trace>
  <inkml:trace contextRef="#ctx0" brushRef="#br0" timeOffset="346484.3886">27841 15329 1286,'0'0'393,"0"0"-124,0 0-99,0 0-63,127-11-42,-74 16-31,1 6-17,-6 1-17,-8-3-10,-4 1-84,-7-1-125,-7-4-150,-9-3-297</inkml:trace>
  <inkml:trace contextRef="#ctx0" brushRef="#br0" timeOffset="346816.5051">28566 15383 82,'0'0'633,"0"0"59,0 0-435,0 0-33,0 0-65,0 0-35,0 0-31,16 8-31,-16 2-31,-3 2-1,-7 7 4,-7 3-16,-2 5 2,-4 4-11,-3 1-9,0 3 0,0-2-13,3-2-43,5-2-95,2-5-104,8-6-42,4-5-17,2-9-290</inkml:trace>
  <inkml:trace contextRef="#ctx0" brushRef="#br0" timeOffset="347092.1036">28319 15458 130,'0'0'956,"0"0"-636,0 0-21,0 0-85,0 0-96,0 0-53,0 0-2,28 8 47,3 19-7,4 4-39,0 3-43,-2-1-12,-4-1-5,-6-3-4,-2-5-18,-5-6-32,-5-6-64,-1-4-50,-1-4-66,0-4-59,-3 0-90,-1 0-652</inkml:trace>
  <inkml:trace contextRef="#ctx0" brushRef="#br0" timeOffset="348328.977">29201 15377 727,'0'0'314,"0"0"-135,0 0-15,0 0-55,0 0-23,0 0-35,0 0-18,-84-25-5,56 31-6,-2 7-8,1 7-2,-1 10-11,4 3 0,7 4 0,9 2 8,8-1-9,2-2-13,14-7 1,13-7 5,5-9 5,4-8 2,4-5 3,-4-5 19,-6-15 60,-6-7 26,-9-8-6,-9-3-28,-6-1-21,0 1-25,-15 5-6,-6 7-22,-1 5-1,1 11-44,3 10-137,7 0-309,8 0-766</inkml:trace>
  <inkml:trace contextRef="#ctx0" brushRef="#br0" timeOffset="348714.2923">29477 15505 557,'0'0'189,"0"0"364,0 0-378,0 0-35,0 0-67,0 0-44,0 0-13,-9 14 0,2-10 9,-2 0-3,3-2 1,3-2 14,0 0 13,3 0 27,0 0 2,0 0-30,0-2-20,5-4-28,-1 0 8,1 0-8,-4 2-1,1 3-7,-2-1-52,0 2-151,0 0-128,-5 0-387</inkml:trace>
  <inkml:trace contextRef="#ctx0" brushRef="#br0" timeOffset="349584.9875">29713 15421 46,'0'0'221,"0"0"-175,0 0 667,0 0-502,0 0-9,0 0-53,0 0-38,11-14-7,3 11-31,1-2-6,2-3-15,-2 2 21,-1-2-9,-3-3-33,-2 3 2,0-2-10,-5-1 13,-2 4-9,-1 1-2,-1 4-15,0-2 2,0 4 1,0 0-11,0 0-2,0 0-5,-4 5 5,-3 9 0,-1 3-2,1 6-5,-1 4 7,1 3 1,1 4-1,1 2 0,1-1 0,2-3-1,2-4-56,0-4-95,-3-4-106,-7-5-52,-1-5-91,-1-6-715</inkml:trace>
  <inkml:trace contextRef="#ctx0" brushRef="#br0" timeOffset="349728.0891">29677 15660 927,'0'0'346,"0"0"-134,0 0-100,105-5-69,-66 5-17,1-1-26,-3-1-4,8-5-117,-9-1-172,-8 0-412</inkml:trace>
  <inkml:trace contextRef="#ctx0" brushRef="#br0" timeOffset="350116.8477">30186 15371 1018,'0'0'227,"0"0"30,0 0-116,0 0-64,0 0-24,0 0-33,0 0-6,-21 8-4,12 4-9,-1 4 6,1-1-7,2 3 0,5 0 7,2 1-1,0-1-5,15 0 5,6-1 1,3 1-6,1-4 1,0 1 5,-4-1-6,-6 0-1,-4-1 0,-8-1 0,-3 3-1,0-2 0,-9 1 0,-7-2 1,-3 0 1,0-3-1,-2 0 1,0-2 0,2-3-1,2 0-4,0-4-93,4 0-113,4 0-139</inkml:trace>
  <inkml:trace contextRef="#ctx0" brushRef="#br0" timeOffset="350330.6656">30194 15399 955,'0'0'214,"0"0"-18,0 0-101,111-6-39,-75 6-40,-1 2-16,5 10-31,-11-4-192,-6-2-625</inkml:trace>
  <inkml:trace contextRef="#ctx0" brushRef="#br0" timeOffset="350761.9392">30591 15383 897,'0'0'256,"0"0"25,0 0-58,0 0-64,0 0-80,0 0-54,0 0-19,-39 10-5,26 8 0,3 0 0,6 1-1,4 1 1,0-1-2,11-4-7,8-1 8,4-6-6,4-2-1,0-3 7,-1-3 0,-1 0 0,-3-10 12,-4-4 2,-4-2 39,-4 2 38,-3-1-16,-5 3-6,-1 1-5,-1 6-8,0 2-17,0 3-10,0 0-21,-7 1-8,-3 13-6,-4 8 6,-1 6 0,2 7 8,1 0-7,3 2-2,1-1-12,4-3-66,2-5-86,2-7-104,0-8-108,0-8-431</inkml:trace>
  <inkml:trace contextRef="#ctx0" brushRef="#br0" timeOffset="351248.3715">31044 15509 398,'0'0'539,"0"0"-317,0 0-12,0 0-18,0 0 6,0 0-16,0 0-21,9-7-33,-4 3-21,3-3-29,1 0-9,0 0-22,4-2-5,0 2-15,-3 1-17,2 3 5,-3-1-10,-1 2-4,-1 0-1,-4 2 10,0-1-1,0 1-8,-3 0 19,0 0-7,0 0-13,0 0-4,0 3-11,-2 9 10,-5 7 5,-3 3 10,-1 6-10,0 3 8,0 1-8,-1 1-1,0-2 0,3-1-26,-2-2-40,4-3-54,-3-1-70,2-6-118,0-6-253,4-5-526</inkml:trace>
  <inkml:trace contextRef="#ctx0" brushRef="#br0" timeOffset="351498.1723">30972 15821 563,'0'0'573,"0"0"-324,0 0 15,0 0-5,0 0-18,0 0-66,0 0-56,97 30-45,-61-25-26,3 0-26,2 1-13,0-1-3,-2 0-6,-5 1-1,-4 0-32,-6-1-44,-8 0-34,-5 0-76,-11-3-138,0 1-166,-2-3-128</inkml:trace>
  <inkml:trace contextRef="#ctx0" brushRef="#br0" timeOffset="353044.5952">27080 16881 1202,'0'0'227,"0"0"-93,0 0-7,0 0-50,0 0-4,83-45 2,-50 42-11,-1 1 12,-4 2-6,-4 0-13,-9 0-23,-5 0-24,-9 2-10,-1 9-7,-3 3 7,-14 3 1,-3 0 7,4 0-8,0-4 0,3-4-1,7-2 0,3-2-9,3-2-14,0-1-8,6 0 17,10 2 15,4-2 2,3 3 4,-4 2 2,1 4-2,-5 3-5,-4 4 9,-5 4-10,-6 4 0,0 1 0,-6-1 7,-13-3-6,-5-2 1,-5-4-1,-3-6 5,1-5-5,1-4 8,6-2-8,5 0 0,8 0-1,6-6-27,5-10-100,6 2-118,7 0-270</inkml:trace>
  <inkml:trace contextRef="#ctx0" brushRef="#br0" timeOffset="353289.9886">27553 17073 1440,'0'0'507,"0"0"-279,0 0-64,0 0-44,0 0-59,0 0-34,0 0-15,12-53-12,-9 53-65,0 0-114,10 9-56,-1 1-157,0-3-311</inkml:trace>
  <inkml:trace contextRef="#ctx0" brushRef="#br0" timeOffset="353654.7612">27883 16961 570,'0'0'707,"0"0"-460,0 0 2,0 0-35,0 0-63,0 0-52,0 0-34,-2-49-36,-10 49-22,-6 0-7,3 6 0,2 6-1,5 4-5,8 2-3,0 5-3,12-2 3,9 1 9,6 2-1,0-4 1,-2-2 1,-5 2-1,-2-3 1,-8-1 1,-1-1-1,-6 2-1,-3 0 1,0 1 1,0-1-1,-5-1 5,-5-2-6,-2-1 0,-1-5 0,1-1-8,0-2-37,0-3-54,3-2-93,-3 0-80,2 0-96,2-2-526</inkml:trace>
  <inkml:trace contextRef="#ctx0" brushRef="#br0" timeOffset="353914.3086">28032 16867 725,'0'0'653,"0"0"-438,0 0 24,92-25-34,-53 20-41,1 4-31,-1 1-47,-5 0-40,-5 0-33,-7 6-13,-10-3-4,-4 3-57,-7-1-55,-1 3-28,-1 3-55,-11-1-110,1-3-364</inkml:trace>
  <inkml:trace contextRef="#ctx0" brushRef="#br0" timeOffset="354294.751">28506 17105 765,'0'0'617,"0"0"-379,0 0-11,0 0-57,0 0-52,0 0-45,0 0-31,75-15-10,-35 17-1,5 8-15,-2 0-15,0 1-1,-7 1-37,-6-4-67,-10-2-89,-12-3-94,-6-3-101,-2 0-719</inkml:trace>
  <inkml:trace contextRef="#ctx0" brushRef="#br0" timeOffset="355216.3344">29164 16779 134,'0'0'836,"0"0"-582,0 0-25,0 0-36,113 7-12,-75-1-56,-1 0-30,-3 1-26,-2 0-25,-5-1-6,-7 0-10,-8 1-11,-4-1-9,-8 2-7,0 3 0,-8 4 6,-8 1 1,-6-1-2,1 0-5,4-3 0,4-3-1,4 1 0,6-4-1,3-2-17,0 2 3,9 0 15,10 1 0,5-3 1,0 5 0,1-1 0,-2 3 0,-3 3 1,-4 5 4,-7 1-6,-2 4 0,-7-1-1,0 3 1,0-3 0,-16-4 1,-4-4 1,-4-3 4,-6-7-5,-3-3 4,1-2-5,2 0-37,7 0-97,10 0-115,7-3-129,6-1-296</inkml:trace>
  <inkml:trace contextRef="#ctx0" brushRef="#br0" timeOffset="355462.754">29753 17056 575,'0'0'1141,"0"0"-839,0 0-85,0 0-64,0 0-64,0 0-42,0 0-47,45-50-4,-45 50-106,0 9-87,-4 2-176,1-1-290</inkml:trace>
  <inkml:trace contextRef="#ctx0" brushRef="#br0" timeOffset="355853.2485">30061 16961 1244,'0'0'307,"0"0"-31,0 0-62,0 0-110,0 0-42,0 0-38,0 0-24,-3-23-1,-6 27-5,0 5-4,4 4 3,2 3-1,3 1 1,0 4-2,7 0 3,6 2 5,2 1 2,1-1-1,-1 1 2,0 1 5,-3-3 2,-3-3-3,-5-1-5,-4-4 1,0-2 5,0 0 0,-10-4-1,-2-1-4,-3 0 7,0-3-9,0-1 1,2 0-2,-1-3-20,1 0-59,-1 0-114,3 0-105,3 0-108</inkml:trace>
  <inkml:trace contextRef="#ctx0" brushRef="#br0" timeOffset="356082.1092">30126 16879 1038,'0'0'320,"0"0"-80,0 0-89,96-10-85,-62 10-46,0 4-20,4 10-60,-12 1-141,-6-2-172</inkml:trace>
  <inkml:trace contextRef="#ctx0" brushRef="#br0" timeOffset="356610.7122">30938 16929 628,'0'0'521,"0"0"-193,0 0-72,0 0-48,0 0-54,0 0-54,0 0-62,-36-18-24,14 34-14,-5 8 7,-3 8-1,0 3-5,0 3 0,4-1 0,2 1 1,4-7-2,2-6-37,5-6-43,1-4-112,5-12-103,2-3-82,2 0-396</inkml:trace>
  <inkml:trace contextRef="#ctx0" brushRef="#br0" timeOffset="356802.8546">30665 16875 1013,'0'0'391,"0"0"-64,0 0-134,0 0-111,0 0-4,0 0 7,73 89-23,-43-47-29,0 2-20,-2 1-13,3 8-31,-7-13-192,-7-10-459</inkml:trace>
  <inkml:trace contextRef="#ctx0" brushRef="#br0" timeOffset="357781.6051">31400 16954 1069,'0'0'342,"0"0"-57,0 0-42,0 0-64,0 0-61,0 0-31,0 0-32,8-46-21,-20 43-21,-7 3-7,-7 0-6,-7 0-1,-3 10 0,1 4-5,-2 5 5,5 3 0,10 5 0,5-1-9,14 3-2,3 0-4,17-1-2,10-4-3,8-3 2,3-9-2,-1-6 12,-4-6 8,-5-5 1,-4-14 8,-7-6-2,-6-10 4,-6-1-3,-5-1-7,0 3 0,-2 4-1,-11 6-7,3 8-3,-1 6-18,-2 8-110,2 2-184,5 0-262</inkml:trace>
  <inkml:trace contextRef="#ctx0" brushRef="#br0" timeOffset="358002.5916">31638 17023 1531,'0'0'320,"0"0"-115,0 0-106,0 0-65,0 0-34,0 0-107,0 0-169,28 3-218</inkml:trace>
  <inkml:trace contextRef="#ctx0" brushRef="#br0" timeOffset="358384.6478">31859 16993 195,'0'0'777,"0"0"-486,0 0-16,0 0-69,0 0-48,0 0-95,0 0-43,43-20-1,-28 17 13,1-3 4,-2 0 21,-1 2-4,-3-2-13,-3 1 7,-3 2 2,-1 1 0,-3 2-6,0 0-18,0 0-12,0 0-13,0 0-11,0 8-4,0 6 15,-7 5-1,-3 3 1,1 4 1,-1 3 0,3 2-1,-2-1-22,2-1-53,0-3-75,1 1-88,2-7-95,-1-8-419</inkml:trace>
  <inkml:trace contextRef="#ctx0" brushRef="#br0" timeOffset="358544.0066">31815 17212 1099,'0'0'393,"0"0"-132,0 0-130,0 0-78,99-11-28,-66 11-25,-2 0-3,7 0-168,-6 1-182,-9-1-543</inkml:trace>
  <inkml:trace contextRef="#ctx0" brushRef="#br0" timeOffset="358897.3816">32221 17023 522,'0'0'637,"0"0"-343,0 0-143,0 0-88,0 0-35,0 0 8,0 0-4,-52 13-7,43-1-4,4 2-8,5 3-12,0 2-1,2 1 10,14 4 4,1-4-13,4-1 8,-5-2-8,0-1 5,-5-1 1,-4-7 11,-7 3-2,0 0-3,0 0-6,-12 2 9,-3-2-15,-1-1 4,1-3-5,-1-1-12,2-2 5,3-2-21,-2-2-55,4 0-105,2-2-197</inkml:trace>
  <inkml:trace contextRef="#ctx0" brushRef="#br0" timeOffset="359066.3407">32261 16964 1053,'0'0'295,"0"0"-62,0 0-114,106-3-66,-73 9-39,0 8-14,-8-2-101,-8-1-257</inkml:trace>
  <inkml:trace contextRef="#ctx0" brushRef="#br0" timeOffset="359464.8001">32582 16970 438,'0'0'738,"0"0"-447,0 0-140,0 0-116,0 0-34,0 0 5,0 0 4,-18 84 0,15-57-8,3 0 0,0-4-1,5 0 0,10-7 0,5-5 4,2-4-5,3-3-8,0-4 8,0 0 2,-3-9 7,-2-4 43,-4 1 46,-3-3 2,-7 3-46,-3 4 1,-2 4-6,-1 3-15,0 1-34,-3 0-8,-7 11 8,-5 9 0,0 4 0,0 2 1,1 6 0,2-2 0,1-1-1,3-2-17,7 1-145,1-6-116,0-9-227</inkml:trace>
  <inkml:trace contextRef="#ctx0" brushRef="#br0" timeOffset="359997.4158">33001 17142 730,'0'0'494,"0"0"-253,0 0-61,0 0-52,0 0-24,0 0 8,83-38-5,-70 36-25,-3-2-8,-4 3-24,-1-1-16,-4 2-11,-1 0-16,0 0-7,0 3-15,0 11 14,-4 5-5,-4 5 6,-1 4 1,-2 0 0,-3 0 0,1 0-1,1-2-28,1-2-73,2-4-108,3-1-83,3-2-34,2-6-32,1-1 45,0-4 154,0-2 159,0-2 229,0-2 75,0 0-6,3 0-20,8 0 11,3 0-74,4 0-70,2-2-55,2-4-26,2 1-36,-2-2-27,-1 4-1,-3-1-19,-6 2-59,-6-1-129,-3 3-374,-3-1-944</inkml:trace>
  <inkml:trace contextRef="#ctx0" brushRef="#br0" timeOffset="361102.6186">25111 17780 636,'0'0'287,"0"0"-83,0 0-56,0 0-6,0 0-19,0 0-11,0 0 2,14-21 25,0 21 6,4 0-42,1 0-41,7 8-25,5 2-16,7 0-11,7 0-3,7-2-6,1-2-1,1 0 0,-4-4-9,-11-2-12,-11 0-19,-11 0-44,-17 0-64,-5-6-115,-11 4-341</inkml:trace>
  <inkml:trace contextRef="#ctx0" brushRef="#br0" timeOffset="361414.7563">25142 18014 129,'0'0'184,"0"0"542,0 0-513,0 0 26,0 0-89,0 0-42,0 0 19,113-10 20,-69 6-10,6 2-39,4 2-30,2 0-33,4 6-24,-3 4-4,-2 1-7,-6 1-43,-7 2-65,3-3-127,-12-3-148,-7-5-834</inkml:trace>
  <inkml:trace contextRef="#ctx0" brushRef="#br0" timeOffset="366768.5039">26926 17764 32,'0'0'1066,"0"0"-805,0 0-42,0 0-40,0 0-63,0 0-49,-3-28-14,2 28-8,-2 0-7,0 0-8,-2-2-9,1 1-8,-5 1-3,1-3 6,-1 0-2,-4 0 3,1 2 10,0-3-1,-3 2-2,3 2-3,-3 0-12,0 0-8,-2 6 0,-2 7 0,-1 5-1,-1 8 0,1 3-1,0 4-6,3 4-12,7-5-23,5 2-12,5-5 0,0-3-10,14-6 17,8-9 24,8-5 14,4-6 9,4 0 10,0-7 51,-1-9 19,-2-8-12,-5-2 4,-7-3-13,-7 0-11,-9 3-19,-7 2-17,0 3-12,-13 6-14,-10 4-60,-8 7-84,4 4-112,6 0-295</inkml:trace>
  <inkml:trace contextRef="#ctx0" brushRef="#br0" timeOffset="367064.823">27104 17967 1590,'0'0'379,"0"0"-186,0 0-85,0 0-55,0 0-30,0 0-23,0 0-6,6-11-36,2 19-77,-2 2-160,4-3-329</inkml:trace>
  <inkml:trace contextRef="#ctx0" brushRef="#br0" timeOffset="367517.4626">27353 17888 413,'0'0'185,"0"0"431,0 0-352,0 0-69,0 0-24,0 0-29,0 0-18,37-49-32,-22 43-23,2 4-16,0 1-10,1 1-1,-3 0-1,-3 6-6,-3 7-22,-8 6-12,-1 5 1,-6 3 4,-13 5-4,-5-2-1,-1 0-1,2-4 2,1 0-2,4-5-1,8-4 1,7-4-1,3-1-10,6-5 2,16-1 1,6-2 8,5 0 1,3-2 5,0-2-6,0 0 0,-3 0-94,5 0-92,-8-6-186,-9 0-361</inkml:trace>
  <inkml:trace contextRef="#ctx0" brushRef="#br0" timeOffset="368009.9005">27938 17783 886,'0'0'328,"0"0"-18,0 0-40,0 0-77,0 0-55,0 0-55,0 0-60,-15-19-22,-2 44 0,-1 6-1,-3 8 8,4 4-7,0 1 0,6-2 0,3-1 1,6-9-2,2-6 0,2-7-1,16-4 1,4-6 0,5-8 14,3-1 22,-2 0 13,-5-11 17,-8-8 6,-8-1-28,-7 0-20,-3 0-15,-21 3-9,-9-2-8,-5 8-13,-12 4-71,10 4-148,6 3-366</inkml:trace>
  <inkml:trace contextRef="#ctx0" brushRef="#br0" timeOffset="370557.2212">28345 17849 36,'0'0'502,"0"0"73,0 0-352,0 0-23,0 0-52,0 0-45,0 0-27,0-29-21,0 29-8,0-1-13,-4 1-12,-1 0 1,-4 0-13,-6 0 1,0 0 0,-6 12 0,-2 6-2,0 6 1,1 4-9,2 2 7,7 5-8,5-3 0,7-1 0,1-5-1,9-5 1,13-5 0,4-8 10,5-7 6,5-1 6,-4-1 22,-2-16 3,-5-4-5,-6-4 2,-6-7 2,-4 1-16,-9-6-17,0 5-12,-13 1 5,-7 7-6,-5 5-22,1 8-77,2 10-60,5 1-125,6 1-232,7 8-351</inkml:trace>
  <inkml:trace contextRef="#ctx0" brushRef="#br0" timeOffset="371360.2803">28676 17931 287,'0'0'33,"0"0"-2,0 0 531,0 0-356,0 0 19,0 0-55,0 0-29,3-14-1,-3 9-7,0 2-34,0 2-35,-1 1-42,-10 0-13,-3 1 1,-3 15-10,-2 5 0,-1 7-1,-1 3 1,3 6-1,5 1 1,1-4-1,6-3-7,5-3-4,1-5-6,0-7 3,16-5 4,4-4 11,3-4 1,6-3 27,2 0 18,-1-15 29,0-4 11,-4-7 1,-2-5-17,-6-5-27,-5-3-15,-8-3-9,-5 1-19,-8 2-1,-17 6-26,-24 7-80,7 10-113,5 6-391</inkml:trace>
  <inkml:trace contextRef="#ctx0" brushRef="#br0" timeOffset="372888.1293">29061 17864 847,'0'0'327,"0"0"-88,0 0-14,0 0-42,0 0-19,0 0-60,0 0-51,6-22-33,-8 25-19,-9 12 0,-4 9 8,-3 7-2,0 5-1,-1 3-4,5 0-1,4-4 0,7-1-1,3-6 0,6-5 0,16-3 0,8-8 0,6-3 10,5-6-8,-2-3 7,-3 0 5,-2-14 25,-4-3 14,-4-4 11,-6-3-20,-5 0-10,-5 1 1,-3 5-3,-6 3-20,-1 3-3,0 4 0,0 2-3,0 3 0,0 0-5,-7 2 0,-1 1-1,-1 0 0,-1 10 0,-5 7-1,0 7 1,-1 5 1,1 8 0,-2 4 1,2 3-1,-1 2 0,2 0 0,0-6-1,0-4-10,1-6-37,2-8-96,4-4-84,4-8-263,3-8-387</inkml:trace>
  <inkml:trace contextRef="#ctx0" brushRef="#br0" timeOffset="380020.7225">25877 18567 25,'0'0'624,"0"0"-318,0 0-135,0 0-69,0 0-26,0 0 2,0-15-7,0 15-11,0 0-8,0 0-17,0 0-16,0 0-12,0 0-6,0 0 14,0 0 18,0 0 11,0 0-5,0 0 4,0 0-18,0 0-12,0 0 3,0 0 9,0 0 10,5 0-16,8-2-3,4 1-14,5 0 6,6 1-7,7 0 0,4 0 0,4 0-1,-3 0 0,-4 4-1,-6 0-50,-10 2-66,-10 1-73,-10-4-110,-10-2 67,-7-1-147</inkml:trace>
  <inkml:trace contextRef="#ctx0" brushRef="#br0" timeOffset="380200.8944">25785 18678 1038,'0'0'368,"0"0"-168,0 0-99,0 0-15,0 0-29,83 20-26,-38-13-21,10 2-10,36 0-93,-10-1-202,-8-8-401</inkml:trace>
  <inkml:trace contextRef="#ctx0" brushRef="#br0" timeOffset="380651.6535">26771 18554 745,'0'0'215,"0"0"-47,0 0-64,0 0-7,0 0 2,0 0-21,0 0 10,-27-27-14,23 26 16,-2 1-36,0 0-20,-2 0-3,-2 0-5,-1 7-4,-5 8-12,1 3-8,-1 3 4,2 1-5,5 0 0,6-1-1,3-1 0,0-9-7,6-2 6,9-3 1,8-6 6,2 0 21,2 0-1,2-12 18,-3-5 6,-2-4 17,-6-8 1,-8-2-6,-5-1-14,-5-5-20,0 5-19,-11 5-9,-7 4-1,-1 6-48,-2 8-79,-1 9-72,5 0-164,6 1-593</inkml:trace>
  <inkml:trace contextRef="#ctx0" brushRef="#br0" timeOffset="381039.4067">27080 18546 939,'0'0'302,"0"0"-51,0 0-129,0 0-81,0 0-22,0 0-8,0 0-10,-20 20 15,19-16 2,1-2 2,0-2 4,0 0-1,0 0 60,1-2 47,5-6-41,2-4-42,-1 1-16,-1 1-13,-3 4-8,-1 0-10,-2 6-17,0 2-149,0 9-70,0 1-284</inkml:trace>
  <inkml:trace contextRef="#ctx0" brushRef="#br0" timeOffset="381704.2792">27491 18539 872,'0'0'262,"0"0"10,0 0-84,0 0-59,51-72-21,-31 56-21,-1 5-12,-2 4 1,-3 4-22,-2 3-7,-3 0-17,-4 0-10,-5 14-12,0 9-2,0 1 3,-14 4-2,-6 2 0,-3 0-6,-4-3 1,0-2-1,4-1 10,3-6-2,7-3-9,8-2-2,5-3-4,0-6 5,14 0-2,10-2 3,4-2 13,6 0-6,2 0-6,0 0-1,-1 0 1,-2 0-1,-4-2-14,-7-5-48,-4 0-90,-4-6-134,-4 2-104,-6-3-405</inkml:trace>
  <inkml:trace contextRef="#ctx0" brushRef="#br0" timeOffset="382088.2165">27951 18494 947,'0'0'314,"0"0"-30,0 0-97,0 0-12,0 0-12,0 0-26,0 0-21,4-38-37,-5 38-32,-11 0-33,-3 6-13,-7 13-1,-2 6 0,0 5-1,3 3 1,7 0-19,4 0-23,9-4-13,1-6-11,3-5 8,15-8 17,3-4 26,4-6 15,0 0 13,-1-6 25,-6-7 16,-6-5 11,-7-2-7,-5 1-23,-2 0-17,-17 5-17,-6 4-1,-1 7-42,-3 3-65,3 3-49,6 7-146,10 1-302</inkml:trace>
  <inkml:trace contextRef="#ctx0" brushRef="#br0" timeOffset="385048.3002">28370 18546 430,'0'0'272,"0"0"-51,0 0-65,0 0-46,0 0 25,0 0 9,0 0-2,21-66-22,-21 60-15,0 1-3,0-2-31,0 1-8,0 1-21,-6 2-12,-4-3-8,1 4-1,-3-1-2,-1 2-3,-1 1-10,-2 0-5,1 4 0,-3 6 1,1 7-2,0-1 1,0 7-1,-1 0-1,5 4 1,-2 0-1,6-4 1,0 2-1,8-2 0,1-5-7,0-2 7,5-3-11,7-6 3,8-3 4,-1-2 5,2-2 9,1-2-3,-2-9 9,-1-7 26,-2-3 26,-1-6-12,-5-2-3,-4 0-33,-7 0-4,0 1-15,0 5 0,-10 5-27,-6 6-45,-1 5-42,-5 7-94,3 0-159,3 1-234</inkml:trace>
  <inkml:trace contextRef="#ctx0" brushRef="#br0" timeOffset="385754.0303">28494 18595 400,'0'0'340,"0"0"-80,0 0-105,0 0-1,0 0-27,0 0-9,0 0-15,26-39-12,-19 31-7,3 2-9,1 0-7,-1 1-23,1 1-12,-1 3-2,1 1-1,0 0-2,-3 0 0,-3 0-15,-2 0-6,-2 5-1,-1 4-5,0 5 1,-7 2 7,-7 3-8,-4 4 9,-1 1-9,2-2 0,0 1 0,4-6 0,2-3 0,5-2 6,1-5-7,5 3-2,0-9 1,0 2 0,3-3 1,12 0 7,2 0 9,2 0-7,2 0-7,0 0-1,0 0 0,-1 0 7,-2 0-8,-3 0-12,-1-1-70,-2-2-149,-2-5-172,-2 3-467</inkml:trace>
  <inkml:trace contextRef="#ctx0" brushRef="#br0" timeOffset="386594.8154">28904 18544 755,'0'0'312,"0"0"-62,0 0-33,0 0-38,0 0-17,0 0-4,0 0-48,3-38-18,-3 38-30,-1 0-31,-8 7-21,0 10-4,-2 7-5,1 1 0,3 1 0,-1 0-1,5-1 0,3-5 0,0-4-2,0-7-19,12-4 5,7-3 16,7-2 1,0 0 8,3-6 1,1-4 16,0-6 15,-2-2 14,-2-1-13,-4-1-13,-7 3-5,-2 2 0,-7 5 0,-1 3 7,-5 4-4,0 3-5,0 0-6,-6 0-15,-10 12-1,-1 4 0,-1 6 3,3 3 12,0 2-14,6 2 10,5-2-10,1-1 0,3-3 1,0-3-2,0-4-9,0-5-25,0-5-53,0-2-102,-3-4-122,-4-4-68,-1-6-465</inkml:trace>
  <inkml:trace contextRef="#ctx0" brushRef="#br0" timeOffset="388032.7251">26685 17781 544,'0'0'200,"0"0"-113,0 0-51,0 0 7,0 0-5,0 0 4,0 0-6,66 6 19,-57-4-2,1 0-2,0-1-12,-4-1-4,0 0-3,-2 0-9,-1 0-10,0 1 6,0-1-3,-1 2 3,-2-2-3,3 0-2,-3 0 5,0 0-5,0 0-6,0 0-8,0 0 0,0 0 1,0 0-1,0 0 0,0 0-6,0 0-47,0 2-50,0-2-62,0 2-201</inkml:trace>
  <inkml:trace contextRef="#ctx0" brushRef="#br0" timeOffset="390068.4288">27180 18008 314,'0'0'267,"0"0"-94,0 0-52,0 0-8,0 0-45,0 0-2,0 0-6,15-14-5,-8 14 8,5-2-2,0 0-11,4 0-11,4 2-7,4 0-2,4 0-1,3 0-5,5 0-7,2 0 11,3 0-1,4 0 2,1 4 2,2-1 0,1 3-11,1-1-1,0 3-12,4-2-5,1-1 8,0 4 3,4-1 0,0 1 9,-2 1 3,-1-4-12,0 4 2,-4-1-2,0-1-2,0-1-1,-4 2-9,1-5 11,-2 2 6,0-3 8,0 0-5,2 1 1,0-1 9,-1 3-1,-1 0-10,0 3-5,0-1-7,-3-1 2,0 1-3,-3-2-6,-2 0 11,-5-3-5,-2-3-7,-4 0 11,-3 0 9,-3 0-3,1 0 5,-5 0-9,-1-3-13,0 0 1,-1-2 0,-2 3 6,1-1-7,-5 0 1,-2 0 0,-2 2 0,-1-1 0,-2 0 0,2 2 0,-2-2-1,0 2 1,0 0-1,0 0 0,0 0 0,-1 0 0,-2-1 1,0 1 7,0-1 2,0-1 6,0-3-4,-12-2-12,-8-1-13,-5-1 1,-11-1 12,-7-4-1,-6 0-8,-5-1 8,-6 0 0,-4 0 1,-4-1-1,-3 0 1,-1 5 1,-3-1-1,1 1-1,3 4 1,-2 0 0,1 2 0,0 4 0,2-1 0,2 2 0,4 0 6,2 0-4,4-1-2,2-1 0,3 1-1,3-5 1,2 2 0,3-5-1,3 2 1,2 1 0,3-2-1,-1 1 2,2 1-1,-2-1 0,1 1 0,-2 0 0,-3-3 0,0 1 1,0 1-1,0-2 0,4 2 0,4 3 0,2-2 1,2 4-1,4 1 0,-3 1 0,2 0-1,-4 0 1,1 0-1,0-1 1,2 1-1,4 0 0,5 0-1,5 0 2,3 0-6,4 0 5,1 0-1,2 1-10,-2 0-7,-1-1-4,1 0-4,0 0 17,3 0 9,1 0-1,2 0-4,0 0-4,0 0 3,0 0 5,3 0-4,3 0 5,2 0 0,5 0 0,4 2-8,8 4-1,8-5 9,10 4 0,8-1 1,24 3 0,26 1 7,24 4 14,12 0 14,-3 2 8,-7-1-9,-11-3-4,-2-6-2,-8 2 10,-5-6 5,-7 0 2,-6 0-4,-13 0 2,-14 0-6,9 0-8,12 2-2,-1 9-5,-1-1-4,-20-1 4,-14 1-1,7 0 3,3 1 0,1-4 4,-11-2 2,-11-4-3,-9-1 0,-3 0 1,-7-6-6,4-1-10,-3 1 0,-2 0-3,-1 1-9,-4 3 0,-4 0 0,-3 2 0,-3 0-15,0 0-58,-9 0-34,-30 7-72,1-1-346,-3-2-880</inkml:trace>
  <inkml:trace contextRef="#ctx0" brushRef="#br0" timeOffset="444600.2975">12679 18173 225,'0'0'1231,"0"0"-920,0 0-39,0 0-104,0-83-64,0 73-20,0 3-13,0 4-14,0 0-27,0 3-7,0 0-3,0 0-10,0 0-5,0 6-5,0 11-5,-3 9 5,-4 7 7,1 10-6,0 2 6,2 3-6,-1 1-1,2-2 0,2-1 0,-2-4-16,3-7-26,0-8-49,0-4-69,0-11-38,0-8-114,0-8-14,3-14-61,0-7-662</inkml:trace>
  <inkml:trace contextRef="#ctx0" brushRef="#br0" timeOffset="444862.4613">12659 18090 477,'0'0'334,"0"0"-34,0 0-100,47-90-46,-24 66-16,8 3-16,1 7 17,-3 4-57,-2 10-42,-6 4-40,-4 17 0,-7 11 0,-7 9 0,-3 0 8,-8-1-8,-14-5 6,-2-10-4,-6-6-2,-1-10 0,1-9-2,3 0-41,8-12-39,6-5-58,13-10-22,0 6-107,7 4-289</inkml:trace>
  <inkml:trace contextRef="#ctx0" brushRef="#br0" timeOffset="445734.3177">12887 18469 172,'0'0'144,"0"0"557,0 0-530,0 0-35,0 0-39,0 0-36,0 0-4,18 8-5,-9-5 18,6-2-1,1-1 4,2 0-18,6 0-5,-3-4 6,1-11-8,0-3 2,-2-6-9,-2-4-6,-6-2-5,0-1-10,-8 2-3,-1 6-3,-3 3 1,0 9-4,0 8-11,0 0-6,-6 3-2,-1 3-5,-4 11-5,2 6 1,3 0 5,3 3-7,3 0-1,0 1 6,2-6-4,10 1 12,6-5-9,1-4 8,5-4 6,1-2 1,1-4 0,-3 0 0,-1-13 0,-6-3 9,-3-4 4,-2-4 2,-7 1-5,-1 2-1,-3 3 7,0 2 2,0 6-17,0 0 8,0 6-7,0 4 5,0 0-7,0 0-9,0 0-22,0 0 3,9 6 18,6 2 7,5 2 2,2-1 1,2 1-1,-3-2 1,-2-1 0,-5-1 1,-4-2-1,-6-1 0,-2-1 0,-2 2 7,0-2-6,0 2 6,0 3-6,-8 0 7,0 4-7,0-1 6,2 2-1,1 1-6,4 1-1,1 0 0,0 0-15,8-4 15,5 0-1,5-3 1,1-5 0,1-2 0,2 0-5,6-12-145,-2-7-181,-7-3-561</inkml:trace>
  <inkml:trace contextRef="#ctx0" brushRef="#br0" timeOffset="446863.2362">13536 18477 372,'0'0'37,"0"0"498,0 0-312,0 0-18,0 0-41,79-26-8,-55 5-14,0-7-23,-3-1-29,0-8-34,-2-4-10,-4-6-24,-2-3-15,-4-3 2,-4 2-2,-4 8-6,-1 6 0,0 13 0,0 10 0,0 8-1,0 6 0,0 4-15,0 14 8,0 7 6,0 9 1,0 5 1,0 8-1,0 2 0,2 4 0,-1 3 4,-1 0-4,0 1 0,0-3 0,0 1 0,0-10-49,-1-1-4,-7-5 10,2-7-12,-1-5 26,2-3 13,1-10 1,2-4 8,2-4 7,0-6 0,6 0 1,11-7 6,1-7-6,3-4 0,-4-7 5,-5-2 0,-7-1 6,-5-3-6,0 2-6,-12 0 6,-7 2-5,2 5 7,2 4-8,6 2 0,9 3 1,0 3 14,12 0-3,18 2-1,9-1 1,12 3 7,7-3-6,4 1 3,1-3 0,-2 2 4,-9-3 13,-10 1-12,-15-3 6,-15 1 11,-10 1 9,-2 1-11,-14 2-10,-7 4-20,-4 5-5,2 0 1,-2 4-1,3 10 0,4-1-1,1 7-8,7 3 1,4-1-21,6 1-8,0 1 7,6-4 5,9-6 4,3-1 8,1-11 10,1-2 2,-3 0 0,-5-12 2,-3-5 17,-4-6 19,-5-2-8,0 2 2,0-1-21,-5 6-4,-4 4-6,2 7-1,1 5-22,-1 2-72,1 3-45,1 9-71,5 1-89,0-1-21,0-5-313</inkml:trace>
  <inkml:trace contextRef="#ctx0" brushRef="#br0" timeOffset="447417.7129">14295 18322 618,'0'0'290,"0"0"-60,0 0-36,0 0-36,0 0-1,0 0-21,0 0-22,12-46-26,-12 46-37,0 5-34,-1 9-2,-8 5 15,3 4-22,0 2 3,1 0-7,2 0-2,2-6-2,1-2 0,0-9 1,0-4 0,0-3-1,0-1-15,0 0-13,9-7 28,1-10-10,1-3-18,-2-5 5,-3-3 7,-3 0-22,-2 4 11,-1 3 19,0 5 7,0 8-5,0 3 6,0 4 0,2 1-6,4 0 4,4 0 2,5 1 7,4 6 21,5 0-8,0-2 4,0 1 25,-2 2 0,-1-5-7,-7 1 0,-5 0-5,-5-2-9,-1 4-6,-3-2-12,0 7-8,-6 2 9,-1 1-10,-1 4 7,1-1-7,-2-2-2,7-1 0,-1-4-37,3-6-55,0-1-55,0-3-55,0 0-8,5-10-1,8-5-48,-4-2-127</inkml:trace>
  <inkml:trace contextRef="#ctx0" brushRef="#br0" timeOffset="447945.2072">14565 18275 225,'0'0'508,"0"0"-235,0 0-43,0 0-30,0 0-51,0 0-38,0 0 3,52-38-45,-46 38-28,1 5-22,-3 8-12,-1 7 3,-1 3-2,-2 1 1,0-4 5,0 0-13,-5-1 0,1-9 14,1-4-15,1-2 0,2-4 6,0 0-6,0-14-1,6-2-24,6-7 16,3-1 9,3-1 0,-2 5 0,3 0-1,-3 8 2,-2 4-1,-3 8 7,-4 0-7,-2 6-12,-3 8 12,-2 6 0,0-1 0,0 0 1,-7-2 9,1-6-9,3-2 0,0-5 6,3-4-6,0 0-2,0-4-6,12-13 7,5-3 0,-1-2 1,5-5 0,-2 4 6,-4 5 6,-1 7 1,-5 1-3,-5 10-11,-1 0-3,-1 17 3,-2 7 6,0 4 0,1 2-5,-1-1 0,3-2-1,3-7-14,3-3-115,8-13-131,0-2-59,0-2-389</inkml:trace>
  <inkml:trace contextRef="#ctx0" brushRef="#br0" timeOffset="448317.314">15126 18151 667,'0'0'415,"0"0"-117,0 0-153,0 0-63,0 0-8,0 0-20,-77 76-20,60-48-14,5 2-8,1-3-12,3-5 0,5-4 1,3-5-1,0-7 0,5-4-7,12-2 7,5-4 10,3-13-8,0-2 12,-1-2 2,-4 0 2,-4 3 7,-4 1 11,-5 9-18,-4 5 1,-2 3-12,-1 0-7,0 16-1,0 4 1,0 4 5,0 0-4,0-2-1,0-2 0,0-6-45,0-2-61,0-8-56,0-3-117,-1-1-237</inkml:trace>
  <inkml:trace contextRef="#ctx0" brushRef="#br0" timeOffset="448718.4468">15298 18149 770,'0'0'318,"0"0"-36,0 0-87,0 0-37,0 0-20,81-10-53,-59 27-15,-1 7-42,-3 4-11,-5 3-8,-5 3 0,-7-2-3,-1-6 4,0-2-10,-3-5 7,-5-6 4,4-6-11,-2-7 1,5 0 15,1-7-9,0-9-7,0-7-7,1-8 1,12 1 6,1-1 1,4 5-1,-3 2 1,0 10 0,-3 5 15,-1 7-5,-3 2 3,1 6 1,-1 15-14,0 7 7,-3 1 0,-1 1-8,-1-2 0,-3-3-1,0-4-23,0-9-85,0-2-93,0-7-91,0-3-93</inkml:trace>
  <inkml:trace contextRef="#ctx0" brushRef="#br0" timeOffset="449131.5006">15838 18120 863,'0'0'318,"0"0"-39,0 0-103,0 0-79,0 0-62,0 0-34,0 0 9,-69 56-9,54-26 1,4 3-2,5 3 1,3-6-1,3-4 0,0-3-6,15-4 6,8-5 0,7-6 8,6-5-7,4-3 6,1 0 2,-3-11 6,-3-9 16,-5-5 30,-5-9 40,-6-1-16,-7 0-19,-7 3-8,-5 7-8,0 13-2,-3 4-19,-11 8-13,-2 1-14,2 18-1,1 6 0,9 11-1,4 1 0,6 6 0,19 2 0,12-1 0,14-1-9,34 5-96,-10-10-232,-8-12-438</inkml:trace>
  <inkml:trace contextRef="#ctx0" brushRef="#br0" timeOffset="450231.9732">17005 18644 907,'0'0'240,"0"0"-87,0 0-28,0 0-19,0 0 3,0 0-5,92-49-11,-76 31-19,0-3-3,1-6-20,-2-3-20,2-2-4,-5-2-1,-3 3-7,-2 8 5,-2 5-5,-4 5 2,-1 7-8,0 6-12,0 0-1,0 0-9,0 2-10,0 15 18,-5 1 1,-1 5 0,1 2-1,3 2-1,2-2 2,0-3 0,0-4-6,5-4 0,7-5-7,-2-5 6,5-4 7,0 0 10,3-13-9,1-3 14,2-9-6,0 0-8,-1-2 7,-3-2 1,-5-1 3,-3 7 1,-6 7 7,-3 5 2,0 3-9,0 7-3,0 1-9,0 0-1,0 0-15,0 2 9,0 7 0,0 0 0,0 4-1,5 3 6,10 0 1,4 1 5,3 1 3,1 0 4,-1 2 7,-3-6-18,-4 1 7,-6 0 2,-6-2-10,-3 0 8,0 3 1,-12-6 2,-3 4-10,-2-1 5,1-4-6,2-3 0,3 1-16,4-3-33,4-1-43,3-3-88,0 0-85,0 0-56,4-10-236</inkml:trace>
  <inkml:trace contextRef="#ctx0" brushRef="#br0" timeOffset="450454.8226">17155 17974 1407,'0'0'292,"0"0"11,0 0-125,0 0-122,0 0-56,0 0-58,0 0-181,72-38-383</inkml:trace>
  <inkml:trace contextRef="#ctx0" brushRef="#br0" timeOffset="451501.6477">18655 18542 336,'0'0'19,"0"0"693,0 0-550,0 0 25,0 0-41,9-86-8,-12 74-4,-12-2-30,-5 1-24,-6 2-26,-7 6-18,-5 5-18,-2 0 0,3 10-18,3 9 1,7 7-1,10 1-6,10-1-2,7-2-6,2-3 2,18-9 3,7-5 9,6-7 10,3 0-3,1-17 2,0-8 1,-3-7 8,-1-11-2,-3-5-2,0-22-3,-3-16-2,-6 4-8,-6 12 0,-11 15 0,-4 24 5,0 1 0,0 8 5,0 12 9,0 10-20,0 0-5,-6 22-10,-2 8 14,-2 11-1,3 6 2,1 3 0,3 4 0,3-5-1,0 1 1,1-7 0,10-2-7,1-9-1,6-9-4,1-3-8,4-12 9,3-3 8,3-5 3,1 0 0,-4-17 0,-2-6 9,-6-6 5,-1-4 0,-7-1-3,-4 1-1,-4 6-4,-2 5 7,0 10-1,0 6-12,0 6 0,-6 0-12,-2 7 5,1 10 5,2 4-5,5 5-5,0-1 11,1 2 1,13-2-2,8-6-4,5-4-10,4-2-15,5-8-79,14-5-161,-6 0-65,-8-4-293</inkml:trace>
  <inkml:trace contextRef="#ctx0" brushRef="#br0" timeOffset="452034.1104">19344 18276 750,'0'0'316,"0"0"-97,0 0-86,0 0-73,0 0-41,0 0 5,0 0 0,-63 46 3,41-26-15,4 2-11,0 1 0,5 2 6,1-3-7,8-2-9,2-7-7,2-3-1,2-4-5,14-6 19,2 0 3,6-2 13,1-10 8,-1-6 12,-3 0 20,-3-2 8,-8 1 26,-1 4-9,-6 3-2,-3 6-4,0 3-27,0 3-45,0 0 0,0 4-19,0 11 19,-5 5 0,1 5 1,1 7 1,2 3 7,1 5-9,0 4 2,0 2-1,0-3 0,0 0 5,0-3-6,0-8-1,-3-5-8,-9-7 9,-5-7-1,-1-8-7,0-5 8,-1 0 11,6-15-4,2-6-6,8-8 8,3-4 3,9-7 5,18-2-10,10-3-7,7 4-13,3 1-53,11 5-142,-13 11-30,-10 7-142</inkml:trace>
  <inkml:trace contextRef="#ctx0" brushRef="#br0" timeOffset="452708.1026">19625 18352 811,'0'0'256,"0"0"25,0 0-111,0 0-26,0 0-12,0 0-7,0 0-33,0-34-35,0 34-29,0 0-28,0 6-5,-8 8 5,-1 9 0,-3 1 1,3 5 5,0 5-5,1-5 0,3-2-1,0-5 0,4-6 0,-1-4-2,2-10-10,0-2 3,0 0 8,0-12-21,0-9-28,7-3-5,-1-5-14,1-1-32,0-5 25,-1 4 28,2 2 22,-3 10 11,2 5 14,-1 8-8,0 6-26,1 0 22,3 0 13,2 6 1,3-1 0,0 1 1,3-2 6,-3-2 19,1-2 24,-4 0 20,-1 0 34,-1-7-10,-1-1-24,-1-1 12,-4-1-23,2 0-2,-3 4 4,-1 0 6,-2 4-15,0 0-7,0 2-32,0 0-14,0 16-16,-2 4 16,-5 6 0,2 4-1,2 0-18,3-4-34,0-3-9,2-7-3,13-5-2,4-8-62,18-3-124,-6-9-113,-1-4-373</inkml:trace>
  <inkml:trace contextRef="#ctx0" brushRef="#br0" timeOffset="453084.2928">20032 18261 924,'0'0'327,"0"0"-76,0 0-126,0 0-62,0 0-18,0 0 18,0 0-22,-52 68-12,37-42-3,1 2-15,5 0-11,1-3 2,4-7-2,4-3 0,0-5 0,0-8-9,10-2 9,6 0 11,1-4 2,2-12-6,-3-1 5,-4 0-3,-3 1-8,-2 0 17,-2 6-4,-4 6-5,-1 4 2,0 0-11,0 0-13,2 16 11,-1 1 1,4 2 0,1 2 0,4-5-12,4-3-21,2-2-34,3-4-88,5-2-29,14-5-14,-5 0-79,-4-4-269</inkml:trace>
  <inkml:trace contextRef="#ctx0" brushRef="#br0" timeOffset="453783.6394">20343 18355 553,'0'0'488,"0"0"-181,0 0-96,0 0-57,0 0-21,-84-26-35,66 26-45,-2 0-18,-2 8-20,-2 6-15,0 6 9,2 1-8,-1 7-2,6 3 2,5 1-1,5 2 0,6-5-1,1-6-21,5-5-14,13-7 5,4-4 16,3-7 15,4-3 9,-3-13-2,3-8 5,-4-7 10,-1-6 1,0-7-7,1-19 5,-3-18-11,-3 2-8,-5 7 0,-8 10 8,-6 17-10,0 2 0,0 4 6,0 14-5,-6 13 12,3 12-13,-4 2-4,1 22-5,-1 5 8,-3 11 1,0 8 0,1 4 0,2 4 0,0 3 0,2-2 1,5-2 0,0-5 1,0-11-1,2-5 6,9-9-6,4-7-1,5-9 14,5-8 27,5-1-16,1-1-3,2-16-9,-2-3-4,-4-5-1,-6 1-7,-6-2 11,-8 7-11,-4 5 9,-3 7-8,0 6-2,-4 1 0,-7 0-1,0 8-8,2 9 8,1-1-8,2 4 9,3 2-8,3-1 7,0-1-6,7-5 6,12 0 0,7 0-9,9-3 4,6-4-41,4 0-106,16-5-88,-12 0-17,-8-3-279</inkml:trace>
  <inkml:trace contextRef="#ctx0" brushRef="#br0" timeOffset="454300.5227">20991 18450 692,'0'0'279,"0"0"-78,0 0-40,0 0-35,0 0-26,0 0-28,0 0-32,-33-6-22,14 6 2,-3 0 17,-5 0-5,-1 12-25,-2 6 2,4 5-9,1 3 0,5 1-1,7 2-1,4-3 2,8-3-9,1-6 1,8-6 8,12-5 28,8-6 95,7 0-39,2-13-35,-1-7-19,-2-7-14,-3-9 9,-2-10-10,-1-18-15,0-23 1,-7-21 1,-3-2-2,-10 21 1,-7 25-1,-1 30 1,0 15 1,0 5-1,-1 6 9,-5 8-10,-4 6-18,-1 26 17,-1 12 0,-4 21 0,3 1 0,3 4 0,3-1 1,7-10-1,0 4 0,0-6-37,16-2-121,2-14-139,0-14-341</inkml:trace>
  <inkml:trace contextRef="#ctx0" brushRef="#br0" timeOffset="454529.5004">21263 18539 1647,'0'0'552,"0"0"-220,0 0-187,0 0-87,0 0-58,0 0-9,0 0-173,37-16-868</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8-30T16:46:53.156"/>
    </inkml:context>
    <inkml:brush xml:id="br0">
      <inkml:brushProperty name="width" value="0.05292" units="cm"/>
      <inkml:brushProperty name="height" value="0.05292" units="cm"/>
      <inkml:brushProperty name="color" value="#FF0000"/>
    </inkml:brush>
  </inkml:definitions>
  <inkml:trace contextRef="#ctx0" brushRef="#br0">5017 4305 1029,'0'0'224,"0"0"-46,0 0-79,0 0-26,0 0-19,0 0-5,-9 18 29,-1-5-5,-2 7-13,-6 6-15,3 6-17,-3 6-13,0 2-6,0 4-8,-1-1 5,4-5-6,0-6 0,3-6-25,6-9-6,1-11 1,5-6 18,0 0 11,2-22-7,15-9 1,3-5 7,4-7 0,1-2 0,1 0 1,1 0 11,-3 3-11,-2 7 1,-5 10 4,-3 7 1,-3 10 22,-2 4-16,-2 4-12,2 8-1,-3 11 0,0 8 1,0 6 8,-2 6-3,-2 4 2,1 4-7,-3-1 0,3-1 0,-3-4-1,3-4-18,-3-10-77,6-9-124,-3-6-49,0-11-319</inkml:trace>
  <inkml:trace contextRef="#ctx0" brushRef="#br0" timeOffset="217.8403">4872 4543 87,'0'0'857,"0"0"-682,106 0-24,-53-1-92,24 0-59,-14 1-13,-13-2-530</inkml:trace>
  <inkml:trace contextRef="#ctx0" brushRef="#br0" timeOffset="705.1469">5454 4451 1109,'0'0'281,"0"0"-96,0 0-108,0 0-20,84 0 10,-47 0 5,5 1-21,4 1-29,-4 1-15,-1-1-1,-9 0-6,-14-2-112,-8 0-181,-10 0-295</inkml:trace>
  <inkml:trace contextRef="#ctx0" brushRef="#br0" timeOffset="916.6401">5495 4594 85,'0'0'1073,"0"0"-899,0 0-14,0 0-23,114 0-50,-63-2-55,19-10-32,-13 4-61,-12-4-499</inkml:trace>
  <inkml:trace contextRef="#ctx0" brushRef="#br0" timeOffset="1630.6117">6142 4389 116,'0'0'773,"0"0"-543,0 0-32,0 0-82,0 0-31,0 0-13,0 0-9,7-30 13,5 23-3,3 3-9,2 1-17,2 3-16,-2 0-12,2 1-3,-7 12-6,1 6-2,-4 2 3,-6 7-2,-3-1 4,0 3-12,-6 1 7,-10-3-7,1 1 5,-4-3 2,0-2-7,0-5-1,4-3 8,0-4 2,6-3 0,5-3-2,2-4-8,2 0 2,0-1 8,0-1 5,8 0 5,7 0 20,12 0 19,6 0-17,4 0-8,9 0-3,-1 0 13,-2 0 17,-6-3-16,-7 1-4,-8-2-4,-8 3-13,-5 0-7,-3 1-17,-3-2 2,-3 2-1,0 0 1,0 0 0,0-1-1,0 1 1,0 0-2,0-2-23,0 1-80,-15-8-105,0-1-378,2 0-760</inkml:trace>
  <inkml:trace contextRef="#ctx0" brushRef="#br0" timeOffset="3280.9005">7027 4423 1007,'0'0'319,"0"0"32,0 0-113,0 0-83,0 0-46,0 0-38,0 0-34,19-27-19,-19 36-18,0 11 1,0 8 8,-5 9-2,-3 5-5,2 0-1,0 1 0,4-7-1,2-4 1,0-8 0,5-7-1,12-8 0,9-5 1,8-4-1,8 0 0,-2-4-10,-4-5-43,-4-3-48,-10 2-84,-9-2-53,-13-11-88,0 3-534</inkml:trace>
  <inkml:trace contextRef="#ctx0" brushRef="#br0" timeOffset="3470.0282">6986 4523 310,'0'0'260,"0"0"186,0 0-316,85-10-47,-40 7-32,1 2-25,-5 1-19,-10-2-7,-7-1-107,-21-7-467</inkml:trace>
  <inkml:trace contextRef="#ctx0" brushRef="#br0" timeOffset="3647.6553">7022 4378 951,'0'0'217,"0"0"6,0 0-117,0 0-30,102-69-40,-58 59-17,0 6-10,-4 1-8,-1 3-1,-13 0-144,-9 0-651</inkml:trace>
  <inkml:trace contextRef="#ctx0" brushRef="#br0" timeOffset="4242.4882">7403 4445 75,'0'0'1067,"0"0"-781,0 0-72,0 0-106,0 0-63,0 0-33,0 0-3,5 37-2,-5-19 2,0 5 0,0 2-8,0 1 0,0 0-1,-2-3 0,-1-5-54,0-6-25,3-4-8,0-4 1,0-4 34,0 0 15,6-10-63,2-6 12,0-3-12,-5-4-30,0-1-62,-3 2 31,0-1-104,0 5 64,0 5 108,-3 2-1,3 9 94,0 2 14,9 0 77,4 0-19,-1 0-31,3 4 162,-1 2-99,0-2-16,-3-1 16,3 0 13,-3-3 39,0 2-1,-5-2 5,1 0-4,-4 0 31,0 0 0,-1 0-40,-2 0-33,0 0-45,0 1-36,0 6-23,0 4-10,0 5 1,0 4-1,0 3 0,0-3 0,6 2 0,1-6 0,6-3-40,-2-7-171,-2-4-353</inkml:trace>
  <inkml:trace contextRef="#ctx0" brushRef="#br0" timeOffset="4670.9645">7695 4686 103,'0'0'599,"0"0"-444,0 0 99,0 0-41,0 0-53,0 0-43,0 0-12,89-27-2,-72 6-30,1-6-29,-3-5-19,3-8-11,-2-9-8,-1-6-5,-1-2-1,-4 0 2,-6 12-1,-2 8 0,-2 13 1,0 12 45,0 12-47,0 0 0,-6 16-7,-3 11 6,2 6 0,2 4 1,2 4 1,3 1 12,0 0-13,0-3 1,12-2 1,0-1-1,1-9 0,5-3-1,0-6-39,15-13-115,-6-4-99,3-1-421</inkml:trace>
  <inkml:trace contextRef="#ctx0" brushRef="#br0" timeOffset="5023.2819">8268 4478 142,'0'0'1076,"0"0"-802,0 0-57,0 0-69,0 0-60,0 0-38,0 0-28,-26 6-11,12 0-11,2 2 0,0 1-1,6 1 1,4 2-4,2 0 4,0 1-1,5 0 0,8 0 0,2 1 0,3 1 1,-4-1 0,0 4 0,-3 0 1,-5-1-1,-6-1 1,0 2 12,-3 0-6,-12-5 6,-6 0-1,-4-3-11,-11-3-1,3-5-108,8-2-367</inkml:trace>
  <inkml:trace contextRef="#ctx0" brushRef="#br0" timeOffset="9731.3804">9433 4723 61,'0'0'874,"0"0"-634,0 0-16,0 0-64,0 0-40,0 0-1,0 0-13,13-12-7,-8 7-11,6-3-11,0-2-27,4-5-10,8-5-8,3-5-5,4-5-9,3-8-5,0-5-4,3-7-7,-5-3 4,-6 2-5,-5 4-1,-7 8 0,-7 12 1,-4 9 1,-2 6-1,0 9-1,0 3 0,0 0-11,0 2 9,-5 9-4,-1 3 5,-1 2-7,0 2 7,-1 3 1,2 3-1,0 4 1,-1 0 0,4 4 1,1 5-1,2-1 1,0-3-1,0 1 1,3-3-1,4-4-7,-1-4-5,-1-6-4,4-3 3,0-4-3,1-4 10,2-5 5,3-1 0,2 0 1,2-7 0,-2-7 1,0-3-1,-3-2 0,-2-4 1,-6 1 0,-5-2-1,-1 6-7,0 5-21,0 3-17,-3 3-25,-1 4-17,-1 3 9,2 0 4,-1 0 24,4 0 18,0 0 16,0 6 7,6-1 9,7 2 0,6 0 1,3-3 0,1 0 0,1-1 0,-2-3 5,-2 0 4,-5 0 0,-8 0 27,-2 0 26,-4 0 7,-1 0-19,0 0-17,0 0-21,-6 4-12,-1 4 5,-2 0-6,3 3 1,3 3-1,3-1-1,0 3 1,6-2-1,12 0 1,4-2-16,5-5-109,3-2-148,10-5-132,-7-5-600,-6-4 747</inkml:trace>
  <inkml:trace contextRef="#ctx0" brushRef="#br0" timeOffset="10086.1677">10296 4515 29,'0'0'136,"0"0"687,0 0-629,0 0-100,0 0-52,0 0-5,0 0-3,-44 46-4,31-23-11,1-1-12,3 1-5,3-1-2,6-3-1,0-3-28,0-6-13,12-6 19,3-4 17,6 0 5,-1-5 0,0-10 0,-1 0 1,-2-1 15,-4 1 40,-4 1 15,-3 3 27,-3 4 9,-2 3-27,1 4-41,-2 0-38,1 8 0,1 8 0,7 1-1,2 3 0,5-1-12,9-8-86,-5-4-186,-4-5-453</inkml:trace>
  <inkml:trace contextRef="#ctx0" brushRef="#br0" timeOffset="10435.1292">9508 4261 104,'0'0'1078,"0"0"-816,0 0-42,0 0-150,134-7-47,-19 13-12,10 12-4,-6-1-7,-36-3-27,-33-10-718</inkml:trace>
  <inkml:trace contextRef="#ctx0" brushRef="#br0" timeOffset="12101.9257">10521 4655 150,'0'0'766,"0"0"-590,0 0 9,0 0-40,45-98-40,-36 64-24,-1-1-33,0-1-26,-5 1 0,-2 7 0,-1 6 9,0 8 12,0 7 16,0 3-15,0 4-24,0 0-8,0 0-11,-1 9-1,-4 4 2,2 5-1,2 7 0,-1 4 11,2 7-2,0 1-1,0 3-1,0 1-7,-8 1 1,-6 2 0,-4 0-2,-1-3-10,-4 1-54,1-4-56,5-2 22,3-6 24,5-3 21,6-7 4,3-3-33,0-4-10,4-4 19,7-3-22,0-4-140,0-2 169,-2 0 18,0-9 28,-3-7 20,-2-6 8,-1-3 8,-1-5 7,-2-2 3,0-1-7,0 3 7,-8 5 62,-5 5 10,3 5-50,0 3-23,6 6-14,4 0 5,0 3-1,6 2-14,12-1 0,7 1 0,5-2-1,3-1 1,3-2 6,1-4-1,-1-4 14,-3-5 34,-2-6 27,-1-5-7,-5-9-26,-5-1-20,-4-5 8,-8 5 12,-5 1 31,-3 8 35,0 5-22,0 9-25,-5 3-5,-1 6-6,6 4-6,0 3 0,0-1-10,-2 2-2,1 0-19,-1 5-13,-2 11-5,-2 9-1,3 6 11,2 7-2,-1 8-2,1 4 0,-4 0-6,-4 3 5,-4-3-5,-1-3 0,-3-6-1,3-5-12,-1-9-6,6-4-1,5-9-3,4-5 2,0-6 9,10-3 10,8 0 0,7-5 1,-2-8 0,2-1 0,-4-7 0,-6 0 0,-5-1 1,-7 0 4,-3 0-5,-1 2-22,-12 4-5,-3-1 10,2 7 3,2 1 13,4 3-5,2 2 6,6 1 0,0 2 9,3-1-8,14 2 0,5 0 0,9 0-1,7 0 1,2 0-1,6 0 0,-1 0 1,0 0 13,-8-4 8,-4 3 1,-8-3 5,-8 3-1,-7-1 10,-4 0 1,-4 2 13,-1 0 10,-1 0-21,0 0-18,0 0-14,0 0-8,0 4-13,0 8 12,0 3 1,-6 5 1,1 0-1,1 0 1,0-1-1,1-3 0,1-5 0,2-1-12,0-4-28,0-4-55,0-2-47,7-1-130,-1-12-339</inkml:trace>
  <inkml:trace contextRef="#ctx0" brushRef="#br0" timeOffset="12299.3652">11335 4409 1279,'0'0'224,"0"0"-69,0 0-104,0 0-51,0 0-20,0 0-505</inkml:trace>
  <inkml:trace contextRef="#ctx0" brushRef="#br0" timeOffset="12740.9567">11628 4590 42,'0'0'1089,"0"0"-819,0 0 24,0 0-85,0 0-70,0 0-53,0 0-18,-82 4-25,56 15-21,3 4-14,4 6-7,6 4-1,9-2 6,4-1-6,13-5 1,14-6 0,13-8 9,5-3 1,3-7-4,-5-1 5,-4 0 13,-9 0-7,-11 0-6,-8 0-12,-11 0-38,-6 0-294,-8-5-487</inkml:trace>
  <inkml:trace contextRef="#ctx0" brushRef="#br0" timeOffset="14960.7217">12281 4792 58,'0'0'884,"0"0"-666,0 0-105,0 0-7,0 0 23,0 0 17,0 0-27,36 15 1,-22-15-18,0 0-12,3-5-18,4-8-15,-1-5-1,2-6-3,-2-1-3,0-5-17,-2-2-18,-2 0-6,-4 2-3,-2 4 0,-4 3-5,-1 8-1,-4 6 1,-1 4 0,2 5 0,-2 0-1,0 0-12,0 0-3,0 7 8,0 8 6,0 3 0,0 6 1,0-1 0,0 2 0,0-4 0,7-1 0,4-4-1,2-5 0,5-4 0,0-5 0,4-2 1,1 0 0,-1-5 0,1-7 0,-4-4 0,-3-1 0,-4-4 1,-4-1 7,-5 0-8,-3 1 1,0 2 0,0 4 0,-5 4 0,-1 4-1,-1 3 0,7 4 0,-3 0-6,3 0-9,0 0 8,0 10 5,0 1 1,3 4 0,10-1 0,-1 5 1,3-1 0,-3 1-1,-1-1 1,-3 0 0,-2-1-1,-3-1 1,-1 2 0,-2-2 0,0-3 0,0 1 0,0-6 0,-6 2 1,-5-3-1,0-3 0,-2-1-31,-1-2-69,-4-2-105,0-11-166,4-2-434</inkml:trace>
  <inkml:trace contextRef="#ctx0" brushRef="#br0" timeOffset="15205.2268">12539 4195 1377,'0'0'360,"0"0"-14,0 0-172,0 0-113,0 0-50,0 0-11,0 0 0,-1 14-13,1-2-90,0 1-245,0-8-457</inkml:trace>
  <inkml:trace contextRef="#ctx0" brushRef="#br0" timeOffset="18533.0318">13839 4542 25,'0'0'798,"0"0"-592,0 0 1,0 0 5,0 0-45,0 0-49,0 0-7,-18-41-39,3 41-31,-3 0-22,-9 12-1,-1 6-12,-2 5 2,2 5-8,5 0 1,10 0-1,8-3-1,5-2 0,3-5 0,17-6 1,7-6-2,3-6 2,1 0-1,0-9 0,-5-8-1,-6-3 2,-6-3-1,-5-1 1,-6-1-1,-3 1 0,0 3-17,0 5 1,0 5 8,0 6 2,0 3-5,4 2-38,7 0 14,2 6 8,4 2-13,0 2-54,3-2-38,1-4-2,-2-4 24,-4 0 27,1-2 19,-4-15 37,2-5 28,-1-6 11,1-1 29,0-3 24,0 0-8,-4 3 31,-4 4-8,-3 5-8,-3 8 24,0 8-20,0 4-25,-3 0-37,-7 4-12,1 14 0,0 4 1,0 7 4,-1 4-6,2 6 1,1 5 5,-2 5-5,1 0 0,2 0 1,-1 1-2,1-4 1,-1-5-1,2-6 0,2-8-6,2-7-10,1-11-1,0-5 4,0-4 13,3-4 1,6-9 1,2-6 4,-2-5-5,2-1 6,-1-3 5,-1-2 0,-3 2-5,-3 4-5,-1 2-1,-2 5 8,0 6-8,-8 1 0,-5 2-1,-1 1-6,2 3-5,5-1-2,5 3 7,2-2 6,0-2 0,15 0-1,9-1 0,4-3 0,8-2 0,5-1 1,3-4 0,3-1 0,-1-5 0,-4 0-1,-5-5 1,-7 0 0,-9 0 1,-9-3 5,-5 2 6,-6 0 10,-1 4 3,0 2 2,-4 4 4,0 9 0,-1 1 6,4 6 4,-1 1-19,1 2-7,1 0-15,-3 8 0,-2 8 0,1 7 0,-2 7 0,1 7 1,-1 4 0,0 5 0,0 3 5,0 5-5,-2 0 0,2 1-1,-2-4 1,3-4-1,1-6-1,0-8-1,4-8-4,0-6-5,0-10 2,0-5 8,0-4 1,4 0 0,2-13 0,0-6 1,0-5 0,-1-4 0,-1-5 1,0 0-1,-2-3-1,-2 5 1,0 5 0,-4 8 0,-4 7 0,1 5-1,2 2-1,0 4-5,4 0-5,1 0 0,0 0 2,0 6 3,14-1 3,8 3 2,11-1 0,6 0 0,5-1 1,4-1 0,1-4-1,-4-1 1,-2 0 0,-10-6 0,-10-6 1,-7-5 1,-10-1 6,-6 1-6,0 3 13,0 1-5,-8 3-3,-1 5 2,-1 3-7,1 2-1,1 0 0,0 4-1,3 11-1,4 2 1,1 2-1,0 3-1,1 1 0,12-3 1,3-1 0,3-6 1,5-2 0,1-5 1,5-4 0,2-2-1,-4 0 2,-1-2 0,-5-10-1,-7-3 1,-3-4-1,-8-2 0,-4-2 0,0 3 0,-1 4-1,-5 3 1,-1 6-1,2 4-1,5 3-5,0 0-15,0 0 11,3 5 4,7 3 5,4 2 1,3-1 0,3 0 0,1-1 0,0-1 0,-3-3 1,-2 1-2,-5-4 2,-1-1-1,-6 0 0,-1 0 8,-1 0 0,-2 0 0,0 3-8,0 2-1,0 1 0,0 6-1,-2 2 1,-1 3-5,2-1 6,1 1 1,0-1 0,4-2-1,10-4 0,5-3 0,3-3 1,1-4-1,4 0 1,-3-2 0,-1-11 5,-4-5-5,-5-1 0,-3-5 5,-5 2-2,-6 1-3,0 7 0,0 3 0,0 5 0,0 6 0,-6 0-1,1 0-10,2 13 9,2 3 0,1 4 1,0 2-1,12-1 0,10-1 1,5-1-2,21-9-101,-7-6-288,-3-4-744</inkml:trace>
  <inkml:trace contextRef="#ctx0" brushRef="#br0" timeOffset="19019.7123">15754 4618 98,'0'0'323,"0"0"86,0 0-156,0 0-90,-92 11-57,65-2-35,2 2-27,2 6-27,5 5-10,2 1-5,8 1-1,5 0-1,3-2 0,5-8 0,12-6 1,8-7 0,5-1 0,4-6 12,1-11 18,1-7 43,-3-9 21,-3-7 1,-2-9-42,-3-6-20,0-4-25,-3-3-9,-4 2 0,-4 9 0,-5 12 1,-6 9 9,-2 17 81,-1 8-3,0 5-50,0 17-32,-1 14-5,-4 11 0,2 6 8,3 7-3,0 1-3,0-3 3,9-3-6,1-8 1,-1-9-1,2-17-79,-1-9-259,-2-7-627</inkml:trace>
  <inkml:trace contextRef="#ctx0" brushRef="#br0" timeOffset="20869.4877">16884 4643 36,'0'0'1010,"0"0"-861,80-30 21,-39 6-50,3-6 4,-2-6-35,-1-5 7,-5-7-5,-3-8-25,-7-3-31,-4 0-23,-4 2-4,-9 10-7,-3 9 0,-6 15 5,0 13-6,0 10-7,-10 6-11,-8 19 18,1 10 0,-2 7 0,4 7 0,3 2 0,8 4 0,2-2 0,2-3 0,3-4 0,12-8 0,5-10-7,3-9 5,4-11 1,5-8 0,-1 0-1,2-10 1,-5-7 1,-3-4 0,-6 2 0,-5 0 1,-6 3 1,-4 6-1,-2 6 0,-2 4-1,0 0-4,0 10-3,-8 6 7,2 4-2,2 1 1,2-3-1,2-1-5,0-4-2,3-5 0,11-5 8,2-3 0,1 0 1,0-8 0,-2-8 0,-3-3 8,-4-3 8,-8 0 7,0 0-1,-8 3-13,-13 1-9,-22 0-29,3 3-266,4 3-696</inkml:trace>
  <inkml:trace contextRef="#ctx0" brushRef="#br0" timeOffset="21048.7573">17097 4195 1121,'0'0'136,"127"8"-92,-50 5-44,-5 0-136</inkml:trace>
  <inkml:trace contextRef="#ctx0" brushRef="#br0" timeOffset="21549.8589">18362 4554 1106,'0'0'276,"0"0"-6,0 0-58,0 0-57,0 0-39,0 0-45,0 0-15,-77-19-27,48 29-12,0 5-16,-1 7 1,3 2-1,5 2 0,8-1 0,8-2-1,6-3 0,0-7 0,20-4 0,9-7 0,7-2 0,3-1-2,-3-12 2,-3-5 0,-5 1 0,-4-3 8,-6 1-1,-5 3 3,-5 3 11,-2 4 6,-3 3 2,-2 6-12,1 0-17,-1 4-8,2 13 6,3 5-6,3 6 7,3 5 1,4-1-12,4-1-37,20-12-102,-6-8-246,4-11-878</inkml:trace>
  <inkml:trace contextRef="#ctx0" brushRef="#br0" timeOffset="22544.7626">19414 4613 386,'0'0'621,"0"0"-462,0 0 51,0 0-55,60-96-43,-39 63-29,1-6-2,-1-5-14,0-3-20,0-4-8,-5 2-9,-2 2-5,-7 6 14,-5 7 26,-2 9-21,0 9-12,-3 7-15,-7 8-9,-3 1-8,-2 8 0,-3 12 0,2 9 0,1 9 0,5 5 0,3 6-1,6 6 0,1 1 1,1 1-2,15-3-4,4-8-13,7-9-9,4-10 1,2-10 8,3-11 9,2-6 8,-2 0 1,-4-13 1,-3-8-1,-6-5 1,-6-1 0,-7 2 1,-4 4 0,-3 5 0,-1 8 0,-2 6-1,0 2-10,0 3-11,1 14 9,2 2 11,4 3 1,3 2-1,0-3 1,5-1 0,0-3 0,4-6 0,6-6-30,-5-5-253,-2 0-230</inkml:trace>
  <inkml:trace contextRef="#ctx0" brushRef="#br0" timeOffset="22732.9344">20006 4270 129,'0'0'499,"0"0"-499</inkml:trace>
  <inkml:trace contextRef="#ctx0" brushRef="#br0" timeOffset="23253.8894">20172 4548 548,'0'0'361,"0"0"-111,0 0-48,0 0-72,0 0-58,0 0-35,0 0-22,61 11-12,-56 9 4,-2 3-1,-2 4-4,-1 3-1,0-3 0,0-4 0,-7-6 0,-2-8-1,-1-6-7,2-3 0,0-3 5,5-10-18,2-7 0,1-2 9,1 1 11,15 0 0,7 1 0,4 2 0,1 4 0,1 4 1,-3 4-1,-6 3 11,-5 3 2,-5 0 0,-6 3-2,-3 11-5,-1 0-4,0 6-1,0 1 0,0-1 1,0-1 0,0-5-1,9-4 0,6-5 0,4-3 6,4-2-7,17-6-5,-7-8-178,-4-3-205</inkml:trace>
  <inkml:trace contextRef="#ctx0" brushRef="#br0" timeOffset="23801.0549">20745 4363 339,'0'0'793,"0"0"-484,0 0-47,0 0-91,0 0-92,0 0-48,0 0 6,15 33 31,-12 0-7,-1 6-19,-2 7-22,0 3-9,0 1-10,0-2 5,-5-3-5,0-7-1,2-10-8,3-7-20,0-10-22,3-8 16,14-3 23,4-4-34,4-11-14,3-6 25,2-5 9,2-2 3,-1-5-4,-1 2 5,-5 2 11,-4 5 9,-3 6 1,-7 4 16,-3 9 28,-3 5 10,-2 0-14,-3 4-19,0 11 6,0 3-4,0 3-1,-6 0-8,-6 0-1,0-1 0,-3-1 6,3-1 2,1-2-8,4-4-7,7-1 0,0-1-5,21 3 9,14 1 4,11 3-4,6 2-3,2-2-6,-5 1 0,-10-4 0,-11-5 5,-13-2-5,-8-3-1,-7-4-29,-5 0-148,-9-2-144,0-7-245</inkml:trace>
  <inkml:trace contextRef="#ctx0" brushRef="#br0" timeOffset="26086.2352">22237 4679 941,'0'0'290,"0"0"-42,0 0-67,0 0-3,0 0-35,0 0-42,-96-59-28,68 56-16,-6 3-10,-2 0-17,-3 12-12,4 10-12,5 3-5,7 8-1,8 0 0,11 3-11,4-5-23,13-5-2,16-6 5,5-8 0,6-8-3,0-4 5,-2-7 14,-4-13 14,-5-8-1,-6-3 1,-5-5 1,-4-2 0,-7 3 1,-1 4-1,-3 6 2,-3 8-1,1 8 8,1 7 1,1 2-10,3 0-10,3 11 10,6 4-2,1-1 1,4-1 1,-1-5 0,1-4 0,0-4 0,-1 0 0,-3-16 0,-3-8 0,0-7 1,-5-4-1,0-5 0,-1 1-1,-3 1 2,-1 2 1,-1 9-1,-2 7 0,0 5 5,0 10 4,0 3-10,0 2-8,0 0 7,-2 10-1,-2 3 2,-1 2 0,0 0 0,2 4 8,1 1 8,1 2 0,1 3 2,-2 4-9,1 2-3,-4 4-5,-4 4 0,-3 1 1,-3 4 5,-4 2-6,-3 0-1,2-1 0,1-1 0,2-4 0,2-3 0,8-4-1,4-7-1,3-6-5,4-4 6,15-7 1,6-4 0,3-5 0,0 0-9,-2-7-3,-4-13 2,-5-7 10,-6-9 0,-3-8-1,-7-5-6,-1-3-4,-1 7 4,-17 6 6,-3 9 0,-3 10 0,3 6 1,8 7-1,3 4 1,8 3-2,2 0-8,6 0 2,16 3 8,13 1 0,12 2 2,21-1 4,0-1 1,8-2 23,-3-1 30,-13-1 20,-5 0 6,-14 0-11,-18-5-28,-14-3-13,-9-1-18,-4 1-16,-21 0-114,-20-5-149,4 2-351,4 2-755</inkml:trace>
  <inkml:trace contextRef="#ctx0" brushRef="#br0" timeOffset="28323.6237">23635 4514 677,'0'0'530,"0"0"-382,0 0-28,0 0-70,0 0 1,0 0 11,0 0-2,37 72-13,-37-44 5,0 5-2,0-1-24,-6 0-14,-3-1-12,0-4 9,0-7-8,2-6 0,6-6 0,1-6 0,0-2 15,0-3 15,10-12 20,6-7 6,7-3-6,2-3-9,5-4-8,1-3-8,2 4-7,0-1-8,-5 5-2,-3 7 1,-5 6 2,-5 6-2,-8 4 2,-1 4-6,-4 0-6,-2 14 1,0 8 5,0 4-4,0 6-1,0 5-1,6 0 1,4 0 0,5-4 0,7-6 0,5-6-1,5-8-13,14-13-148,-7-6-333,-7-11-507</inkml:trace>
  <inkml:trace contextRef="#ctx0" brushRef="#br0" timeOffset="28701.1572">24318 4614 472,'0'0'282,"0"0"280,0 0-391,0 0-14,0 0-21,0 0-7,100 14-22,-59-10-52,3-2-17,-2 2-21,-3 1-16,-3 1-1,-6 4-2,-11-6-187,-10-1-435</inkml:trace>
  <inkml:trace contextRef="#ctx0" brushRef="#br0" timeOffset="28875.4528">24379 4745 209,'0'0'720,"0"0"-528,0 0-81,111 4-59,-41-2-36,-10-2-16,-8 0-98</inkml:trace>
  <inkml:trace contextRef="#ctx0" brushRef="#br0" timeOffset="29501.2174">25060 4609 129,'0'0'899,"0"0"-707,0 0 58,0 0-32,0 0-9,0 0-20,0 0-49,62-40-56,-44 40-26,0 0-27,-3 9-18,-3 7-5,-8 6-7,-4 0 5,0 3-5,-7 0 1,-12-4 4,-4-4 0,1-5-6,2-5 0,4-3 0,9 0-1,5-4 1,2 0 1,6 0 0,12 0-1,6 0 0,3 0-1,-2 0 0,2 1-1,-3 10-4,-6 5 6,-6 4-6,-9 2 6,-3 2 0,-9 0 1,-18-3 0,-9-3 5,-7-5-5,-4-4 1,0-7-2,-1-2-8,14 0-190,10-4-517</inkml:trace>
  <inkml:trace contextRef="#ctx0" brushRef="#br0" timeOffset="31912.9238">25992 4611 1081,'0'0'336,"0"0"-63,0 0-58,0 0-88,0 0-65,0 0-32,0 0-11,-49 24-12,40 0-6,3 5 6,4 3-7,2 1 6,10-1-6,12-3-1,6-5 1,5-8 0,1-6-2,1-9-8,-1-1 9,-1-5 0,-3-14 0,-2-4 1,-3-2 0,-1-4 1,-4-1 0,-4 0 1,-5 5 5,-3 5 2,-5 6 3,0 5 4,-3 5-3,0 4-6,0 0-7,0 2-13,0 9 12,0 5 0,0 5 0,-1 0 1,1 2-1,0-1 1,0-3 0,7-1 0,8-5 0,5-4 0,3-5 0,6-2 1,-1-2-1,0 0 1,-3-9 1,-2-6-1,-3-3 5,-8-4-5,-3 1 0,-4-3 0,-5 6 1,0 4-1,0 2 5,-4 7-6,-2 3 0,2 2-2,1 0-8,3 0 1,0 8 3,0 3 6,12 1 0,4-1 0,2-2 0,0 1-1,0-1 1,-5-3 0,-1-1 1,-5-1-1,-2-3 1,-3 1-1,-1 1 0,-1 2 0,0 3 1,0 2-1,0 1 1,0 3-1,0 1 0,0 1 0,0-1 1,0 0-1,0-4 0,0-5-83,5-5-226,1-1-400</inkml:trace>
  <inkml:trace contextRef="#ctx0" brushRef="#br0" timeOffset="32120.1428">26516 4442 1026,'0'0'536,"0"0"-399,0 0-92,0 0-45,0 0-19,0 0-378</inkml:trace>
  <inkml:trace contextRef="#ctx0" brushRef="#br0" timeOffset="33341.8169">26892 4704 311,'0'0'224,"0"0"419,0 0-375,0 0-35,0 0-59,0 0-79,0 0-46,0 0-35,-6 10 2,-3 4 0,-1 5-3,2 3-4,2 2-9,4 0 1,2-1 0,0-4-1,11-5 1,7-2 0,6-5 1,1-4-1,4-3 8,0 0-8,1-6 0,-1-8 1,-4-4 5,-3-3-6,-4-2 15,-3 1-10,-4-2 19,-5 6 25,-3 3 12,-2 7-5,2 2-16,-3 6-20,0 0-21,0 0 0,0 8-8,0 8 8,0 1 0,-3 3 1,2 0-1,-1-4 0,2-2-7,0-4-5,9-4 0,6-3-4,6-3-4,2 0-15,0 0 7,1-8 10,-5-3 10,-2 2 7,-6 0 2,-3 2 0,-3 2 0,-2 2 9,-2 3-4,-1 0-6,2 3-5,1 10 3,1 3 1,3 4 1,4 0 0,1-4 0,3 1-2,4-7 1,-1-3-8,6-4-20,0-3-27,-2 0 20,4-4 29,-1-9 6,-3-1 1,-1-5 0,-1 0 13,-4 0-1,-4 4 9,-5 4 27,-2 4-1,-3 6-5,-2 1-32,0 0-10,0 10-6,0 7 4,0 2 2,4 4 0,5-1 0,3-3 0,9 0 0,4-5 0,8-5 0,3-3 1,2-6 0,1 0-1,-2-5 7,-2-13-7,-6-5 0,-2-8 0,-5-9 1,-2-4-1,-2-10 0,-1-5 0,0-3 1,-3 3 0,-1 9 6,-5 12 15,-4 10 100,-1 16-66,-3 10-10,0 2-36,0 8-9,-9 14 4,-4 11 4,-2 11 1,-1 7-4,-1 10 1,-1 0-5,2 3-1,-4-4-1,4-6-10,0-10-143,5-13-97,5-14-273,6-12-486</inkml:trace>
  <inkml:trace contextRef="#ctx0" brushRef="#br0" timeOffset="33765.8581">28043 4757 110,'0'0'930,"0"0"-718,0 0 2,86 8 4,-39-4-13,7 0-40,2 1-69,-1-4-12,-6-1-7,-12 0-18,-7 0-2,-11 0-4,-8-4-8,-7-2-7,-4 2-12,0 0-17,0 2-9,-10 2-1,-5 0-5,0 0 6,-1 0-2,2 0 1,2 8-1,5 6-7,2 0 8,5 4 0,0 3 0,0-1 1,5 3-1,2-1 0,0-1 1,-2 1-1,-5-5 1,0-3-2,0-2-20,-6-5-33,-10-2-46,-19-5-60,6-13-173,-1-4-400</inkml:trace>
  <inkml:trace contextRef="#ctx0" brushRef="#br0" timeOffset="33948.7944">27817 4359 1340,'0'0'589,"0"0"-430,0 0-78,0 0-59,0 0-22,0 0-101,0 0-396</inkml:trace>
  <inkml:trace contextRef="#ctx0" brushRef="#br0" timeOffset="35564.8042">29098 4976 464,'0'0'1340,"0"0"-1011,0 0-16,0 0-137,0 0-79,0 0-52,0 0-26,0-36-19,0 36-11,-11 8-61,-6-2-211,-2-4-718</inkml:trace>
  <inkml:trace contextRef="#ctx0" brushRef="#br0" timeOffset="37645.0166">4908 5822 55,'0'0'1394,"0"0"-1147,0 0 63,0 0-145,0 0-68,0 0-55,0 0-26,-43 7-1,28 30 19,-3 7-2,0 6-9,-3 3-10,0-5-4,5-2 1,1-8-10,9-7-33,3-11-108,3-19-159,0-1-273,6-8-632</inkml:trace>
  <inkml:trace contextRef="#ctx0" brushRef="#br0" timeOffset="37843.2677">4793 5754 110,'0'0'1159,"0"0"-868,0 0-100,117-15-99,-65 15-38,0 0-34,-4 3-10,-2 7-10,-16-3-145,-17-5-258</inkml:trace>
  <inkml:trace contextRef="#ctx0" brushRef="#br0" timeOffset="38005.5902">4726 5996 103,'0'0'950,"0"0"-752,0 0-30,103 13-102,-28-8-43,-11 1-23,-6-5-218</inkml:trace>
  <inkml:trace contextRef="#ctx0" brushRef="#br0" timeOffset="38423.4298">5224 6225 159,'0'0'46,"0"0"305,0 0-146,87 5 7,-60-11-40,-2-7-29,-1-4 15,-3-5-20,-6-7-15,-3-1-21,0-1-29,-6 2-33,-5 3-1,1 9-5,-2 5 4,0 10-10,0 2-20,0 0-8,0 8 0,0 10-2,-2 5 2,1 2 0,1 5 0,0-1 0,0 1 1,3-3-1,6-4 0,4-8-7,2-5-60,3-10-164,-6-4-177,1-12-880</inkml:trace>
  <inkml:trace contextRef="#ctx0" brushRef="#br0" timeOffset="38617.0456">5587 5857 1045,'0'0'285,"0"0"-4,0 0-77,0 0-109,0 0-69,0 0-24,0 0-2,48 15-49,-42-1-220,-3 1-545</inkml:trace>
  <inkml:trace contextRef="#ctx0" brushRef="#br0" timeOffset="39076.736">5620 6089 506,'0'0'168,"0"0"338,0 0-277,0 0-38,0 0-32,91-24-30,-72 20-62,-1 4-30,-6 0-16,-3 6-14,-3 12-6,-6 4 10,0 3-10,0 2 1,-12-4-1,3-3 0,3-9 0,0-4 6,3-5-5,3-2 9,0 0 7,0-11-11,2-4-7,9-5 0,5-3 0,3 1 0,3 2 1,2 3-1,0 5 1,0 5 0,-5 2 8,-5 5 8,-5 0-2,-2 12-3,-4 9-2,-3 4-9,0 3 9,0 2-8,0-3-2,-6-4 0,5-5-40,1-5-156,0-8-124,0-4-324</inkml:trace>
  <inkml:trace contextRef="#ctx0" brushRef="#br0" timeOffset="39635.9551">6291 6192 758,'0'0'296,"0"0"-70,0 0-58,0 0-30,0 0-28,0 0-20,0 0-33,-31-23-26,16 33-16,-6 3-8,-1 8-6,-1 1 0,7 2 0,5 1-1,5-3-6,6-2-13,0-8 17,11-3-6,8-6 8,8-3-6,5 0 6,3-9 0,1-8 1,0-5-1,0-8 8,-5-8-7,2-8 8,-5-10-8,-1-3 5,-3-4-5,-6 0 0,3 4 1,-5 9-1,-4 9 21,-6 12 72,0 13-49,-4 6 17,-1 10-33,-1 0-15,0 6-7,0 14-6,-9 6 0,0 9 8,-3 6 6,0 6 3,0 3 2,2 3-5,1-3-9,1-2-3,4-7-2,2-8 0,1-8 0,1-8-1,0-7-27,0-6-29,0-1-62,0-3-101,0 0-135,0-7-535</inkml:trace>
  <inkml:trace contextRef="#ctx0" brushRef="#br0" timeOffset="40881.0406">7547 6138 426,'0'0'751,"0"0"-557,0 0 112,0 0-77,0 0-53,0 0-45,0 0-19,-9-48-24,-1 48-33,-8 4-30,-4 15-13,-5 6-11,-1 8 7,8 3-8,7 2 0,13-2 0,0-3 0,22-6-10,14-7-14,7-9-6,3-8-54,2-3-67,3-16-127,-8-9-101,-10 0-332</inkml:trace>
  <inkml:trace contextRef="#ctx0" brushRef="#br0" timeOffset="42186.1516">7792 6148 65,'0'0'548,"0"0"-174,0 0-174,0 0-78,0 0-25,0 0-42,0 0-19,-88 76-17,77-59-10,4 1-8,3-5-1,4-1 7,0-3-6,4-5 5,8-3-5,6-1 0,0 0 5,1-1-5,-2-10 14,-1 2-14,1-3 37,-3 1 29,-5 1 16,-1 0 12,-1 4-26,-2 2-30,-2 2-3,-2 2-20,1 0-15,1 0-1,1 10 0,2 5 0,3-1 1,0 0-1,2-3 1,0-3-1,0-4 0,1-2 1,3-2-1,-2 0 7,2-7-7,-1-5 0,-1-4 0,-6-4 0,-1-3 2,-3-3-2,-3-1 0,0 1 0,0 5-1,-3 6-9,0 6 0,0 5 2,3 4-17,0 0-25,0 2 33,2 5 9,7 3 8,9-1-1,0 1 1,4 0 1,0-1-1,-1-1 1,2-6-1,-7 2 10,1-2 6,-6-2 12,-3 0 7,-5 0-1,-2 0 2,-1 0-8,0 2-11,0 2-7,-1 2-10,-7 3-2,1 1 2,-2 3 0,5 1 0,-1 1 0,5-2-1,0 1 0,0-2 0,6-2-1,7-1 1,2-1 0,5-4 0,-4-4 0,2 0-8,-3 0 8,-2-6 0,-2-5 1,-5-3 1,1-4-1,-2 1 0,-5-3 0,0 0 0,0 1 0,0 3 5,0 6-5,0 4 0,0 2-1,0 4 0,0 0-19,4 2 9,8 8 11,3 1 0,0 1 0,1-4-1,-4 2 1,0-5 0,-4-2 0,-1-3 0,-1 0 1,2 0 5,0 0 11,0-3 7,-2-1 1,-1-1 22,-4 4 11,-1 1-21,0 0-23,0 0-13,-1 7-1,-7 7-1,-1 3 1,3 3-2,2-2 1,4 2 0,0-4 1,2-2-2,9-3 2,10-7 0,0-1 1,6-3-1,1 0 1,-1-3-1,-2-7 1,-5-5 2,-4-1 3,-4-4-5,-2 0 5,-5-1-6,-2 3 1,-3 3 0,1 4-1,-1 3 1,0 3 0,0 2 12,0 3 15,0 0-6,0 2-14,-3 11-7,-3 3 8,-1 5-3,3 1-4,2 0-2,2 0 1,0-2 0,3-3-1,9-6 0,-2-5-18,4-6-75,-1-2-235,-4-10-394</inkml:trace>
  <inkml:trace contextRef="#ctx0" brushRef="#br0" timeOffset="42365.9822">8717 5880 10,'0'0'1309,"0"0"-1003,0 0-126,0 0-126,0 0-41,0 0-13,0 0-119,60 43-570</inkml:trace>
  <inkml:trace contextRef="#ctx0" brushRef="#br0" timeOffset="42754.7923">8820 6277 299,'0'0'104,"0"0"179,0 0-79,0 0 4,0 0-61,0 0 7,0 0-26,91-2-6,-78-8 8,-2-4-26,-2-3-24,3-1-11,-6-1-10,-3 1-17,-3 2-12,0 4-2,-9 2-9,-8 4-10,1 5-3,-2 1-6,4 4 0,4 14 0,7 7-1,3 4 1,3 3 0,15 3 0,10-3 1,2-3-1,17 0-34,-7-11-173,-6-6-367</inkml:trace>
  <inkml:trace contextRef="#ctx0" brushRef="#br0" timeOffset="43298.0076">9402 6328 120,'0'0'411,"0"0"138,0 0-378,0 0-19,0 0-43,0 0-8,0 0-27,-103-6-20,73 6-15,3 2-17,2 10-14,4 2-6,3 2-1,9-1-1,6-3-1,3-2 1,0-4 0,15-4 1,9-2 6,6 0-5,4-5 5,2-9 8,3-7-14,-1-6 8,0-7-8,-7-9 8,5-17-8,-3-19 9,-8 6-10,-3 6 11,-8 15 84,-8 23 125,-3 2-127,1 7-2,-4 12 4,0 8-31,-4 2-45,-7 22-13,-4 13 1,-4 20 8,8 21-6,0-3-3,6-8 0,4-9-6,1-19 1,0 2 4,0-2-5,0-9-7,9-9-35,10-17-123,0-4-173,-1 0-794</inkml:trace>
  <inkml:trace contextRef="#ctx0" brushRef="#br0" timeOffset="46090.0222">10731 6386 730,'0'0'582,"0"0"-449,0 0 10,0 0-40,106-56-3,-70 32-35,0-5 7,0-8-31,-5-9-3,2-5-3,-8-6-19,-4-4-5,-9 0 0,-2 8-5,-8 6-4,-2 12 4,0 10 8,0 10 7,-3 10-3,-3 5-18,0 0-8,-3 15 1,-2 8 6,-2 9 0,1 6 0,2 9-1,7 4 1,3 2 1,0 4 0,8-4 0,11-6 0,1-9-6,4-9-7,-3-8-39,-3-12-6,1-6 11,-7-3 22,-1-3 15,-4-10 0,-2-4 8,-4-5 1,-1 1 1,0 0 0,0 2 0,0 4 0,0 5 0,0 4 0,0 6-4,0 0-42,0 0-16,3 8 34,11 2 16,5 0 12,8 0-1,0-4 0,1 1 1,-4-4 1,-2 0-1,-5-2 19,-8-1 21,-3 0 34,-5 0 5,-1 0-21,0 0-24,0 3-19,-3 3-15,-6 4 0,-1 2-1,2 3 0,4 1 0,4 3 0,0-2 0,18 0 1,4-2-1,8 0-19,15-4-116,-8-6-84,-4-4-273</inkml:trace>
  <inkml:trace contextRef="#ctx0" brushRef="#br0" timeOffset="47534.0249">11659 6192 313,'0'0'209,"0"0"243,0 0-342,0 0-21,0 0-13,0 0-18,0 0-34,-85 80-9,79-61-15,0-3 1,6-1-1,0-6 1,4-4 0,7-1 10,8-4 5,1 0-15,2-2 1,2-6 7,-4-2-8,-1-3 0,-7 3 10,0-2 4,-6 5 8,-2 2 9,-2 4-13,1 1-14,1 0-5,3 7 0,4 6-1,1 1 1,6 0 4,-3 0-4,4-7 0,0-2 0,-2-5 5,-1 0-5,-1-5-1,-1-10-1,-2-5-5,-2-4 5,0-5 1,1-7 0,-3-3-1,0-4 2,-2 0-1,-4 1 1,-2 8 1,0 6 19,0 10 59,0 9 14,-3 7-32,1 2-36,-1 4-19,-1 14-3,1 8 12,0 6-2,0 8 6,0 4 1,0 4-1,-2-2-11,-2-2-1,-3 2-6,-1-2 0,-5-2-1,5-1 0,-1-3-46,1-4-19,5-6 8,4-6 1,2-9 10,0-3 27,6-7 10,9-3 9,1 0 0,4 0 0,-2-8 1,-2-5-1,-2-4 0,-6-4 0,-5-5-32,-3-7-58,0-1-48,-14 1 18,-3 0 39,-2 5 56,2 5 25,5 7 11,8 5 28,4 4 17,4 1-24,17 4-19,6-2-5,6 4-6,3-6 9,3 4 0,2-7 4,-2-6 8,0-4 20,-3-9 14,-2-9-19,-4-5 4,-5-6 25,-6 1 7,-6 0-16,-7 8 17,-5 5 24,-1 8-21,0 8-15,0 7 8,0 6-13,0 3-12,-1 2-18,-4 0-21,-4 10-7,-2 14 2,-5 8-1,0 12 5,-4 8-6,3 7 6,-2 6-5,0 1-1,1-3 0,0-6 1,1-5-1,3-9 0,6-8-18,1-8-20,7-9 0,0-6 7,6-6 15,9-6 10,3 0 6,-2 0-1,-1-15-10,-4-3-9,-4-4-15,-4-7-15,-3-2-19,0-1-1,0 2 17,-6 4 34,-3 7 18,2 5-1,2 8 2,5 2 7,0 3 8,8 1-2,11 0-4,7 0-9,5 0 6,2 0 1,1 0 14,-4 3 11,0-3 30,-6 0 15,-5 0 21,-7 0 6,-6 0 2,1-2 7,-4 1-33,-1-1-28,-2 2-19,1 0-17,-1 0-16,0 0-4,0 11-8,0 7 11,0 2 1,0 6 0,-3-1 1,0-2-1,-1-2-8,1-6-33,1-3-72,2-7-41,0-5-108,0-10-116,5-5-728</inkml:trace>
  <inkml:trace contextRef="#ctx0" brushRef="#br0" timeOffset="47693.0605">12565 6000 810,'0'0'409,"0"0"-196,0 0-107,0 0-77,0 0-29,0 0-130,0 0-539</inkml:trace>
  <inkml:trace contextRef="#ctx0" brushRef="#br0" timeOffset="48033.4187">12884 6275 143,'0'0'1120,"0"0"-855,0 0 22,0 0-133,0 0-85,0 0-27,-81-18-14,51 20-6,1 12-11,3 10-2,7 3-9,10 6 1,8 3 0,1-1 0,17-3 0,13-6-1,7-3 9,4-11 12,1-5 33,-5-7 14,-7 0-22,-12-2-21,-11-9-11,-17-12-14,-17 3-203,-9 0-580</inkml:trace>
  <inkml:trace contextRef="#ctx0" brushRef="#br0" timeOffset="48490.3367">10837 5713 684,'0'0'631,"0"0"-455,0 0 0,0 0-17,136 0-5,-27 3-9,33 4-27,15 4-13,-10 1-31,-20 1-35,-45-4-26,-26-2-5,-23-1-8,-12-1-52,-6 1-218,-7-3-460</inkml:trace>
  <inkml:trace contextRef="#ctx0" brushRef="#br0" timeOffset="49256.9192">13854 6605 1622,'0'0'395,"0"0"-92,0 0-134,0 0-115,0 0-47,0 0-7,0 0-114,-43 0-197,23 0-474</inkml:trace>
  <inkml:trace contextRef="#ctx0" brushRef="#br0" timeOffset="76616.8258">10166 7661 700,'0'0'622,"0"0"-484,0 0 16,0 0-56,0 0-28,-74-23-25,52 28-1,-5 9 4,-7 8-2,3 7-15,-2 8-14,9 4-9,10 2-7,14-1 0,3-4 8,27-5-8,15-11 0,13-7 8,10-9-8,3-6 8,-1 0-8,-6-13 1,-7-6 4,-12-4 1,-5 0 2,-10 2-8,-9 2 5,-5 6-5,-7 5 0,0 6-1,-2 2-1,1 0-8,0 9 0,-2-1 2,-2 2-4,-2-3 1,0-2 9,-2-3-5,0-2 6,0 0 2,0 0 4,-4 0-5,-5-6-1,-2-1 7,-2 1-6,-2 0 0,-3 2 0,-1-1 0,-2 5-1,-3 0 1,-1 0-1,5 9 1,1 5-1,2 5 0,6 3 0,3 1 0,7 0 0,1-3-1,0-2 0,9-6 1,7-4 1,4-5-1,3-3 0,1 0 1,0-7-1,-3-5 1,-3-2-1,-3 0 1,-2 2-1,-5-1 1,-2 5 5,-2 1-6,-1 4-1,-2 1 1,-1 2-1,0 0 0,2 5-5,-2 6 6,1 1-1,2 2 1,2-2 0,3-1 1,-1-3-1,6-2 0,1-4 0,5-2 0,2 0 0,-1-2 0,0-8 1,-3-4 0,-2-2 0,-6-3 7,-5-1-7,-1 0 6,-3 3-4,0 2-2,0 4 5,0 5-5,0 2 0,0 4-1,0 0-9,0 0-1,3 3 8,6 4 1,8 0 0,2 1 1,3-1-1,3-1 1,-2-1 0,1-2-1,-3-1 1,-5-2 1,-3 0-1,-5 0 8,-2 0 14,-3 0 37,-3 0 3,0 0-24,0 0-23,0 0-14,0 6-1,0 3 0,0 3 0,0 5 0,0 0 0,0 1 0,6-1 0,4 1-2,1-5 1,4-2-5,0-4 5,2-3 0,0-4 0,1 0 0,-3 0 1,0-8 0,-6-6 0,-2 1 0,-4-3 1,-1-1-1,-2 3 1,0-2-1,0 4 6,-5 4-6,2 2-1,2 4-1,1 2-20,0 0-7,0 0 4,10 0 18,5 4 7,9 0 0,-3 2-1,3-4 1,-5 1 0,2-3 0,-5 0 0,-2 0 0,-4 0 2,-4 0 12,-4 0 14,-1 0-2,-1 0-10,0 3-15,0 4 0,0 5 0,-3 3 1,3 2-1,0 0-1,0 0 0,5-2 0,9-4 0,5 0 0,4-8 0,4-2 0,3-1 1,0 0-1,0-12 0,-2-3 1,-5-5-1,-3-3 6,-3-1 3,-5 0 0,-6 2 6,-3 5 22,-2 4 23,-1 4 3,0 5-19,0 4-21,0 0-22,0 4-1,0 10-5,2 7 5,2 1 0,-1 3 1,0-1-1,0-2 0,0-5 0,2-6 0,-2-4-37,3-7-73,1 0-82,-3-14-367</inkml:trace>
  <inkml:trace contextRef="#ctx0" brushRef="#br0" timeOffset="76784.8354">11577 7686 1235,'0'0'376,"0"0"-43,0 0-173,0 0-117,0 0-33,0 0-10,0 0-140,17 52-515</inkml:trace>
  <inkml:trace contextRef="#ctx0" brushRef="#br0" timeOffset="77139.4864">11743 7999 127,'0'0'911,"0"0"-678,0 0-39,0 0-59,80-13-43,-63 3-1,-1-2-6,-4-2-15,-3 0-16,-6 0 7,-3 2 1,-2 2-16,-14 5-25,-5 3-10,2 2-5,-1 0 2,10 4-7,5 14-1,5 2 1,6 2 0,17 2 0,8 0 0,5-3-1,23-4-9,-9-6-128,-1-8-345</inkml:trace>
  <inkml:trace contextRef="#ctx0" brushRef="#br0" timeOffset="77607.1667">12386 7976 20,'0'0'1055,"0"0"-786,0 0-1,0 0-67,0 0-82,-84-16-49,62 16-34,-2 8-20,3 8-7,4 3-9,3 6 0,6-2 0,7 0 0,1-3-18,0-7-9,13-3-3,8-8 17,6-2 12,3-1 0,4-16 1,2-8 0,3-7 0,2-9 7,-2-9-6,0-22-1,0-24-19,-10 3-41,-10 9 59,-12 17 1,-7 29 7,0 5 100,-7 10 12,-7 19-29,-2 5-50,-1 29-18,1 24 3,4 25 18,6 22 43,3-6 12,3-17-34,0-24-34,0-17-23,6-2-7,4 9-30,1-9-172,2-16-431</inkml:trace>
  <inkml:trace contextRef="#ctx0" brushRef="#br0" timeOffset="78404.8414">13667 7693 1083,'0'0'321,"0"0"-53,0 0 7,87-68-74,-41 47-92,5 3-40,0 4-23,-1 3-20,-1 9-25,-4 2 7,-3 2-8,-3 15-6,-8 4-52,-8 4-181,-7-4-318,-12-10-439</inkml:trace>
  <inkml:trace contextRef="#ctx0" brushRef="#br0" timeOffset="78640.8698">13872 7586 337,'0'0'978,"0"0"-853,0 0 43,0 0-21,-12 77-13,7-41-42,-1 5-34,-1 4-28,1 4-16,3-1-1,1-1-13,2 2-40,2-12-235,10-14-339</inkml:trace>
  <inkml:trace contextRef="#ctx0" brushRef="#br0" timeOffset="79194.98">14181 7814 291,'0'0'89,"0"0"485,0 0-449,0 0 20,0 0-22,0 0-42,-2 89-37,-4-68-16,0-1-12,0 0-3,3-5-6,0-3-7,1-4 1,2-8 5,0 0-5,0 0 8,5-5-9,4-8-13,0-2-13,0-5-22,-5-1-41,-1-1 18,-3 0-7,0 4 26,0 6 36,0 4 15,5 3 0,2 5 1,8 0 0,2 0 22,5 0 7,2 3 12,1 2 4,-1-2 4,-3-2 16,-3-1 15,-9 0 16,-3 0 35,-5 0 31,-1 0-28,0 0-39,0 0-52,0 6-32,0 4-10,-9 3 0,2 5-1,-2 3 1,6 1-1,3 2 1,0-2-1,16-2-1,10-2-10,5-6-82,15-7-163,-4-5-145,-6 0-718</inkml:trace>
  <inkml:trace contextRef="#ctx0" brushRef="#br0" timeOffset="80582.7371">14698 7844 291,'0'0'92,"0"0"434,0 0-409,0 0 23,0 0-49,0 0-49,-48 85-18,41-67-7,4 1-11,2-4-6,1-1 1,0-6 5,4-2-4,11-4-1,0-2 8,4 0-9,2 0-6,-4-12-11,-1-2 2,-6-2 14,0 1 1,-5 1-2,0 4 2,-4 4 2,1 2 5,-1 4 6,2 0-13,3 2 0,0 11 0,6 1 0,-1 1 0,2 0 0,-1-1 1,0-6-1,1-2 1,1-4 0,2-2 0,-1 0-1,1-6-6,-1-9-3,2-4 8,-2-6-5,-1-4 6,0-8 0,-2-5 0,-3 3-1,-5-3 1,-2 9 16,-2 7 90,0 9 48,0 9-43,-2 6-4,1 2-62,1 0-32,-2 16-4,-1 5 4,0 5 8,0 7-7,-4 2 1,1 6-5,-3 1-8,0 3-1,-1-1 1,-2-3-1,1 0 1,-2-2-2,2-6-7,4-5-27,1-6 6,5-4 8,1-8 2,0-4 11,10-6 7,5 0 0,4 0 1,1-9-1,1-6-1,-4-7 1,-2-6-1,-5-7-26,-3 2-42,-7 0-14,0 3 33,-3 7 15,-11 7 12,4 3-16,0 4-35,5 3-42,2 3 7,3 0-14,0 0 0,8-1 46,9 1 53,6-3 17,3-1 7,3-2 26,4-3 32,-1-4 29,1-3-8,0-6-12,-5-6-8,-2-5-1,-8 3 9,-5-3 27,-7 5 24,-4 6-6,-2 7-11,0 7-22,0 6-24,-2 5-31,-4 0-17,-1 0-5,-1 14-1,-1 6 0,2 9 5,-3 8 3,2 4-2,0 5 3,1 5-8,-2 2-1,0-3 5,-1 1-4,-5-4-2,0-6 0,-1-4-6,3-7-23,3-5-5,4-11 9,6-5 9,0-5 4,2-4 10,11 0 1,4-2-10,0-11-6,-2-5 2,0-8-8,-6-5-50,-1 0-43,-7-3 26,-1 6 39,0 4 35,0 4 15,-6 7 0,3 5 1,3 2 1,0 2 5,8 3 2,13 1 6,4 0 12,5 0 38,1 0 11,0 0 20,-4 0 13,-4 0-6,-7 0 7,-5-2-17,-5 2-16,-2 0-24,-4 0-31,1 4-14,-1 10-6,0 6 0,0 5 0,0 4 0,2-1 0,1 0 0,1-5 5,2-3-6,2-7-1,2-4-40,4-9-147,-1 0-294,-4-15-420</inkml:trace>
  <inkml:trace contextRef="#ctx0" brushRef="#br0" timeOffset="80727.9959">15610 7754 1053,'0'0'334,"0"0"-210,0 0-86,0 0-38,0 0-56,0 0-1201</inkml:trace>
  <inkml:trace contextRef="#ctx0" brushRef="#br0" timeOffset="80997.4064">15971 8005 766,'0'0'529,"0"0"-281,0 0 63,0 0-105,0 0-61,0 0-64,0 0-41,-79-47-7,49 55-17,2 11-15,7 9 0,10 5-1,10 2 0,1 1-2,17-4 1,13-3-10,9-4 3,9-7-12,30-15-73,-13-3-255,-2 0-762</inkml:trace>
  <inkml:trace contextRef="#ctx0" brushRef="#br0" timeOffset="81278.7959">16743 8016 605,'0'0'382,"0"0"-36,0 0-131,0 0-91,0 0-76,0 0-28,0 0-9,94 10-10,-65-5 6,-1-1-7,-1-1-6,-4 1-174,-7-4-673</inkml:trace>
  <inkml:trace contextRef="#ctx0" brushRef="#br0" timeOffset="81458.9925">16711 8156 159,'0'0'941,"0"0"-723,0 0-22,0 0 40,0 0-52,87 14-84,-45-10-44,2 0-28,0 2-14,4-2-14,-10 1-109,-11-5-662</inkml:trace>
  <inkml:trace contextRef="#ctx0" brushRef="#br0" timeOffset="82345.7136">18024 8038 1147,'0'0'312,"0"0"29,0 0-107,0 0-69,0 0-20,0 0-12,0 0-36,37-52-36,-37 52-28,-6 3-24,-12 14-8,-9 12-1,-3 8 1,-1 9-1,1 6-6,3 3 5,5-4 1,5-2-6,4-11-20,7-13-2,3-12-9,3-11-9,3-2 31,16-24-9,7-10-10,7-10-21,4-6 0,3-2 12,5-5 15,-2 1 13,-4 6 1,-6 8 12,-9 9 1,-8 14 1,-8 12 1,-5 7 0,-3 3 0,0 22-1,0 9 2,1 7 5,2 9-7,5 3 0,2 0 0,5 4-15,-2-11-467,-4-19-259</inkml:trace>
  <inkml:trace contextRef="#ctx0" brushRef="#br0" timeOffset="82518.0759">18031 8107 347,'0'0'734,"0"0"-570,117 15-15,-29-4-102,-13-2-47,-9-4-640</inkml:trace>
  <inkml:trace contextRef="#ctx0" brushRef="#br0" timeOffset="82773.6703">19035 7841 499,'0'0'880,"0"0"-597,0 0 80,0 0-196,-107-31-68,56 31-32,-3 16-17,1 9-32,8 9-4,11 9-13,13 7-1,16 8-5,5 3-11,21-1-64,15-4-84,31 0-137,-9-18-213,-3-16-640</inkml:trace>
  <inkml:trace contextRef="#ctx0" brushRef="#br0" timeOffset="83081.6917">19220 7994 453,'0'0'860,"0"0"-579,0 0 66,0 0-106,0 0-71,0 0-62,0 0-54,-3-6-41,-3 21-5,-4 8-7,-1 7 0,1 5 0,-2 2-1,3-1 0,2 0-1,5-5-17,2-6-105,6-7-89,10-10-268,2-8-337</inkml:trace>
  <inkml:trace contextRef="#ctx0" brushRef="#br0" timeOffset="83327.4162">19410 8143 378,'0'0'493,"0"0"-146,0 0-150,0 0-65,0 0-21,0 0-19,88 21 3,-52-15-29,1 0-24,3-1-23,-6 0-10,-2 2-9,-5-4-1,-9 0-189,-7-3-378</inkml:trace>
  <inkml:trace contextRef="#ctx0" brushRef="#br0" timeOffset="83653.3888">20284 8015 689,'0'0'781,"0"0"-443,0 0-4,0 0-102,0 0-110,0 0-70,0 0-36,9-4-10,-9 28 2,-3 7-7,-6 7 0,-6 5 0,1 0-1,0-1 0,0-4-12,3-7-72,3-8-81,6-14-65,2-4-133,0-5-350</inkml:trace>
  <inkml:trace contextRef="#ctx0" brushRef="#br0" timeOffset="84074.0162">20323 8007 827,'0'0'586,"0"0"-365,0 0-27,98-6-20,-62 6-25,-3 8-12,-5 2-33,-8 3-30,-11 1-44,-9 4-17,0 2-3,-12 0-2,-9 0-2,-1-2 1,2-6-6,2-2-1,8-2-4,5-4 4,5-4 0,0 0 0,2 0 0,11 2 0,8 0 1,3 4-1,0 1 0,1 1 1,-3 4-1,-1 4 1,-7 2 0,-7 5 0,-5 1 5,-2 1 1,-9-1-1,-15-2 0,-6-5 3,-4-2-1,-5-8-7,0-4-2,-1-3-6,-11-6-88,8-9-141,9-5-438</inkml:trace>
  <inkml:trace contextRef="#ctx0" brushRef="#br0" timeOffset="87268.2326">20791 8407 98,'0'0'903,"0"0"-644,0 0-36,0 0-57,0 0-10,0 0-21,0 0-8,5-31-13,-2 26-20,-2-3-11,2 1-18,3 2-16,0-1-22,5 0-14,5 2-12,4 1 0,3 3 0,3 0-1,-1 0 1,-3 1 0,-5 9-1,-5-2 0,-5 4-1,-7 3-5,0-1 6,-5 1-1,-12 0 1,-4-2-1,1-3 1,1-4-2,4 0 1,5-4-14,5 0 0,5-2 2,0 1 11,2 0-4,11 1 6,2 1 0,4 1-1,-2 2 0,1 1 0,-5 1-1,-1 2-5,-6 3 6,-3 2-5,-3 1 6,0 0-1,-11 0 0,-5-2 1,-6-4 0,-3-3 0,-1-5 6,-4-2-6,2 0-17,0-23-181,5 1-326,11-4-609</inkml:trace>
  <inkml:trace contextRef="#ctx0" brushRef="#br0" timeOffset="87572.076">21357 7913 586,'0'0'716,"0"0"-404,0 0-11,0 0-97,88 45-61,-45 10-25,0 32-29,-8 32-37,-19 13-23,-18-5-18,-44-17-2,-25-27-3,-23-14-4,-15-12-2,-2-17-45,7-20-160,31-9-363,22-11-1010</inkml:trace>
  <inkml:trace contextRef="#ctx0" brushRef="#br0" timeOffset="91033.1693">2800 10304 1088,'0'0'762,"0"0"-490,0 0-94,0 0-99,0 0-32,0 0-4,-12 97-1,2-53-20,-1 5-10,-2 0-10,-1-4-1,1-4 0,-2-7-1,9-9-70,6-12-125,0-7-192,0-6-472</inkml:trace>
  <inkml:trace contextRef="#ctx0" brushRef="#br0" timeOffset="91464.9234">2852 10297 1092,'0'0'312,"0"0"-26,87-12-46,-38 12-60,0 0-40,-4 0-58,-11 6-33,-13 4-28,-16 7-12,-5 2-8,-21 6 8,-12 0-7,-3 1-2,-1-2-6,7-2-2,9-7-14,12-3-3,9-6 11,5-4 14,20 0 0,6-1 1,4 1-1,-4 0 1,2 6 7,-8 4-5,-6 5-2,-8 6 1,-8 0-1,-3 3 1,-9-4-1,-16-3 5,-7-7-6,-4-3 8,-5-6-2,-4-3-6,-1 0 1,1 0-2,-1-3-13,-5-6-109,15 1-209,9 2-405</inkml:trace>
  <inkml:trace contextRef="#ctx0" brushRef="#br0" timeOffset="92127.19">3240 10753 561,'0'0'726,"0"0"-411,0 0 25,0 0-140,0 0-101,0 0-21,0 0-11,91-15-26,-78 15-10,-5 9-30,-5 1 11,-3 1-7,0 2-4,-12 0 5,-4-1-5,-2 0-1,4-6 0,4 0 6,3-2-5,7-4-2,0 0 1,5 0-1,13 0 1,5 0 0,3 0 1,1 0 0,0 0-1,-6 0 1,-3 3 0,-6 3-1,-4 1 1,-8 2-1,0 4 0,-14 2 0,-10-1 0,-9 0 0,-4-3 0,-2-3 3,-1-2-3,-17-6-92,8 0-214,7-10-626</inkml:trace>
  <inkml:trace contextRef="#ctx0" brushRef="#br0" timeOffset="92781.5603">5475 10512 29,'0'0'149,"0"0"584,0 0-530,0 0-22,0 0-28,0 0-3,0 0-7,-5 0 7,5 0-25,0 0-30,0 0-37,5 0-30,13 7-10,10 5 11,11 0-4,7 4-11,6 1-7,-2 0 4,-1 0-10,-9-5-1,-10-2 0,-12-4-1,-15-3-45,-11-3-150,-18 0-206,-3-3-613</inkml:trace>
  <inkml:trace contextRef="#ctx0" brushRef="#br0" timeOffset="93042.8762">5511 10759 111,'0'0'994,"0"0"-800,0 0 96,0 0-43,83 17-99,-39-10-66,5 3-40,0-3-24,0 2-8,-8 0-1,-10-3-7,-7-2-2,-12-2 0,-5-2-2,-7 0-11,0 0-84,0 0-152,-7-4-144,-1-2-511,1-2 415</inkml:trace>
  <inkml:trace contextRef="#ctx0" brushRef="#br0" timeOffset="94225.8414">8268 9765 697,'0'0'337,"0"0"-151,0 0 77,0 0-46,0 0-38,0 0-18,0 0-42,19-50-37,-19 50-44,-7 10-14,-14 14-14,-7 9 6,-4 13-4,0 8-6,0 2-5,7 0 0,5-3 0,4-10-1,4-8-9,7-13-34,2-11-56,3-11-37,0 0-26,2-16-142,10-11-41,6-6-65,1-3 81,2-4 214,3 1 115,-1 0 144,0 5 29,-2 5 58,-3 7-9,0 5-15,-3 8-26,0 4-23,-3 5-25,1 0-63,-4 16-29,-1 7-10,-5 10-11,-3 5-1,0 5-13,0-1 0,0 0-6,0-9-7,-5-6-216,1-11-258,-2-15-837</inkml:trace>
  <inkml:trace contextRef="#ctx0" brushRef="#br0" timeOffset="94406.4331">8135 9990 950,'0'0'401,"0"0"-167,82-11-123,-38 8-78,3 3-21,11-1-12,-13 0-167,-9-5-639</inkml:trace>
  <inkml:trace contextRef="#ctx0" brushRef="#br0" timeOffset="94873.0287">8413 9474 1011,'0'0'272,"0"0"-57,0 0-68,0 0-15,91-48-16,-69 47-34,-1 1-16,-5 0-30,-5 1-22,-7 11-8,-4 3-6,-4 1 2,-14 3 5,-1-1-6,-1-3 0,2-4 0,9-5-1,2-1 0,7-2-6,9-2 5,10-1-1,10 0 2,-1 0 0,0 0 0,-7 0 2,-4 3 4,-9 4-5,-5 4-1,-3 8 1,0 1-1,-14 6 2,-2 1-2,-4-3 1,-1-1-1,0-4 0,-3-2-45,5-7-245,7-6-409</inkml:trace>
  <inkml:trace contextRef="#ctx0" brushRef="#br0" timeOffset="95122.5588">9081 9676 1506,'0'0'525,"0"0"-236,0 0-121,0 0-76,0 0-56,0 0-16,0 0 1,-67 83 8,15-24-18,-14 22-9,-8 19-2,8 4 0,18-16-55,20-14-107,13-28-165,12-20-367</inkml:trace>
  <inkml:trace contextRef="#ctx0" brushRef="#br0" timeOffset="95858.2205">9212 10093 64,'0'0'375,"0"0"245,0 0-343,0 0-16,0 0-23,0 0-67,0 0-52,65-40-35,-42 31-22,0 3-25,-5 5-19,-5 1-17,-7 0 6,-3 13-6,-3 4-1,0 3 0,-3 3 1,-5-1 0,-2-5-1,4-4-2,2-6-11,4-4-6,0-3 2,0 0 9,3 0-9,11-1 10,0-3-2,5 1 3,-2 1 6,-1 2-1,-1 0 0,0 3-5,-6 8 5,0 4 1,-4 1-1,-5 3 0,0-1 1,-6 0 0,-10-2 1,-4-1-1,-4-3 0,3-4 0,0 0-57,2-8-171,7 0-247,7-4-679</inkml:trace>
  <inkml:trace contextRef="#ctx0" brushRef="#br0" timeOffset="96102.6285">9779 10087 215,'0'0'1040,"0"0"-707,0 0-3,0 0-122,0 0-74,0 0-40,0 0-38,23-2-4,-22 23-8,2 7-24,-3 5-20,0 3 12,0 3-12,0 0-6,-12 6-126,0-9-143,-1-12-325</inkml:trace>
  <inkml:trace contextRef="#ctx0" brushRef="#br0" timeOffset="96323.7101">9749 10506 234,'0'0'20,"0"0"725,0 0-535,0 0 53,0 0-47,0 0-29,0 0-69,-1 23-51,1-23-41,0 0-18,0 0-8,0 0-96,4-5-302</inkml:trace>
  <inkml:trace contextRef="#ctx0" brushRef="#br0" timeOffset="97319.0677">7119 10506 897,'0'0'485,"0"0"-244,0 0-31,0 0-75,0 0-40,0 0-52,0 0-20,79-47-17,54 82 3,94 22-7,76 17 23,53 13 28,36 5-6,3 5 5,16 5 6,6 2-21,-13-14-21,-31-18-7,-40-22-2,-59-18-6,-61-8 0,-53-9 6,-51-2-6,-39-4 37,-28-3 24,-11 1-24,2 3-19,-6 2-9,0 0-2,-13 0-8,-6 0 1,-6-5-1,-2 2-2,0-2-26,-8-3-51,-4 0-41,-3-4-27,-10 0-98,3-13-153,2-1-795</inkml:trace>
  <inkml:trace contextRef="#ctx0" brushRef="#br0" timeOffset="99249.3055">6715 11312 111,'0'0'908,"0"0"-746,0 0-96,0 0-38,0 0-18,0 0 58,0 0 50,164 66-11,-21-38-9,27 6-11,8 2 13,-17 2-1,-49-12 1,-33-7-58,-33-6-27,-22-7-9,-6-3-6,-15-3-20,-24-2-113,-18-10-212,-8-4-258</inkml:trace>
  <inkml:trace contextRef="#ctx0" brushRef="#br0" timeOffset="99732.7151">6937 11312 67,'0'0'907,"0"0"-670,0 0 4,0 0-105,0 0-53,0 0-1,0 0-16,76 27-14,-45-7-15,1 7-16,-4 5-13,-7 5-6,-6 2-2,-12 3 6,-3 1-5,-19 0 1,-19 0 6,-14-2-8,-9-5-16,-3-6-22,8-2 11,9-5 17,14-3 9,15-3-1,18-1 1,10 1 1,43 2 6,41 4 26,43 6 0,21-2 0,-3-2-13,-25-2-18,-42-15 12,-30 0 54,-23-7-21,-15-1-14,-4 0-8,-5 0-8,-5-4-4,-6-4-12,-16-1-203,-2 2-532</inkml:trace>
  <inkml:trace contextRef="#ctx0" brushRef="#br0" timeOffset="100307.0831">6839 12447 1283,'0'0'387,"0"0"-51,0 0-154,0 0-103,0 0-54,0 0-12,0 0 2,-38 67-2,21-38-5,0-1-7,-1 1-1,6-6 0,-1-5-17,8-5-101,5-13-147,0 0-245,0-8-332</inkml:trace>
  <inkml:trace contextRef="#ctx0" brushRef="#br0" timeOffset="100471.0592">6875 12187 823,'0'0'599,"0"0"-346,0 0-71,0 0-110,0 0-51,0 0-21,92 3 0,-67 16-221,-7-6-371</inkml:trace>
  <inkml:trace contextRef="#ctx0" brushRef="#br0" timeOffset="100752.1045">7083 12431 598,'0'0'530,"0"0"-257,0 0-72,0 0-71,109 9-46,-78-2-22,-3 4-31,-5-3-23,-5 6-8,-13 3-10,-5-3-216,0-3-286</inkml:trace>
  <inkml:trace contextRef="#ctx0" brushRef="#br0" timeOffset="100871.0153">7038 12629 104,'0'0'967,"0"0"-806,0 0-55,83 12-66,-19-4-40,-9-1-81,-4-3-750</inkml:trace>
  <inkml:trace contextRef="#ctx0" brushRef="#br0" timeOffset="101258.1066">7864 12611 1101,'0'0'278,"0"0"-55,0 0-46,0 0-50,0 0-36,0 0-21,0 0-32,10-11-20,-20 14 9,-5 6 2,-3 6 5,-2 3-15,1 3-7,0 3-12,4 2 1,0 3-1,10-2 0,2-2 0,3-3 0,5-2 0,16-6 0,7-2 0,6-4 1,4-3 0,2-5 2,-6 0-2,-3 0 8,-4-7 10,-7-9 20,-4-2 12,-5-8-19,-8-3-9,-3-4-23,-8-1-5,-16 3-78,-19-8-151,3 9-281,6 5-654</inkml:trace>
  <inkml:trace contextRef="#ctx0" brushRef="#br0" timeOffset="103637.3407">7206 10893 41,'0'0'144,"0"0"413,0 0-302,0 0-55,0 0-9,0 0-57,0 0-6,17 0-3,-15-2-3,-1 0-28,-1 2-14,2-2-24,-2 0-15,3 2-11,0-2-14,9 2-7,3 0-3,3 0-5,6 0-1,-2 0 2,-1 0-1,-5 6-1,-5 0 1,-1 0-1,-7 0 1,-3 3-1,0 1 0,0 3 1,-13-1-1,2 1 1,-1 1-1,1-3 0,0-1 0,5-2 0,4-3-1,2 1 0,2-2 0,10 0-1,10 2 2,2-1 0,0 2-1,0 0 1,-5 4 0,-5-2-1,-8 4 1,-2 3 0,-4 1 0,0 0 0,-16 3 1,-3-2-1,-3-3 0,-3-4 1,1-1-1,1-4 2,0-3-2,2-2 0,2 0-6,5-1-139,4 0-159,3-2-209,4-6-716</inkml:trace>
  <inkml:trace contextRef="#ctx0" brushRef="#br0" timeOffset="104786.5425">8862 11562 997,'0'0'281,"0"0"1,0 0-40,0 0-64,0 0-47,0 0-41,0 0-44,-5-42-30,-5 59-10,-8 11 0,-9 7 3,-3 9-7,-1 1 4,1 0-5,3-4-1,5-4 1,7-9-1,3-6 0,6-10 0,3-5-16,3-5-28,0-2-9,6-3-21,9-13-61,0-5 16,7-4 48,-1-6 36,2-3 19,3-3 15,0-1 1,-1 4 0,-3 8 8,-7 5 32,-4 9 49,-4 6 11,-2 6-8,-2 0-54,0 14-22,-2 12 2,1 5-8,1 4 1,1 1-11,2-3 1,0-2 6,-3-4-7,3-5 0,-6-3-48,0-6-206,0-9-255</inkml:trace>
  <inkml:trace contextRef="#ctx0" brushRef="#br0" timeOffset="104969.7974">8751 11770 113,'0'0'970,"0"0"-724,0 0-53,0 0-91,93-12-54,-59 12-33,1 0-12,5 9-3,-9-1-149,-8-5-452</inkml:trace>
  <inkml:trace contextRef="#ctx0" brushRef="#br0" timeOffset="105250.1026">9187 11439 410,'0'0'212,"0"0"324,0 0-364,0 0-82,0 0-62,0 0 15,0 0-2,10 54-5,-10-33-12,0-1-7,0 2-16,0-5 6,0-1-7,0-5-72,0-8-301</inkml:trace>
  <inkml:trace contextRef="#ctx0" brushRef="#br0" timeOffset="105448.2564">9283 11346 108,'0'0'1062,"0"0"-730,0 0-61,0 0-128,0 0-84,0 0-49,0 0-10,10-9-25,-10 23-158,1 1-218</inkml:trace>
  <inkml:trace contextRef="#ctx0" brushRef="#br0" timeOffset="106126.8481">9476 11772 651,'0'0'827,"0"0"-565,0 0 20,0 0-100,0 0-60,0 0-24,0 0-26,33-44-41,-52 66-24,-9 15 2,-8 10-9,-15 20 6,-6 15 1,2-3-7,9-10 1,10-10-1,11-13-6,-2-1-46,6-1-68,5-11-27,14-12-82,2-11-93,2-8-83</inkml:trace>
  <inkml:trace contextRef="#ctx0" brushRef="#br0" timeOffset="106656.2243">9830 12034 153,'0'0'598,"0"0"-464,0 0 63,0 0-48,0 0-7,0 0-9,0 0 11,46-78-21,-43 69-16,2 1-16,-4 2-8,2-2-12,0 2 1,-1 1-7,-1 0 1,-1 3 11,0 1-11,2-2-28,-2 3-14,0 0-15,0 0-8,0 8 1,-3 6-2,-6 7 1,-6 5 8,3 6-8,-2 3 8,0-2-8,0 3 0,2-5-1,3-5 2,3-7-1,2-3 0,2-6-1,2-4-5,0-6-42,0 0-62,0-2-37,0-28-178,0 4-239,6-4-469</inkml:trace>
  <inkml:trace contextRef="#ctx0" brushRef="#br0" timeOffset="106852.5753">9897 11785 967,'0'0'227,"0"0"-61,0 0-102,0 0-45,0 0-19,0 0-23,0 0-154,48 16-989</inkml:trace>
  <inkml:trace contextRef="#ctx0" brushRef="#br0" timeOffset="107269.3164">10095 12135 656,'0'0'352,"0"0"-77,0 0-4,0 0-17,0 0-37,0 0-61,0 0-41,57-39-20,-57 39-32,0 0-42,0 14-19,-10 9 4,1 8-6,-5 7 1,1 3 6,1 3-7,-1 1-31,2-2-122,-5 7-134,2-13-208,2-9-283</inkml:trace>
  <inkml:trace contextRef="#ctx0" brushRef="#br0" timeOffset="107490.8121">9897 12743 757,'0'0'607,"0"0"-395,0 0-29,0 0-92,0 0-50,0 0-26,0 0-8,9 9-7,0-9-91,-1-6-285,-1-5-1032</inkml:trace>
  <inkml:trace contextRef="#ctx0" brushRef="#br0" timeOffset="109423.0953">13279 11339 588,'0'0'130,"0"0"203,0 0-160,0 0-1,0 0-41,0 0-32,0 0-35,21-7-4,14 7 24,8 5-29,11 4-33,5 2-11,4 3-9,0 1-1,-5 0-1,-8 2-75,-14-5-167,-14-3-106,-17-8-907</inkml:trace>
  <inkml:trace contextRef="#ctx0" brushRef="#br0" timeOffset="109598.8738">13449 11514 205,'0'0'865,"0"0"-696,0 0 54,0 0-25,0 0-18,87 51-94,-39-38-51,7 2-23,30 1-12,-15-3-158,-7-7-415</inkml:trace>
  <inkml:trace contextRef="#ctx0" brushRef="#br0" timeOffset="110561.1515">15577 11597 46,'0'0'557,"0"0"-248,0 0-134,0 0-95,0 0-31,0 0 4,0 0 18,52 2 6,-22-2-4,12 0-9,7 0 6,25 7-2,27 7 1,22 6-8,16 5-10,-5 3-21,-4-2 6,-4 1-9,6 2 1,7 4-12,7 2-10,3 5-5,2-1 0,-3-1 0,-2-2 10,-3-4-11,-5-4 1,0-3 1,-3-6-2,-2-1 1,0-1 0,3 3-1,6 2 1,7 3 1,9 6-2,8 5 0,5 5 0,4 3 1,-3-1 0,-5 0-1,-12-5 0,-16-8 1,-20-10-1,-28-5-1,-25-6 1,-21-5 6,-9-4-6,-1 0 1,-5 0 1,-7 0-1,-16-13-1,-17-11-85,-16 2-196,-5-1-129</inkml:trace>
  <inkml:trace contextRef="#ctx0" brushRef="#br0" timeOffset="114087.9735">15578 10074 622,'0'0'500,"0"0"-374,0 0 54,0 0-26,0 0-10,0 0 7,102-54-6,-77 47-31,0 0-34,-1 2-12,-6 3-9,-3 0-1,-6 2-34,-6 0-6,-3 0-17,-3 16 10,-16 5-5,-8 7-5,-7 6 7,-1 0-7,3-2-1,3-1-1,11-8 1,8-3-1,10-6 0,1-2 0,28-3 1,8-2 9,12-1-7,2 0-2,-2-2-11,-6-3-47,-7-1-75,-12-8-218,-12-8-591</inkml:trace>
  <inkml:trace contextRef="#ctx0" brushRef="#br0" timeOffset="114806.0937">15831 9575 1045,'0'0'233,"0"0"-31,0 0-52,0 0-18,0 0-19,0 0-25,0 0-12,64-64-1,-51 58-13,-1 2-18,-1 4-20,-1 0-10,-3 0-8,-4 6-5,-1 9 0,-2 1 0,0 3 0,-3-1 0,-3 0 1,-3-6-2,5-2 1,1-4-1,1-3 0,2-2 0,0 2-1,0 0 0,9 1 1,4 0 0,4 1 0,2 1 0,-1 3 0,-1 2-1,-7 3 1,-3 3 0,-7 3 0,-3-1-1,-25 1 1,-12-1 0,-30 1-55,9-7-167,5-3-267</inkml:trace>
  <inkml:trace contextRef="#ctx0" brushRef="#br0" timeOffset="116083.183">16618 9981 32,'0'0'1114,"0"0"-824,0 0 3,0 0-58,0 0-59,0 0-47,79-66-15,-72 63-9,-3-2-10,-1 2-26,-3 2-10,1-1-15,-1 1 5,0 1-7,2 0-11,-2 0-1,0 0-9,0 0-9,0 0-7,0 0-5,0 0 0,-2 7-1,-11 11-1,-5 11 2,-8 7 0,-3 11 0,-6 9 0,-14 18 1,-12 15-1,-11 15-5,5-11 4,12-20-8,18-24-9,10-20-12,2 1 3,-1-1-10,6 0-14,7-8-10,9-6-31,4-2-78,15-4-130,3-8-320</inkml:trace>
  <inkml:trace contextRef="#ctx0" brushRef="#br0" timeOffset="116700.6946">16726 10295 616,'0'0'264,"0"0"56,0 0-106,0 0-23,0 0-48,0 0-25,86-7-33,-69 7-32,-1 0-23,-5 2-11,-4 7-7,-6 1-10,-1 5-1,-1 1 9,-14 1-9,0 0 6,2-3-6,4-2 0,4-5-1,5 1-12,0-4-7,3-1 9,11-1 10,5-2-2,2 0 1,-2 1 1,1-1 0,-5 3 1,-4 1-1,-3 3 1,-3 3 8,-5 3-8,0 1 11,0 3-11,-6-2 9,-8 1-4,-1-3 0,-1-4 2,-1 0 0,0-2-6,1-4-2,-1-3-2,3 0-190,4 0-329</inkml:trace>
  <inkml:trace contextRef="#ctx0" brushRef="#br0" timeOffset="116954.9303">17272 10346 418,'0'0'1032,"0"0"-691,0 0-53,0 0-78,0 0-32,0 0-55,0 0-60,34-20-44,-32 40-10,-2 8-8,0 5 0,0 7 6,-8 0-7,-5-1-13,-5 6-96,0-13-186,4-9-440</inkml:trace>
  <inkml:trace contextRef="#ctx0" brushRef="#br0" timeOffset="117177.7494">17248 10807 525,'0'0'734,"0"0"-396,0 0-5,0 0-142,0 0-82,0 0-40,0 0-14,0 33-31,0-30-8,0-2-16,0-1-6,0 0-78,-3-10-163,0-4-401</inkml:trace>
  <inkml:trace contextRef="#ctx0" brushRef="#br0" timeOffset="120178.7661">16126 12696 182,'0'0'949,"0"0"-700,0 0-44,0 0-65,0 0-31,0 0-38,0 0-19,19-12-9,-14 11 2,1-2-10,-2 1-7,1 0 0,-1-2-10,4 1-2,0-2-1,0-1-5,1 0 2,-1 0-6,-1 0-4,-1 2 6,-2 1-6,-1 3-2,-1-2 0,-2 2 1,0 0 0,0 0-1,0 0 1,0 0 0,0 0-1,0 0 1,0 0-1,0 0 0,0 0 0,0 0 0,0 0-1,0 0 0,0 4 0,-2 6 0,-4 3 1,-1 1 0,-3 5 0,-1 4 0,-2 2-1,-2 2 1,-1-2 0,2-2 0,0-4 0,1-5 1,4-3-1,3-4-1,3-3 1,0-2 0,3-1-10,0-1-13,0 0 4,0 0 6,0 0-6,0-1-9,4-2-9,-1 0 5,-1 2 3,-1-1 1,-1 2-6,2 0 6,-2 0 0,0 0 5,0 0 4,0 0 10,0 0 9,0 0 0,0 2 0,0 0 1,-3 3-1,-3 2 0,-1 1 0,1 3 0,0 2 0,1-1 0,2 2 0,2-5-1,-1-1-41,1 0-101,-2-4-77,2-1-149</inkml:trace>
  <inkml:trace contextRef="#ctx0" brushRef="#br0" timeOffset="120441.1921">15963 12939 146,'0'0'369,"0"0"197,0 0-387,0 0-25,0 0-63,0 0-38,91 18-11,-58-13-19,3 1-7,1 1-16,14-3-32,-6 0-227,-9-4-652</inkml:trace>
  <inkml:trace contextRef="#ctx0" brushRef="#br0" timeOffset="120817.3955">16541 12872 146,'0'0'368,"0"0"-87,0 0-92,0 0-45,0 0-39,0 0-45,0 0 8,-22-7 22,44 7 17,11 8-37,4 2-28,7 0-21,3 1-5,-1 1-15,-6-2-1,-5-3 0,-8-1 0,-11-2-37,-7-3-126,-6-1-203</inkml:trace>
  <inkml:trace contextRef="#ctx0" brushRef="#br0" timeOffset="121052.1894">16821 12796 176,'0'0'631,"0"0"-333,0 0-8,0 0-40,0 0 2,0 0-80,0 0-90,-25-24-48,16 41-13,-5 8 10,-2 5-8,-1 4-11,0 2-4,3 3-8,1-3 0,7 1 0,6-4-148,0-7-238,0-11-513</inkml:trace>
  <inkml:trace contextRef="#ctx0" brushRef="#br0" timeOffset="123766.2287">17384 12835 276,'0'0'198,"0"0"330,0 0-303,0 0-16,82-57-43,-58 44-22,-2-1-30,-4 2-24,-3 4-21,-6 2-11,-5 4-24,-2 2-18,-2 0-14,0 12-2,-8 8 0,-6 3 0,-6 3 0,-2-2 1,-4-1 0,1-3 0,2-4 0,1 0-1,4-3 0,5-2 0,4 1 1,4-4-1,5 0 0,0-2 0,3 1 0,15-2 0,11 3 1,5-2-1,6 3 1,2-1 0,-2 2-1,-1-4-5,6 1-135,-11-2-211,-7-5-376</inkml:trace>
  <inkml:trace contextRef="#ctx0" brushRef="#br0" timeOffset="124253.2038">17944 13006 88,'0'0'413,"0"0"-38,0 0-132,0 0-101,0 0-31,0 0-19,90 2 1,-44 6 4,8 4-12,-3 1-40,-3-1-21,-8 0-17,-9-4-6,-8 0-1,-7-3-32,-9-2-154,-2-3-137,-5 0-362</inkml:trace>
  <inkml:trace contextRef="#ctx0" brushRef="#br0" timeOffset="124475.7614">18246 12969 127,'0'0'865,"0"0"-614,0 0 19,0 0-69,0 0-11,0 0-27,0 0-59,-37-30-51,29 36-29,-2 13 19,-2 4-8,0 9-18,3 2-10,2 8-6,4-1-1,3 12-56,0-14-305,0-7-800</inkml:trace>
  <inkml:trace contextRef="#ctx0" brushRef="#br0" timeOffset="125343.555">19022 12989 484,'0'0'400,"0"0"-170,0 0-25,0 0-29,0 0-18,0 0 10,0 0-30,101-75-27,-77 69-28,-4 1-29,-3 2-26,-6 3-12,-1 0-8,-5 0-7,-2 6 1,-3 4-1,0 2 1,0 4-2,-13 1 2,-4 0 4,-4-2-5,1 1-1,1-3 2,3-1-1,5 0 0,7-5 0,4 1 0,0-3-1,11 2 0,9 1 1,7 0 0,4 0 1,4 3-2,2 0 2,-1-2-2,1 3-50,2-5-205,-8-2-111,-10-5-250</inkml:trace>
  <inkml:trace contextRef="#ctx0" brushRef="#br0" timeOffset="125713.2291">19487 12865 147,'0'0'956,"0"0"-669,0 0-72,0 0-40,0 0-58,0 0-47,0 0-21,60-4-22,-51 16-6,-3 5-12,-1 1-8,-4-2 14,1-3-8,-2-3-6,1-6 12,6-2-1,4-2 50,11 0 44,8 0-42,9-3-34,3-6-10,2 2-6,-2 1-8,-7 2-5,-7 2-1,-7 2 0,-15 8-98,-6 6-270,0-1-485</inkml:trace>
  <inkml:trace contextRef="#ctx0" brushRef="#br0" timeOffset="126035.6299">18674 13266 124,'0'0'956,"82"9"-746,15 7-10,48 12-23,19 9 15,-4 4-21,-23 1-61,-48-12-65,-26-5-33,-9-1-12,-23-7-199,-8-7-456</inkml:trace>
  <inkml:trace contextRef="#ctx0" brushRef="#br0" timeOffset="126470.2313">18808 13529 120,'0'0'1077,"0"0"-805,0 0-46,0 0-61,0 0-61,81-8-21,-59 15-21,-2 6-31,-7 7-16,-5-1-8,-8 4-7,0-1 7,-15 3-6,-12-4 5,-4-3-5,-1-3 0,2 0 5,8-4-6,9 2 0,9-1 0,4 1 1,16 4 0,18 0-1,11 3 2,8 1-2,4 0 0,0-2 0,10-3-45,-15-6-216,-11-5-251</inkml:trace>
  <inkml:trace contextRef="#ctx0" brushRef="#br0" timeOffset="126707.0757">19416 13674 605,'0'0'491,"0"0"-174,0 0 9,0 0-38,0 0-92,0 0-68,0 0-59,13 12-33,-14 11-15,-14 5-12,-2 6-3,-4 4-6,-8 10-21,2-9-192,6-9-537</inkml:trace>
  <inkml:trace contextRef="#ctx0" brushRef="#br0" timeOffset="126867.1457">19283 14105 560,'0'0'1097,"0"0"-715,0 0-179,0 0-107,0 0-68,0 0-16,0 0-12,3 17-253,7-17-1084</inkml:trace>
  <inkml:trace contextRef="#ctx0" brushRef="#br0" timeOffset="127541.5401">20203 13427 221,'0'0'1044,"0"0"-749,0 0-47,117 12-90,-69-1-40,2 3-62,1 0-31,-2 1-16,-3-3-3,-5-1-5,-10-3 0,-7-4-1,-12-4-30,-6 0-186,-6-10-333</inkml:trace>
  <inkml:trace contextRef="#ctx0" brushRef="#br0" timeOffset="127728.1642">20572 13356 104,'0'0'1133,"0"0"-763,0 0-31,0 0-97,0 0-103,0 0-82,0 0 5,-54 16 23,35 17-36,-4 7-33,3 5-2,3 4-14,8 20-26,6-11-179,3-13-479</inkml:trace>
  <inkml:trace contextRef="#ctx0" brushRef="#br0" timeOffset="128358.2262">21355 13301 847,'0'0'271,"0"0"-3,0 0-48,0 0-25,0 0-22,0 0-25,0 0-31,109-46-20,-79 45-3,-3 1-27,-8 0-30,-4 0-9,-9 0-16,-4 4-12,-2 4 1,0 6 0,-15 3 0,-5 2 0,-5 1 0,0 0 0,0 0 1,3-3-2,5-3 1,6 0-1,6-2 0,5-2 0,0 0 0,19 2 0,7-1 1,6 0 0,4 2-1,2-1-2,-1 0-36,15-8-160,-11-4-352,-4 0-936</inkml:trace>
  <inkml:trace contextRef="#ctx0" brushRef="#br0" timeOffset="129036.9252">21967 13037 116,'0'0'864,"0"0"-592,0 0-34,0 0-78,0 0-17,0 0-27,0 0-34,85-21-21,-66 21-14,-5 0-19,-4 4-13,-4 4-14,-4 1 7,-2 1-7,0 1-1,-11 2 0,1-3 1,1-2 0,3-2 0,2-4 2,2 0-2,2-1-1,0-1 0,2 2 1,11 1-1,2 0-1,3 3 1,-2-1 1,-1 4-1,-3-1-1,-6 4 1,-2 2 0,-4 5 2,-1 1 8,-17 2 8,-7-1-8,-5-1-4,-25-7-6,7-3-166,3-7-532</inkml:trace>
  <inkml:trace contextRef="#ctx0" brushRef="#br0" timeOffset="129754.6298">21072 13753 147,'0'0'898,"0"0"-672,0 0 5,0 0-51,0 0-38,140 8-34,-28 17 3,49 19-11,22 9-25,-5 0-12,-26-5-16,-51-18-19,-35-11-12,-30-8-16,-19-5 0,-17-6-35,-5 0-272,-14-1-565</inkml:trace>
  <inkml:trace contextRef="#ctx0" brushRef="#br0" timeOffset="130363.9218">21185 14133 679,'0'0'511,"0"0"-292,0 0-21,0 0-58,0 0-44,0 0-46,0 0-34,52-6-15,-52 6 0,-1 3 10,-8 3-10,1 1-2,2-1 2,2-2-2,4-1-20,0 1 8,4 1-1,13 0 14,5 2-1,5 0-6,0 2 7,-2 0 0,-5-2 1,-4 3 0,-5-1-1,-8 2-1,-3-3-8,0 4 8,-12 0 1,-6-3-1,-3 1 1,-5-3 0,0 0 0,-1-3 0,-6-2-89,6-2-169,8 0-448</inkml:trace>
  <inkml:trace contextRef="#ctx0" brushRef="#br0" timeOffset="130817.1958">21818 14308 157,'0'0'1159,"0"0"-787,0 0-37,0 0-82,0 0-72,0 0-64,0 0-79,21-24-18,-38 44-18,-5 6 5,-2 5-5,-1 2-2,2 4-9,-5 9-136,5-11-336,6-10-493</inkml:trace>
  <inkml:trace contextRef="#ctx0" brushRef="#br0" timeOffset="130969.7951">21440 14697 889,'0'0'757,"0"0"-502,0 0-116,0 0-98,0 0-41,0 0-233,0 0-818</inkml:trace>
  <inkml:trace contextRef="#ctx0" brushRef="#br0" timeOffset="132653.595">23874 12287 664,'0'0'374,"0"0"-205,0 0-78,0 0-17,0 0 18,95 0 5,-53 0-1,6 9-8,7 4-37,1 0-26,1 5-19,-6-1-6,-2 1-48,-14-4-211,-13-6-397</inkml:trace>
  <inkml:trace contextRef="#ctx0" brushRef="#br0" timeOffset="132851.7909">24012 12497 899,'0'0'403,"0"0"-166,0 0-35,88 4-63,-31 0-52,13 3-48,3 4-30,23 7-9,-17-1-114,-17-4-522</inkml:trace>
  <inkml:trace contextRef="#ctx0" brushRef="#br0" timeOffset="140748.2293">27056 10433 1005,'0'0'201,"0"0"-36,0 0-62,0 0 2,0 0-21,0 0-15,-43-29-27,28 28-19,-3 1-7,-4 0-5,-1 3-10,2 6 0,2 5 0,8 3 0,8 5-1,3 2-1,14 2 1,17 5 1,11-2 0,3 1 1,2 0-1,-6-3 0,-8-2 0,-10-1-1,-12-1 0,-11-1-1,0-2 0,-24-3 1,-10-4 0,-10-8-1,-5-5 1,1 0-10,2-5 4,12-10 5,15 2 0,19-4 1,11-1 5,44-2-5,38 4-5,29 5 4,-5 6-1,-23 5 2,-21 0-1,-39 0-109,-12 0-392</inkml:trace>
  <inkml:trace contextRef="#ctx0" brushRef="#br0" timeOffset="141222.9028">26270 10974 439,'0'0'645,"0"0"-428,0 0-38,0 0-82,0 0-52,0 0-23,0 0 1,80 15 26,14-3 6,47 8-13,20 2-8,0 0 23,-25-2 14,-45-7-6,-30-4-35,-27-5-16,-16-3-6,-6 1-8,-8 1-42,-7-1-186,-16 1-126,-5-2-564</inkml:trace>
  <inkml:trace contextRef="#ctx0" brushRef="#br0" timeOffset="141703.7581">26986 11362 492,'0'0'680,"0"0"-457,0 0 17,0 0-50,0 0-37,0 0-34,0 0-48,-39-47-25,9 47-24,-4 11-8,-7 12-6,-2 11-1,1 8-2,7 9-5,8 4-1,11 1-6,13-7-18,3-7-20,20-9 16,16-12 14,8-10 14,3-8 1,0-3 2,-6-6-2,-11-12 24,-15-5 29,-15-2 5,-9 1-32,-38 2-20,-30 4-6,-21 7-77,11 5-202,18 3-438</inkml:trace>
  <inkml:trace contextRef="#ctx0" brushRef="#br0" timeOffset="142791.1398">25403 12000 960,'0'0'182,"0"0"-31,0 0-30,0 0 19,0 0-16,-85-20-24,76 20-24,1 0-26,1 0-19,4 0-16,3 0-14,0 0 1,3 4 0,16 2 6,13 0 5,24 2 16,35 4-4,48 5-6,34 5-3,29 5 2,21 7-5,15 9 3,21 8 6,16 3 9,7 1 5,-2-1-24,-4-5-2,-13-1-4,-21-9-6,-31-7 0,-33-7 1,-31-8 0,-24-3 0,-19-2 1,-10 2 4,-18 0-6,-16-1 10,-15-3-4,-3 2-4,4-1 3,-3 2-4,-3-3 6,-11-4-7,-14-3 12,-9-3-2,-5 0 0,-1 0-9,0 0-1,0 0-8,-1 0-45,-10 0-19,-2 0-31,-4-4-55,-12-14-54,0 1-101,4-1-517</inkml:trace>
  <inkml:trace contextRef="#ctx0" brushRef="#br0" timeOffset="144832.6276">26280 12514 307,'0'0'273,"0"0"254,0 0-333,0 0-2,0 0-6,0 0 10,0 0-29,33-44-45,-31 39-31,-2 2-24,0 3-2,0 0-20,0 0-22,-5 0-21,-13 13-1,-6 9 1,-3 9-1,-1 7-1,3 5 0,2 2 1,4 1-1,3-5 0,4-4-46,4-7-74,3-9-68,5-9-129,0-6-197,2-6-627</inkml:trace>
  <inkml:trace contextRef="#ctx0" brushRef="#br0" timeOffset="145125.1984">26380 12768 140,'0'0'891,"0"0"-704,0 0-60,0 0-43,0 0-33,0 0-25,106 25-20,-67-14 6,2-1-12,-2 0 0,-3-3-6,-4-3-54,-12-2-131,-8-2-182</inkml:trace>
  <inkml:trace contextRef="#ctx0" brushRef="#br0" timeOffset="145340.0539">26631 12686 340,'0'0'91,"0"0"555,0 0-420,0 0-27,0 0-43,0 0-19,0 0-33,-26-26-35,22 28-47,-2 12-13,-4 7 2,-1 4-3,-1 8-7,0 1 7,2-1-8,-2 9-10,4-12-191,2-8-287</inkml:trace>
  <inkml:trace contextRef="#ctx0" brushRef="#br0" timeOffset="145784.6649">26962 12818 499,'0'0'185,"0"0"308,0 0-280,0 0-49,0 0-20,0 0-15,88-7-30,-75 7-34,-4 4-28,-6 6-19,-3 4-9,0 2-8,-16 6 10,-8 1-5,-4 1-5,-2-1 1,2 1 0,2-5 5,10 0-6,5-4 7,11 0-8,0-4-1,14 0 1,9-1 1,6-2 9,7 2-10,-2-4-10,14-1-116,-8 0-184,-6-5-430</inkml:trace>
  <inkml:trace contextRef="#ctx0" brushRef="#br0" timeOffset="146069.4553">27423 13061 134,'0'0'997,"0"0"-817,0 0-55,0 0-22,100 4 0,-58-1-4,0 1-17,-2-1-39,-3 1-26,-6 2-11,-5-1-6,-10 1-12,-6 0-177,-5-2-138,-4-2-354</inkml:trace>
  <inkml:trace contextRef="#ctx0" brushRef="#br0" timeOffset="146282.9539">27668 12996 100,'0'0'1050,"0"0"-736,0 0-46,0 0-54,0 0-47,0 0-51,0 0-49,7-34-27,-7 40-30,0 12-8,0 6 4,-16 7-6,-7 3 0,-2 1-95,-14 10-131,8-11-168,6-7-227</inkml:trace>
  <inkml:trace contextRef="#ctx0" brushRef="#br0" timeOffset="146878.31">28118 13237 247,'0'0'0,"0"0"0,0 0 488,0 0-312,0 0 19,0 0-40,0 0 17,14-30-42,-4 20-17,4 0-12,0 1 4,1 2-20,2 2 0,-2 3-23,-1 2-5,-3 0-12,-3 0-23,-5 11-16,-3 8-6,-2 2 7,-13 1-6,-6 5-1,-1-6 8,-1-1-8,3-3 0,2-3-1,6-3 1,6-2 0,6-1 6,0-3-6,4 0 0,15-1-1,7 4 1,7-1 0,1 1-1,9 2-124,-7-2-262,-6-4-456</inkml:trace>
  <inkml:trace contextRef="#ctx0" brushRef="#br0" timeOffset="147527.1096">28604 13354 212,'0'0'12,"0"0"818,0 0-577,0 0-42,0 0-72,0 0-47,0 0-32,-4 0-16,21 0 1,8 8-14,8 0-15,6 2-10,4 0 1,2 1-6,-1-1 8,-3 0-8,-7-3 0,-6 0 0,-10-3-1,-7-3-108,-8-1-376</inkml:trace>
  <inkml:trace contextRef="#ctx0" brushRef="#br0" timeOffset="147801.2722">28863 13302 1301,'0'0'392,"0"0"-65,0 0-77,0 0-37,0 0-70,0 0-46,0 0-30,1-27-28,-1 27-18,0 8-21,0 11 1,0 6 0,-3 7 7,-3 3-8,0 0 0,-4-2-11,1-2-28,-5 0-73,3-8-135,3-8-366</inkml:trace>
  <inkml:trace contextRef="#ctx0" brushRef="#br0" timeOffset="153190.6207">29943 13100 137,'0'0'805,"0"0"-618,0 0-31,0 0-65,0 0-27,0 0-7,-37-64 1,26 56-3,-4 2-11,2 3-16,-5 0-11,-3 3-7,-2 0-9,-2 0-1,0 11 1,3 8-1,5 3 0,6 5-1,9 3-14,2-1-7,10 0-12,10-3 17,5-2 7,3-3 8,-1-1 1,-3-1 0,-7-1-6,-6-2 7,-8 3-7,-3-1 7,-4-5-1,-16-3 1,-3-7-1,-3-3-1,5 0 2,3-14-1,11-4 0,7-6 0,6 2 1,22 0 1,13 3-1,9 6 1,7 1 0,19 7-1,-13 5-1,-14-1-202</inkml:trace>
  <inkml:trace contextRef="#ctx0" brushRef="#br0" timeOffset="153962.4921">29497 13576 23,'0'0'1020,"0"0"-784,0 0-49,0 0-88,0 0-38,0 0-30,0 0-2,46-5 108,35 18-2,35 8-34,21 5-28,3 1-19,-13-3-18,-37-6-13,-28-4-16,-26-8 3,-18-4-9,-6 2-1,-15-4-31,-16 0-194,-13 0-351</inkml:trace>
  <inkml:trace contextRef="#ctx0" brushRef="#br0" timeOffset="154429.1939">29968 13912 441,'0'0'735,"0"0"-464,0 0-37,0 0-59,0 0-32,0 0-23,0 0-24,18-13-54,-20 13-19,-12 0-10,-10 9-13,-4 7-1,-7 7 0,2 4 1,1 6-1,6 1-3,10 3-18,10-1-30,6-3-11,4-2-1,16-5 38,8-6 10,2-8 6,3-4 9,-3-7 2,-5-1 6,-6-4 19,-11-9 57,-8-6-13,-11 0-46,-23-2-22,-14-1-2,-32-4-88,11 6-225,9 3-510</inkml:trace>
  <inkml:trace contextRef="#ctx0" brushRef="#br0" timeOffset="158163.7756">24722 14616 871,'0'0'562,"0"0"-358,0 0 10,0 0-134,0 0-48,0 0-1,77-4 15,-36 4-5,6 0 4,2 0-10,0 3-19,0 4-10,-7 3-6,-4 5-4,-12-2-168,-12-3-431</inkml:trace>
  <inkml:trace contextRef="#ctx0" brushRef="#br0" timeOffset="158323.2787">24815 14791 1147,'0'0'488,"0"0"-242,0 0-63,81 5-101,-28 1-61,34 7-21,-12-3-111,-10-2-555</inkml:trace>
  <inkml:trace contextRef="#ctx0" brushRef="#br0" timeOffset="160404.6058">26510 14239 142,'0'0'650,"0"0"-495,0 0 33,0 0-16,31-75-46,-28 58-18,-1 3-5,-2-1-8,0 0-25,0 1-3,-9-1-14,-6 1-12,-2 0-9,-5 2-17,-3 5-4,-4 1-10,1 3 0,1 3 1,5 0-2,4 12-1,9 7 0,7 3 0,2 5-8,14 2 8,13 2 1,4 0-1,0-2 1,-1-2 2,-8-3 6,-11-3-8,-11-3 0,0-4 0,-22-2-3,-10-6 3,-2-5 0,0-1-2,4 0 1,10-10 0,9-3 1,11-3-1,4 0 1,24-2 0,11 2-1,12 3 1,6 3-1,20 6-39,-11 3-174,-14-1-173</inkml:trace>
  <inkml:trace contextRef="#ctx0" brushRef="#br0" timeOffset="160711.0575">27137 13948 1107,'0'0'357,"0"0"-73,0 0-77,0 0-63,0 0-73,0 0-49,0 0-10,-108 43-3,60-7-8,0 3 0,1 7 8,8 0-9,9-2-40,11 12-133,8-14-124,10-14-257</inkml:trace>
  <inkml:trace contextRef="#ctx0" brushRef="#br0" timeOffset="161143.7417">27445 14076 500,'0'0'374,"0"0"-124,0 0-22,0 0-64,0 0-19,0 0-21,0 0-35,-3-32-21,-16 32-14,-5 0 1,-6 0-15,-3 16-16,-2 8-15,0 8-2,6 10-7,6 2 5,7 5-5,7-3-1,7-2 1,2-8-19,3-11-1,11-9 2,7-7 11,4-9 7,3 0 12,0-11-6,-3-9 26,-8-5 24,-11-3 2,-6 0-30,-15 4-15,-21 5-13,-13 11-19,-22 8-115,9 0-196,13 8-472</inkml:trace>
  <inkml:trace contextRef="#ctx0" brushRef="#br0" timeOffset="161955.0809">26013 14466 117,'0'0'744,"0"0"-594,0 0-17,0 0-75,0 0-12,0 0 3,0 0 14,-51 0-17,51 0-4,0 0 6,9 2 32,15 1 38,15 3-14,34 3-19,51 11-19,77 15-16,57 13 6,47 17-7,28 11-3,-7 6-7,-11-3-21,-42-14-6,-60-22-3,-70-21-9,-56-18 0,-36-4 1,-21 0 6,-5-11-1,-7-1 2,-5-4-6,-13 2 7,-3 7-9,-19 1-34,-27-1-126,6 2-180,2-1-487</inkml:trace>
  <inkml:trace contextRef="#ctx0" brushRef="#br0" timeOffset="163536.9113">26748 14868 1039,'0'0'248,"0"0"-35,0 0-95,0 0-64,0 0-34,0 0-5,-96 15 2,66 13 14,-1 6 0,-1 5-12,4 2-2,2 0-11,7 1-3,8-7-2,7-1-1,4-7 0,0-8-1,7-9 1,9-9 0,1-1 6,2-7 12,-2-10 7,-5-6 35,-5-1 6,-7 1-30,0 1-23,-11 4-11,-13 6-2,-3 8-5,-13 4-95,7 2-158,8 6-110</inkml:trace>
  <inkml:trace contextRef="#ctx0" brushRef="#br0" timeOffset="163754.8799">26864 15147 582,'0'0'780,"0"0"-538,0 0-116,0 0-93,0 0-33,0 0-117,0 0-234</inkml:trace>
  <inkml:trace contextRef="#ctx0" brushRef="#br0" timeOffset="164257.0243">27168 15183 26,'0'0'992,"0"0"-741,0 0-2,0 0-100,0 0-23,0 0-5,0 0-18,67-43-15,-52 43-38,-5 0-28,-2 0-14,-4 5-8,-4 8 1,0 2 2,-7 3-2,-10 1 8,-3-2 1,-1-1-9,4-5-1,4-4 0,7-2 0,6 0-5,0-3-14,9-2 10,10 4 8,7-2 1,2-1 4,-3 2-4,-2 1-1,-4 0 0,-8 3 1,-4 1-1,-7 4 3,0 2-2,-6 2 0,-10 0 0,-7-1 0,-2-3 0,-2-5 1,-2-1 10,3-3-11,3-3-120,7 0-211,9 0-374</inkml:trace>
  <inkml:trace contextRef="#ctx0" brushRef="#br0" timeOffset="164658.8163">27484 15238 147,'0'0'1012,"0"0"-710,0 0-110,0 0-49,0 0-33,90-12-34,-68 12-12,-3 0-26,-5 3-19,-3 6-13,-6 5-5,-5 0-1,0 5 1,-1 0-1,-13-3 9,1-2-8,0-4 0,4-5-1,2 0 1,6-1-1,1-4-21,0 1 8,12 2 5,6 1 7,1 3 2,4 3-2,-3 2 2,-4 5 4,-5 4-3,-9 1-1,-2 3 10,-22-3-9,-53 3-2,2-4-155,-3-9-377</inkml:trace>
  <inkml:trace contextRef="#ctx0" brushRef="#br0" timeOffset="165343.1813">25024 16130 54,'0'0'802,"0"0"-524,0 0-32,0 0-105,0 0-32,0 0-1,0 0 25,-24-14-32,24 13-19,0 1-19,0 0-17,0 0-17,15 0-9,9 0-3,7 1-8,4 7 3,-1 2-11,0 2-1,-5 0-14,-9 3-83,-20-1-196,0-3-111,-9-4-428</inkml:trace>
  <inkml:trace contextRef="#ctx0" brushRef="#br0" timeOffset="165486.716">24885 16291 179,'0'0'638,"0"0"-475,0 0-43,109 17-76,-60-10-44,-1-3-348</inkml:trace>
  <inkml:trace contextRef="#ctx0" brushRef="#br0" timeOffset="165968.0776">26374 16331 760,'0'0'360,"0"0"-120,0 0-6,0 0-63,0 0-29,0 0-18,0 0-58,-76-64-22,54 64-19,-4 0-7,-3 7-11,-3 10-7,2 5 1,6 7-2,8 2-7,10 1 8,6-2-16,6-4-2,16-7 9,7-6 9,5-8-1,2-5 2,1 0 0,-1-14 15,-6-8 12,-6-5 19,-8-6-4,-9-3-16,-7-3-18,0 3-3,-9 5-6,-10 8-21,-6 10-112,5 7-356,4 6-931</inkml:trace>
  <inkml:trace contextRef="#ctx0" brushRef="#br0" timeOffset="166231.4629">26572 16398 192,'0'0'1257,"0"0"-902,0 0-186,0 0-96,0 0-54,0 0-19,0 0-47,0 3-86,0 1-152,3-3-564</inkml:trace>
  <inkml:trace contextRef="#ctx0" brushRef="#br0" timeOffset="166660.2518">26746 16386 39,'0'0'759,"0"0"-515,0 0-58,0 0-3,0 0-39,0 0-17,0 0-6,59-59-13,-41 58 2,-3 1-43,2 0-39,-4 0-3,-3 10-14,-4 4-10,-6 4 6,0 4-1,-9 0-6,-11 1 9,-6-2-1,-2-1-7,0-3 9,5-2-9,4-2 0,8-3-1,7 2-1,4-1 0,9-3 0,14 1 0,6-1-6,8-1-7,0-3-5,14-1-139,-11-3-141,-7 0-281</inkml:trace>
  <inkml:trace contextRef="#ctx0" brushRef="#br0" timeOffset="167041.6389">27253 16333 149,'0'0'257,"0"0"545,0 0-516,0 0-50,0 0-18,0 0-35,0 0-38,30-25-14,-26 25-16,1 0-38,-1 0-38,1 15-29,-3 7-4,-2 7-5,0 5 0,0 1 0,-7 1-1,0-5 0,-2-4-15,-1-8-28,2-4-68,2-12-67,0-3-103,1 0-211,4-6-307</inkml:trace>
  <inkml:trace contextRef="#ctx0" brushRef="#br0" timeOffset="167200.7878">27296 16349 326,'0'0'13,"0"0"761,0 0-467,0 0-48,0 0-50,0 0-83,0 0-41,2-58-55,-11 58-30,-3 11-7,-9 14-61,3 0-280,1-3-491</inkml:trace>
  <inkml:trace contextRef="#ctx0" brushRef="#br0" timeOffset="167333.1036">27192 16601 296,'0'0'64,"0"0"288,0 0-143,0 0-102,0 0-69,80 9-38,-54-9-29,1-6-326</inkml:trace>
  <inkml:trace contextRef="#ctx0" brushRef="#br0" timeOffset="167733.7431">27759 16426 49,'0'0'997,"0"0"-693,0 0-61,0 0-55,0 0-43,0 0-48,0 0-41,-63-38-26,46 38-20,0 9-8,0 9-2,2 6 0,3 5 1,5 1 0,1 1-1,6-4 0,0-3-1,2-6 1,12-5 0,3-7 0,5-5 8,7-1 24,2-2 47,0-13 21,1-3-3,-6-4-32,-5-5-26,-10-3-23,-10-2-10,-1 2-6,-22 5-38,-28 6-91,4 9-114,8 3-402</inkml:trace>
  <inkml:trace contextRef="#ctx0" brushRef="#br0" timeOffset="168549.3958">28184 16500 272,'0'0'19,"0"0"-19,0 0 686,0 0-418,0 0-61,0 0-40,0 0 17,9-19-56,-6 17-37,-3-1-8,0 0-15,0 1-12,0-1-4,0 1-8,-8-2-14,-2 4-7,-6 0 4,-4 0-9,-2 3-11,-4 9-6,1 7 1,2 3-2,4 2 1,7 2 1,5-1-2,7-2-1,4-3 0,14-4-1,8-1 2,2-3-6,-1-4 5,-2 1 1,-7-1 0,-6-3 0,-6 3 0,-6 2 0,0 1 0,-15 2 1,-8-1-1,-6 0 0,-7-4 0,0 0 8,0-3-8,2-2-23,6 0-95,5-3-145,10 0-286,8 0-417</inkml:trace>
  <inkml:trace contextRef="#ctx0" brushRef="#br0" timeOffset="168801.3659">28308 16446 886,'0'0'384,"0"0"106,0 0-229,0 0-101,0 0-69,95-10-1,-43 13-9,6 7-22,1 3-38,-3 4-18,5 5-3,-16-2-147,-10-4-450</inkml:trace>
  <inkml:trace contextRef="#ctx0" brushRef="#br0" timeOffset="175730.7598">4137 15068 142,'0'0'1242,"0"0"-920,0 0-93,0 0-106,0 0-17,0 0-1,0-41 2,0 36-11,0 1-18,0 0-28,0 1-14,-2 1-20,-8 2-14,-11 0-2,-4 10 0,-8 10 0,-6 6 0,3 6-7,3 4-4,8 0-9,16-1-6,9-2-4,6-5-7,33-6 9,13-5 16,11-9 6,4-2-7,0-6-12,-9 0-24,-10 0-17,-17-6-8,-11 2-27,-19-9-131,-1 3-127,0 0-866</inkml:trace>
  <inkml:trace contextRef="#ctx0" brushRef="#br0" timeOffset="177003.522">4507 15157 179,'0'0'812,"0"0"-529,0 0-55,0 0-80,0 0-76,0 0-44,0 0-8,-69 26 1,54-7-7,0 1-7,8-2-6,5-1 0,2-3-1,2-2 1,13-5-1,6-4 1,1-1 5,3-2-5,-2 0 1,-5-6 5,-3-4 6,-4-1 28,-6-2 24,1 1-17,-3 5-18,-3 0 19,3 4-28,-3 1-16,2 2-5,2 0-19,0 2 10,2 6 2,2 1 7,1 0-1,1-2 1,1-1-2,-1-2 1,0-2-5,-2-2 5,4 0 1,-2 0-4,-1-8 4,-1-1 0,-2-2 1,-2 1 0,-4 0 0,0-1 0,0 7 0,0-2-1,0 4 0,0 1-5,0 1-5,8 0 8,2 0-7,5 0 8,3 0-10,1 0 10,-2 5 2,2 0 0,-5 0 0,-4 1 1,-7 1-2,0 0 0,-3 5 0,0-1 2,0 3-1,0 0-1,0 0 1,0-1-1,0-1 1,0 0-1,0-4 0,0 0 0,6-2 0,6-5 0,1 1 0,1-2-1,4 0 1,-1 0 0,-3-3 1,2-9 0,-5-2 0,-5-2 13,-3-1-6,-3 1 1,0 1-9,0 2 8,0 5-8,0 2 1,0 3-1,0 2 0,0 1-13,0 0 3,10 0 8,2 0 2,5 1-1,2 4-6,3-1 7,-2-2 5,-4 1-4,-4 0-1,-5-1-1,-4-1 1,-1-1 5,-2 3 1,0 1 2,0 4-8,0 2 1,-5 2 0,4 2 0,-2 0-1,3 0 0,0 1 0,6-3 1,6-1-1,9-2 0,4-2 0,6-3 1,4-1-1,2-3 1,-4 0 0,1-1-1,-7-9 11,-5-4 13,-5-1 36,-2-3 14,-6 1-15,-3 2-10,-3 3-1,-3 3-11,3 5-12,-3 1 8,0 3-16,0 0-16,0 0-1,0 9-11,0 6 4,-6 3 7,1 3 1,2 0-1,2-1 0,1-2-42,0-5-60,6-6-95,6-5-114,0-2-204</inkml:trace>
  <inkml:trace contextRef="#ctx0" brushRef="#br0" timeOffset="177164.8166">5554 15087 1129,'0'0'346,"0"0"-186,0 0-119,0 0-41,0 0-75,0 0-282</inkml:trace>
  <inkml:trace contextRef="#ctx0" brushRef="#br0" timeOffset="177483.1883">5630 15389 793,'0'0'326,"0"0"-59,0 0-81,0 0-35,0 0 13,81 8-26,-63-8-18,-6-4 9,-1-5-29,-3-4-24,1-3-17,-6 1-18,-3 1-21,0 3 6,-3 2-19,-9 7-7,-6 2-10,0 0 4,0 14 0,6 4 6,9 5-15,3 5-31,14-2-69,17-1-36,38-1-115,-2-6-211,-6-11-427</inkml:trace>
  <inkml:trace contextRef="#ctx0" brushRef="#br0" timeOffset="177973.46">6248 15424 303,'0'0'51,"0"0"544,0 0-369,0 0-54,0 0-41,-93 0-50,74 0-30,1 3-14,-3 8-14,2 3-13,4 0-9,6 3-1,3-2-1,6-1-15,0-3-12,12-7 9,6-2 17,7-2 2,5 0 0,4-14 23,1-4 14,2-6 18,-3-8 40,0-4-28,-1-10-17,0-5-23,-3-8 11,-5-1 17,-8 1 35,-4 6-16,-11 10 12,-2 11 19,0 16-29,-15 14-38,0 2-23,-6 25-14,3 11-1,0 7 1,2 9 6,10 2-6,3 4 0,3-2 10,0-3-10,0-2-1,9-5-17,26 0-176,-2-14-363,3-12-624</inkml:trace>
  <inkml:trace contextRef="#ctx0" brushRef="#br0" timeOffset="178425.5439">7204 15209 217,'0'0'1013,"0"0"-711,0 0 0,60-93-103,-14 71-65,14 7-53,7 8-25,6 7-26,2 5-18,-8 18-6,-3 4-5,-18 3-1,-19 4-47,-13-3-262,-14-13-444</inkml:trace>
  <inkml:trace contextRef="#ctx0" brushRef="#br0" timeOffset="178657.8491">7410 15177 552,'0'0'627,"0"0"-295,0 0-64,0 0-104,0 0-54,0 0 15,-21 88-29,12-47-44,-1 7-37,-2 3 0,0-1-7,0 0-8,6-7-22,6-3-115,0-12-192,6-11-264</inkml:trace>
  <inkml:trace contextRef="#ctx0" brushRef="#br0" timeOffset="178890.6976">7698 15440 362,'0'0'278,"0"0"470,0 0-561,0 0-92,0 0 6,0 0-9,-27 73-28,15-46-32,-1-1-30,4-1 8,1-4-9,2-4 0,1-6-1,3-3-20,2-7-90,0-1-46,10-1-19,4-12-67,-2-1-336</inkml:trace>
  <inkml:trace contextRef="#ctx0" brushRef="#br0" timeOffset="179132.7837">7689 15516 234,'0'0'549,"0"0"-275,0 0-94,0 0-40,0 0-16,0 0-2,82-9-20,-55 17 0,-2 0 17,-2 2-14,-7-4-3,-4-2-26,-8 1-33,-2-1-10,-2 2-27,0 2 5,-3 3-6,-6 3-5,3 0 0,3 0 0,2 0-1,1 1-7,0-4-13,6 0-50,28 2-93,-4-5-147,7-1-320</inkml:trace>
  <inkml:trace contextRef="#ctx0" brushRef="#br0" timeOffset="180461.7033">8253 15558 360,'0'0'195,"0"0"341,0 0-362,0 0-30,0 0-51,0 0-35,0 0-22,-66 51-29,52-31-6,3-4 1,3 1-1,4-3-1,2-4-16,2-2-35,0-4-52,8-3 11,6-1 42,5 0 22,0 0 22,1-8 6,-3 1 2,-6-1 30,1 2 52,-5 2 9,-2 3-9,-2 1-42,0 0-42,0 1 2,3 10-4,1 2 2,4-1-1,-1 1 1,2-4 0,0-4 6,0-3-5,3-2 7,0 0-7,1 0-1,1-10 10,-1-3-9,2-5 9,-2-4-10,2-3 6,-1-5 6,-1-2 13,-2-1 24,-4 1 46,-4 7-20,-5 7 59,-1 9-32,0 9-55,-10 0-29,-5 19-17,-1 6 0,1 8-1,0 6 6,1 4 10,2 4-15,1 1 7,0-1-7,3-2 0,-2-3 6,3-5-7,-1-6-8,2-8-51,-1-5-46,7-8 28,0-4 31,0-4 30,7-2 15,8 0 0,6 0 1,3 0 10,0-10-1,-2-1 15,-1-4-2,-7-4-8,-8-1 4,-6-7-7,-5 2-11,-13 2-18,-3-1-9,0 5 13,9 4 12,8 0 2,4 4 0,9 2 0,19 0 1,11 0-1,9 0 0,3-1 2,4-1 0,-2-4 0,-1-3 4,-5-8-5,-7-4 0,-3-5 0,-5-5 9,-10 0-9,-4 0 1,-6 8 16,-5 7 62,-5 9-6,-2 7-26,0 6-22,-2 3-15,-9 3-11,-3 16-1,-1 7 0,-1 8 1,-4 9 0,4 6 10,-5 5-10,3 2 1,0 3-1,-3 0 1,3-4-1,-1 0 0,1-8-46,5-7-89,2-8-1,4-10 2,4-8 41,3-9 43,0-5 41,3 0 7,10-7-20,1-11 6,2-2 14,1-7 1,-1-3-21,-4-3-8,-3-1 11,-2 6 12,-5 4 7,-2 8 14,3 8 2,3 3 3,6 5 1,10 0-7,9 2 2,8 6 4,6 3 1,0-3-1,1 0 32,-4-2 29,-6 0 26,-8-2 9,-4-1 14,-11 0-29,-4 2-23,-6 2-38,-3 4-17,0 5-10,0 4-4,0 2-7,0 0 3,0 3-4,0-6-1,0 0 1,0-7-43,0-3-49,8-9-111,1 0-173,1 0-509</inkml:trace>
  <inkml:trace contextRef="#ctx0" brushRef="#br0" timeOffset="180624.8529">9414 15670 671,'0'0'745,"0"0"-385,0 0-136,0 0-133,0 0-91,0 0-19,0 0-337,49 59-886</inkml:trace>
  <inkml:trace contextRef="#ctx0" brushRef="#br0" timeOffset="180894.6963">9764 15955 1388,'0'0'535,"0"0"-306,0 0-71,0 0-24,0 0-59,0 0-45,0 0-8,-110-49-16,71 72-6,5 9 0,7 6-1,12 3-8,10 3 1,5-5 0,17-4 7,16-3 0,22 0-5,39 6-51,-6-7-100,-6-7-539</inkml:trace>
  <inkml:trace contextRef="#ctx0" brushRef="#br0" timeOffset="181187.242">10430 16174 179,'0'0'1135,"0"0"-765,0 0-58,0 0-124,0 0-64,0 0-11,0 0-36,106 21-32,-72-11-26,2 0-12,1 2-7,-6 4 0,-5 0-77,-5 2-169,-11-2-365,-7-5-398</inkml:trace>
  <inkml:trace contextRef="#ctx0" brushRef="#br0" timeOffset="181323.2435">10491 16376 91,'0'0'952,"0"0"-668,0 0-46,0 0 3,0 0-13,0 0-102,0 0-74,112 26-33,-52-19-19,-10-2-281,-6-2-773</inkml:trace>
  <inkml:trace contextRef="#ctx0" brushRef="#br0" timeOffset="182069.638">11376 16390 130,'0'0'861,"0"0"-592,0 0-15,28-72-28,-12 50-29,4 0-21,5 2-50,7 3 8,2 6-21,6 6-30,-3 3-35,1 2-11,-4 2-7,-7 10-6,-8 4-11,-10 5-7,-9 6-5,-7 3-1,-22 3 0,-8 0-6,-8-1-9,2-3 15,6-6-2,5-2 1,10-2-1,9-5 1,13-2-1,1 1 1,26 2 1,15-5 0,10 5 0,8-1 1,4 0-1,6 2-46,15-4-165,-15-2-355,-10-9-1007</inkml:trace>
  <inkml:trace contextRef="#ctx0" brushRef="#br0" timeOffset="182347.5367">12523 16352 176,'0'0'1452,"0"0"-894,0 0-298,0 0-102,0 0-82,-117-29-41,61 33-11,-2 21-13,7 10 1,12 9-12,18 12 1,17 5-1,10 2 0,26 1 0,13-3-19,9-8-18,24 0-36,-14-20-168,-9-13-493</inkml:trace>
  <inkml:trace contextRef="#ctx0" brushRef="#br0" timeOffset="182881.7725">12803 16562 857,'0'0'830,"0"0"-527,0 0-38,0 0-74,0 0-103,0 0-62,0 0-8,-28 56 2,13-26-1,-3 5-7,0 2-12,6 1 0,5-1 0,4-1-5,3-6-19,4-4-86,28-5-126,-3-11-342,3-6-1016</inkml:trace>
  <inkml:trace contextRef="#ctx0" brushRef="#br0" timeOffset="183083.3783">13032 16765 1124,'0'0'493,"0"0"-257,0 0-1,0 0-91,113 28-30,-65-15-23,7 2-25,2 2-31,-1 1-28,-4 3-6,-7-5-1,-6-3-43,-12-4-278,-9-9-656</inkml:trace>
  <inkml:trace contextRef="#ctx0" brushRef="#br0" timeOffset="184000.3014">14277 16958 1005,'0'0'341,"0"0"-20,0 0-43,0 0-49,14-73-84,-14 65-37,-2 0-36,-11 4-40,-11 3-20,-6 1-11,-4 0 0,-6 13-1,4 7-1,6 6-5,9 5-9,11-2-21,10-3-1,0-2 6,19-7 13,11-5 10,4-7 8,2-5 0,0 0 1,-6-15 5,-5-7 7,-9-4 0,-8-4 1,-8-1-4,0 3-10,-9 4 0,-12 7-34,3 4-163,5 6-353,7 4-559</inkml:trace>
  <inkml:trace contextRef="#ctx0" brushRef="#br0" timeOffset="184222.0324">14576 17048 1288,'0'0'613,"0"0"-399,0 0-53,0 0-102,0 0-59,0 0-4,0 0-187,15 2-184,-8 4-515</inkml:trace>
  <inkml:trace contextRef="#ctx0" brushRef="#br0" timeOffset="184554.8313">14873 17012 59,'0'0'1271,"0"0"-912,0 0-67,91-28-95,-65 25-82,-4 3-36,-2 0-29,-5 6-26,-6 9-8,-7 6-8,-2 5-8,-2 1 0,-16 1 1,-1-1 1,-2 0-2,0-4 1,8-3 0,5-3-1,8-1-1,0-2 1,18 0 1,12 1-1,8 1-1,6-3-27,19 1-102,-11-3-219,-7-8-426</inkml:trace>
  <inkml:trace contextRef="#ctx0" brushRef="#br0" timeOffset="184863.6761">15555 17183 168,'0'0'1042,"0"0"-776,0 0-74,0 0-9,0 0-48,103-64-30,-78 54-13,-1 3-17,-7 2-7,-6 1-19,-6 4-14,-5 0-9,0 0-25,0 12-1,-8 8 1,-5 7 0,-4 4 0,1 4 0,1 1 0,3-3-1,5 10-53,2-10-177,5-9-473</inkml:trace>
  <inkml:trace contextRef="#ctx0" brushRef="#br0" timeOffset="185043.2768">15641 17448 658,'0'0'384,"0"0"-140,85 14-99,-45-7-100,22 3-45,-12-2-45,-5-5-340</inkml:trace>
  <inkml:trace contextRef="#ctx0" brushRef="#br0" timeOffset="185361.4378">16380 17361 199,'0'0'983,"0"0"-680,0 0-88,0 0-59,0 0-81,-81-14-43,56 18-17,-1 10-9,2 5-5,4 3-1,7 5 0,7-2 5,6-2-5,0 1 0,13-5 0,6-5 0,2-4 15,1-7 37,2-3 37,-3 0-17,0-3-20,-2-11-18,-5-4-15,-7-2-19,-5-1 0,-2 0-75,-5-3-105,-5 6-196,-1 5-476</inkml:trace>
  <inkml:trace contextRef="#ctx0" brushRef="#br0" timeOffset="185773.5004">16740 17468 1270,'0'0'480,"0"0"-284,0 0-3,0 0-94,0 0-59,0 0-24,0 0-14,-40-31-2,27 31-1,1 0-10,5 5 10,5 7-5,2 2 4,0 1 2,6 4 0,7-1 1,1 1-1,-1 3 0,-4-2 1,-1 1 8,-5-1-9,-3-2-2,0 0 2,0-1 0,-3 1 0,-6-5 0,-3 0 2,-2 1-2,2-5 0,-1-1 0,3-2 0,2-1-47,2-5-153,3 0-139,3-5-659</inkml:trace>
  <inkml:trace contextRef="#ctx0" brushRef="#br0" timeOffset="185952.2142">16872 17454 1209,'0'0'303,"0"0"-101,124 16-43,-63 1-72,0 2-78,22 6-9,-15-4-224,-10-4-739</inkml:trace>
  <inkml:trace contextRef="#ctx0" brushRef="#br0" timeOffset="186173.5167">17626 17177 1249,'0'0'608,"0"0"-311,0 0-111,0 0-94,0 0 16,29 86-17,-14-22-27,-9 21-21,-9 17-13,-36 11-12,-31-1-8,-28-12-9,-25-16-1,-24-13-28,25-28-116,14-17-449</inkml:trace>
  <inkml:trace contextRef="#ctx0" brushRef="#br0" timeOffset="186956.307">18759 17305 168,'0'0'685,"0"0"-442,0 0 9,0 0-11,0 0-5,0 0-39,-12-7-43,17 7-44,8 0-43,11 0-37,10 0-23,9 10-1,5 6-5,6 3-1,-3 3-15,-5-1-53,-4 2-95,-14-5-161,-8-5-220</inkml:trace>
  <inkml:trace contextRef="#ctx0" brushRef="#br0" timeOffset="187207.7675">18695 17442 690,'0'0'260,"0"0"-43,0 0-40,0 0-41,0 0-27,0 0 50,0 0-8,96 38-79,-43-19-44,5-2-18,-1 3-4,-6-2-6,4 2-49,-16-5-233,-9-5-417</inkml:trace>
  <inkml:trace contextRef="#ctx0" brushRef="#br0" timeOffset="195285.9442">20181 17349 383,'0'0'274,"0"0"-106,0 0-18,0 0-3,0 0-25,15-18 20,-11 14-17,-1-2-2,0 2-2,-1-1-20,0 3-36,-1-2 5,1 3-28,-2 0 4,0-3-8,0 2-2,0-3-8,0-1-3,-3 0-6,-4 2-4,1-1-8,-4 0 1,1 1-7,-3 0-1,-3 3 1,-1-2 0,-4 2-1,-3 1 0,-3 0 0,-4 4-1,-1 6 0,-1 10-9,1 4 9,6 5-1,4 3 1,12-1-8,7-5 7,2-1 1,10-5 0,13-5 1,9-5 0,5-5 2,5-5 5,3 0 11,-5-12 6,-3-8 29,-5-8 18,-9-5-19,-6-6-27,-11 0-23,-6 3-1,0 5-1,-9 13-13,-11 17-76,4 1-195,4 4-360</inkml:trace>
  <inkml:trace contextRef="#ctx0" brushRef="#br0" timeOffset="196561.9863">20520 17442 760,'0'0'272,"0"0"-105,0 0-29,0 0-16,0 0-13,0 0-16,0 0-2,1-2-2,-1 2-22,0 0-24,0 0-20,0 0-8,0 0-9,0 0-5,0 0 1,-1 0 5,-1 0-7,2 0 1,0-2 5,0 2 4,0-1 0,3-2-10,4 2 6,0-2-6,-3 2-1,-2 1 1,-1 0-1,-1 0-6,0 0-1,0 0-3,0 0 0,-6 0 11,-2 0 0,0 1 7,0-1-7,4 0 1,1 0 0,1 0 1,2 0 8,0 0 3,0 0 0,0 0-12,2 0-1,2-1 0,1-1-1,-2 2-8,0 0-8,-3 0-37,1 0-85,-1 0-32,0 2-40,0 3-67,0-1-530</inkml:trace>
  <inkml:trace contextRef="#ctx0" brushRef="#br0" timeOffset="201763.5643">20006 17327 439,'0'0'345,"0"0"-151,0 0-21,0 0-11,0 0-35,0 0-13,20-69-4,-5 56-48,3 3-3,3 4-5,4 0 1,-1 2-14,-3 4-10,-3 0-9,-6 5-10,-6 6-12,-6 6-6,0 3 6,-8 1 1,-10 0 6,-4-2-1,-5-7-5,-3-2 1,2-6-2,0-4-5,5 0-30,5 0 1,5-1 5,8-8 10,5 1 4,0-3 3,18-1 12,12 0-1,9 4 0,10-3 1,5 4 0,7 6 1,3 1 13,-4 0 20,-2 9 14,-10 7 2,-14 0-15,-15 1-25,-16 1-10,-3 0 0,-17-4 9,-13-2-2,-8-7 6,-1-5-2,-1 0-5,6-4-5,6-6 8,11 0-8,9 3 7,8-3-7,5 1-1,16 0-1,11 1 0,8 0 1,3-1-1,3 3 0,-1 0 1,-2 2-1,-7 4 0,-6 0 1,-8 0 0,-7 0 0,-9 7-7,-6 9-1,0 2 0,-15 4 8,-10-3 1,-5-1 0,-1-8 7,-2-4-7,3-3 1,5-3 4,5 0-5,10 0-1,7 0 0,3 0-21,3-9-6,17 1 15,9 0 2,4-4 9,1 2 0,2 1-1,-6 1 1,-8 4 1,-8 1-1,-10 3 1,-4 0 0,-3 0-23,-21 2 7,-8 5 16,-9-1 6,-6 0-6,-1-5-9,-1-1-24,4 0-3,3 0-10,8 0-36,5-4-18,10 1-7,3 1-10,8 0-17,6 2 60,2-2 35,6 0 30,15 1 9,4-1 83,1 2 61,1 0-14,-5 0 1,-4 0-1,-9 0-55,-4 3-43,-5 5-31,0 4 5,-3-1-5,-12 3 5,-5-8 1,-4-2 6,-2-1-6,-4-3 1,2 0-7,-1 0-1,5-5-7,5-1-15,7 4-22,6-4 6,6 1-30,0-1-17,7 2-42,13-5-63,-1 4-13,-2 1-203</inkml:trace>
  <inkml:trace contextRef="#ctx0" brushRef="#br0" timeOffset="203653.0158">21722 17329 591,'0'0'257,"0"0"-34,0 0-121,0 0-32,0 0 8,0 0 31,0 0 7,0-6 20,2 4-36,3-1-5,2 0-26,2-1-23,0 1-15,4-1-11,2-2-1,0 0 1,0 1 5,1-3-3,-4 1 6,0 2 1,-5-1-1,-1 3 0,-4 0-3,-2 2-13,0 1-12,0 0 0,0 0-10,0 1-11,-9 11 20,-6 4 1,-3 5 0,-3 2 1,-1 1 1,1 1-2,-1 3 2,1-6-2,3-1 1,0-1-1,3-4-19,0 0-44,0-5-57,0 1-79,-7-3-56,4-1-63,2-2-490</inkml:trace>
  <inkml:trace contextRef="#ctx0" brushRef="#br0" timeOffset="203841.0723">21473 17581 198,'0'0'892,"0"0"-582,0 0-118,0 0-78,0 0-41,0 0-35,101 4-22,-63 2-16,21 8-16,-9-3-191,-1-1-442</inkml:trace>
  <inkml:trace contextRef="#ctx0" brushRef="#br0" timeOffset="204154.7094">22243 17518 1169,'0'0'387,"0"0"-95,0 0-106,0 0-52,0 0-38,0 0-33,0 0-37,21-18-26,-21 18-8,0 0-10,-2 2 18,-2 5 1,-2-4 0,0 1-1,5-2-1,1-2-27,0 0 0,0 0-5,0 0 10,0 0-3,4 0-38,6 0-79,-1 0-130,0 0-289</inkml:trace>
  <inkml:trace contextRef="#ctx0" brushRef="#br0" timeOffset="204532.8072">22706 17495 916,'0'0'245,"0"0"34,0 0-69,0 0-40,0 0-63,0 0-63,0 0-25,-42-40-13,21 39-5,0 1 0,0 0 6,5 0-7,5 8-1,8 6-11,3 6 11,2 2 0,13 5 0,7 3 1,0 0 0,0-1 0,-3 1 0,-8-5 0,-5-1 1,-6-1 6,0-3-5,-10-2 6,-8-3 1,-6-5 2,-4-3-5,1-4 2,0-3-8,5 0-14,1 0-169,7 0-120,7-3-109</inkml:trace>
  <inkml:trace contextRef="#ctx0" brushRef="#br0" timeOffset="204716.8233">22820 17485 1016,'0'0'274,"0"0"-126,84 4-96,-30 11-52,-8-1-28,-7-3-319</inkml:trace>
  <inkml:trace contextRef="#ctx0" brushRef="#br0" timeOffset="205153.2841">23317 17490 474,'0'0'277,"0"0"-65,0 0-12,96 9 0,-66-4-6,-5 0-1,-4-4-24,-8 1-63,-4-2-42,-5 2-17,-4 0-17,0 0-12,0 4-18,-7 3 8,-6 6 6,-8 2 12,-4 7 19,-4 3-7,-2 7-5,-3 5-17,-4 5-10,1 4-5,-2 1 5,0 0-6,7-7-67,5-4-94,9-9-50,13-3-48,4-9-82,1-7-939</inkml:trace>
  <inkml:trace contextRef="#ctx0" brushRef="#br0" timeOffset="205316.9918">23269 17701 1119,'0'0'243,"0"0"-115,0 0-70,120 75-36,-77-39-22,-7-3-146</inkml:trace>
  <inkml:trace contextRef="#ctx0" brushRef="#br0" timeOffset="205793.0993">24050 17801 214,'0'0'710,"0"0"-471,0 0-58,0 0-45,29-88-21,-29 68-25,0 2-17,-14 3-46,-7 0-26,-8 4 0,-2 3 0,0 4-1,1 4 0,8 0-1,8 4-6,8 14-3,6 9 4,4 7 5,13 7 1,5 6 6,2 6-6,-4 0 0,-4-1 7,-7-5 6,-7-4 2,-2-11-5,-5-5 0,-13-13 6,-1-7 0,-2-7 3,2 0-7,2-15 3,5-10 1,5-2 0,7-7 2,1-2 21,22 3 11,8 0-30,8 7-9,7 6-11,2 10-6,19 10-81,-15 0-205,-7 2-548</inkml:trace>
  <inkml:trace contextRef="#ctx0" brushRef="#br0" timeOffset="206328.0195">24770 17852 905,'0'0'487,"0"0"-227,0 0-72,0 0-85,0 0-43,0 0-36,0 0-23,-19-6-1,-7 14 1,-5 0 1,-6-2 5,-6 2-1,1-4-6,-1-3 2,5-1-1,6 0 8,6-5-3,8-7 0,8 0 0,8-4 8,2-1-12,8-3 8,14 2-1,10 1-8,8 4 14,3 5 0,0 8 0,0 0 11,-5 18 32,-5 13 2,-10 10-8,-10 13 13,-13 7 13,-6 5-38,-32 0-11,-15-7-18,-12-8 4,-5-10-8,0-7-7,6-12 0,13-3-97,12-7-161,15-3-352,17-5-950</inkml:trace>
  <inkml:trace contextRef="#ctx0" brushRef="#br0" timeOffset="208359.6551">25710 17756 1058,'0'0'311,"0"0"-45,0 0-60,0 0-77,0 0-46,0 0-48,0 0-35,2 4-6,-5 25 6,-9 8 9,-3 5-2,-3 1-6,0-3 6,-1-7-6,4-3 0,3-10 0,7-3-1,5-7 0,3-4 0,20 0 10,10-2 0,7 2-1,6-2-8,-1 2 0,-4 1-1,-5-3-28,-9 2-101,-15-6-157,-7 0-53,-5 0-362</inkml:trace>
  <inkml:trace contextRef="#ctx0" brushRef="#br0" timeOffset="208567.8382">25601 17959 929,'0'0'324,"0"0"-50,0 0-124,0 0-88,0 0-32,0 0-22,103-28-8,-64 34-1,1 5 1,2 2-2,-8-2-63,-9-4-146,-9-2-82,-10-5-119</inkml:trace>
  <inkml:trace contextRef="#ctx0" brushRef="#br0" timeOffset="208737.9544">25680 17767 1046,'0'0'348,"0"0"-97,0 0-92,0 0-78,0 0-55,96-63-16,-54 63-9,4 0-1,13 19-30,-9 2-308,-9-1-1095</inkml:trace>
  <inkml:trace contextRef="#ctx0" brushRef="#br0" timeOffset="209913.7408">26137 17931 905,'0'0'297,"0"0"-77,0 0 35,0 0-1,0 0-56,0 0-92,0 0-64,-5 11-41,-3 3-2,-5 6 2,-1 4-1,0 0 8,0 0-8,3-2-22,3-6-21,4-4-2,4-6-11,0-6-3,3 0 14,10 0 17,7-10-24,-2-4-38,1-8 30,0-1 38,-4-1 1,0 1 7,-3 5 7,-4 4 6,-1 6 1,-4 5 0,-2 3 0,1 0-16,1 0-9,2 0 24,4 1 1,4 5 0,0 0 7,4 0 9,-1-2 21,0 0 10,-3 0-8,-4-1-4,-4 2-16,-5 1-19,0 4 1,0 4 3,-3 3-3,-5 7 7,2 1-7,1-1 5,3-1-5,2-1-1,0-2-4,10-2 4,6-5 11,3-3-10,4-4 11,3-6 2,1 0-6,3-14 6,0-9 25,1-11 57,2-10-38,5-20-16,3-18-27,-2-1-7,-8 8 6,-13 11-12,-11 20-1,-6 3-1,-1 4 7,0 13 17,-9 16-1,-5 8-23,-3 0-6,-2 20 0,0 10 5,0 11 1,5 16 1,4 3 5,4 7-5,5 2 6,1-11-7,0 8 6,7-12-4,3-6-2,5-11-1,5-13-21,2-8-44,6-6-79,5-10-70,3 0-45,1-10 58,-1-10 95,0-7 61,-4 0 30,-6 2 16,-5 4 19,-7 2 127,-6 8 31,-5 2 20,-3 3-14,0 3-82,0 1-59,-7 2-35,-11 0-7,-3 5-6,-1 7 0,-4 5 6,4 4-2,3 1 2,5 4-1,5-5 1,6-1-9,3-4 9,0-6 0,12-5 0,6-3 6,3-2 2,1 0-2,2-6 5,-4-5 15,-2-1 12,-6 1 16,-2 4 2,-6 1-21,-1 3-13,-3 3-10,0 0-12,0 0-13,0 9-10,0 7 23,0 0 1,5 2-1,-1-3 1,4-1-1,4-4 0,1-4-10,5 0-92,13 2-181,-2-5-286,-4-3-495</inkml:trace>
  <inkml:trace contextRef="#ctx0" brushRef="#br0" timeOffset="210302.9842">27245 18206 1015,'0'0'311,"0"0"-76,0 0-66,0 0-42,0 0-29,0 0-39,0 0-34,36 4-18,-36 16-6,0 6 7,-3 4-6,-7 0 4,-1-4-5,2-4 0,2-5 1,1-7-1,5-6 8,1-4 0,0 0 20,0-1 21,13-12-22,2-4-17,4-3-11,3 0 1,-2 1 15,-1 1 4,-4 6 8,-1 4-5,-5 6-14,-2 2-9,2 2-6,-3 16 5,0 2 0,-1 2-1,-1 2 1,5-1 1,0-3-1,4-3-46,8-5-115,9 1-87,22-1-111,-7-6-148,-3 0-300</inkml:trace>
  <inkml:trace contextRef="#ctx0" brushRef="#br0" timeOffset="211047.5669">27786 18377 717,'0'0'412,"0"0"-65,0 0-54,0 0-155,0 0-80,0 0-36,0 0-11,-80-69-10,56 69 0,-1 0-1,3 14-1,4-3 1,2 4 0,7 2 0,5 1-15,4 1 15,0-1-6,16-4 6,6 0 1,0-8-1,3-4 6,-2-2-4,-2 0 5,-3-5-1,-5-2 9,-2-3 12,-4 2 82,-4 4 9,-2 2-38,-1 2-52,0 0-28,0 13-35,-7 10 34,-3 4 1,-4 7 1,-2 3-1,-1-2 2,-2 2-1,0-1 0,2-6 5,-1-1-6,3-5 0,2-2 0,4-6 0,1-1 0,2-9-1,-1-2-8,3-4 8,-2 0-8,-2 0 2,-2-10-40,2-10 2,2 0 26,5-3 18,1-1 1,9-3 0,18-2 0,12-1 0,8 0-1,8-3-7,5 7 8,1-1 0,-1 5-1,-9 5 1,-8 3 2,-13 2 12,-12 2 7,-7 3 25,-6 2 6,-5 0-26,0 0-8,0 1-16,0 0-2,-9 1 1,3 0 0,2 3-2,1 0-4,0 0-16,3 7 21,0 8-9,0 5 9,0 7 5,0 0-4,0 2-1,0-2 7,0 0-7,0-2 1,-5-4-1,-2 0-1,-4-7 0,4 0-12,4-14-139,1 0-354,2 0-1049</inkml:trace>
  <inkml:trace contextRef="#ctx0" brushRef="#br0" timeOffset="211212.3595">28460 18570 1886,'0'0'671,"0"0"-455,0 0-71,0 0-76,0 0-53,0 0-16,0 0-137,28 3-218,-40 16-989</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8:59:14.853"/>
    </inkml:context>
    <inkml:brush xml:id="br0">
      <inkml:brushProperty name="width" value="0.05292" units="cm"/>
      <inkml:brushProperty name="height" value="0.05292" units="cm"/>
      <inkml:brushProperty name="color" value="#FF0000"/>
    </inkml:brush>
  </inkml:definitions>
  <inkml:trace contextRef="#ctx0" brushRef="#br0">14593 8441 887 0,'0'0'485'16,"-2"0"-305"-16,2 0 71 16,0 0-20-16,0 0-57 15,0 3-83-15,0-3-58 16,2 2-27-16,-2-2 0 16,0 0 6-16,0 0 20 15,0 0 10-15,2 0 1 16,-2 0-4-16,0 0-3 15,0 0-9-15,0 0-1 0,0 0-2 16,0 0-8-16,0 0 2 16,0 0-6-16,0 0 2 15,0 0 5-15,0 0-18 16,0 0 11-16,0 0-12 16,0 0 0-16,0 0-6 15,0 0 0-15,0 0 0 16,0 0 0-16,0 0-10 15,0 10 5-15,-2-4-13 16,0 6 7-16,-7 16 17 16,-2 8 0-16,-4 10 11 15,-4 5-11-15,-1 3-1 16,3 1 1-16,-8-2 0 16,3-5-2-16,-2-7 1 15,5-8-5-15,4-8 6 0,4-5-10 16,8-11 9-16,3-4-5 15,3-5 6-15,-1-5 2 16,0 3 11-16,-2 0-8 16,3-2-5-16,1 4-10 15,-2-1-11-15,-2 1-15 16,0 0-32-16,3 1-25 16,-3-1-30-16,2 0-58 15,2-1-68-15,6 1-60 16,40-11-332-16</inkml:trace>
  <inkml:trace contextRef="#ctx0" brushRef="#br0" timeOffset="782.97">14981 8592 770 0,'2'-2'270'0,"-2"-2"-113"16,5-2 10-16,-10 2-53 16,5 0 3-16,0 1 0 15,-2 3-26-15,0 0-13 16,2 0-12-16,-2 0-19 16,0 0-14-16,2 0-8 15,0 0-10-15,-2 3-7 16,2-3-8-16,-2 0-7 15,-4 2-8-15,4-2 3 16,-2 2 6-16,-6 0 6 0,-7 4 28 16,0 2-16-1,-8 4-3-15,2-1-8 0,-1 5 0 16,4-2 0-16,0 0-1 16,5 3-1-16,-3 2-5 15,1-2 5-15,2 4 0 16,-1 2 0-16,2-6-5 15,7 3 5-15,-3-2-8 16,4-1 0-16,1 2 0 16,3-1 8-16,2 0-7 15,2-2-2-15,3 0 1 16,4-4 9-16,2 5-11 16,2-4-2-16,7-1 7 0,0 0-2 15,4-1 7 1,-3-6-10-16,1 5 2 0,-7-6 3 15,6-2 2-15,-5-4 4 16,-1-2 1-16,10-6 43 16,0 1-11-16,4-10 3 15,2-1-2-15,-10-4 1 16,2 0 16-16,-7-3 18 16,-5-2-5-16,-9-2-13 15,-4-13-40-15,-7-4-5 16,-3-1-12-16,-3-4-15 15,-3 11-35-15,1 14-50 16,-4 9-116-16,-57 22-316 16</inkml:trace>
  <inkml:trace contextRef="#ctx0" brushRef="#br0" timeOffset="1588.9">15338 9006 1190 0,'2'-3'274'0,"-2"3"-83"16,0-6 43-16,3 2-113 0,-1-1-46 15,2-10-13 1,0-1-17-16,6-9 9 0,3-10-20 16,1-7 16-16,12-14-5 15,-2-14-23-15,3-9-13 16,-3 3 14-16,-6 10 7 15,-4 20 19-15,-10 14-22 16,0 12-13-16,-1 5 8 16,-3 10-14-16,0 3-8 15,0 2-1-15,-3 0-9 16,2 0-4-16,-2 0 4 16,3 0 2-16,-2 0-5 15,2 2 1-15,-2 0-8 0,0 1-1 16,-2 4 9-1,-6 7 12-15,-1 3-1 0,-7 10-9 16,3 5 9-16,-5 10-6 16,0 4 7-16,0 2 1 15,1 2 1-15,0-2-2 16,1 1-1 0,1-3 0-16,3 0-16 0,3 0-1 15,1-4 3-15,4-4-1 16,4-4-5-16,2-4-3 15,3-5 1-15,12-8-8 16,2-2 1-16,14-5 3 16,6-8-12-16,7-4 1 15,-2-7-19-15,1-5-33 0,-8-2-75 16,-3 0-81-16,30-34-254 16</inkml:trace>
  <inkml:trace contextRef="#ctx0" brushRef="#br0" timeOffset="2405.04">15815 8855 894 0,'3'-2'291'16,"-3"2"-108"-16,0-4 9 0,-6 2-75 15,4 0-48 1,-2 0-3-16,-3 2-43 0,-5-3-8 16,-5 3-6-16,-3 3 9 15,-7 1-5-15,-5 2 1 16,2 6-7-16,0 0-7 16,2 6 0-16,0 2-1 15,3 4-17-15,0 2 11 16,7 2 1-16,2 1-2 15,8 0-7-15,3-5-6 16,7-2-16-16,8-5 17 16,11-5 11-16,12-7-1 15,11-5-20-15,5-5 13 16,0-7 17-16,-3-8 0 16,-8-6 10-16,-6-8 2 0,-14-3-6 15,-10 4 18-15,-8 1-2 16,-4 9-14-16,-2 5 13 15,-2 6 7-15,4 5-11 16,2 2-7-16,2 5 7 16,0 0-4-16,0 0-7 15,0 2-6-15,0-2 0 16,-2 3-22-16,2-1-1 16,0 1 1-16,0-1 20 15,2 5-8-15,-2-4-4 16,4-3 14-16,0 0 9 15,6 0-3-15,7-3 15 0,10 0 17 16,11-1-22-16,3-1-7 16,-4 5 0-1,-6 0-7-15,-8-2 8 0,-8-1 31 16,-11 3-2-16,-4-2 9 16,0 4 7-16,-2-2 5 15,0-2-19-15,2 4-13 16,-2-2-13-16,2 0-4 15,-2 0-11-15,2 0 1 16,-5 0 0-16,5 0 4 16,-2 0-5-16,2 0-1 15,-2 0-12-15,2 0 1 16,-2 0 3-16,-1 0 8 0,3-2-5 16,-1 2-5-16,-3 0-10 15,2-2 5-15,0 2-13 16,0 0-17-16,-4-2-46 15,-5-1-115-15,-7 3-117 16,-18-11-532-16</inkml:trace>
  <inkml:trace contextRef="#ctx0" brushRef="#br0" timeOffset="3327.64">16159 8828 859 0,'-3'0'227'0,"3"0"-59"16,0 0-39-16,0 0-42 15,0 0-14-15,0 0-1 16,0 0 11-16,-2 0 4 15,-3-3 0-15,1 1-15 16,-5-2-9-16,-3 0-17 16,-3 3-11-16,0 1-14 15,-10 0-3-15,-2 1-3 16,1 5-3-16,-7 1-12 16,-1 8 0-16,1 2-1 15,0 0-9-15,1 7 10 16,3 7-1-16,6-2-16 15,3 2 16-15,9 2-13 0,5-2 4 16,4-4-10-16,4-2 4 16,6-5 4-16,9-8 0 15,8-4-5-15,9-11-1 16,9-4 13-16,0-3 5 16,-2-10 18-16,-3-5-3 15,-9-2 2-15,-4-2 7 16,-12 4 7-16,-2 2 13 15,-6 3-10-15,-5 5-8 16,2 6 16-16,-4 6-2 16,0-2-5-16,-1 3-8 15,3 4-17-15,-6-2-4 0,5 0-6 16,1 5-9-16,-2-5-12 16,-2 5 3-16,-1 2 6 15,-3 6 11-15,-6 3 1 16,1 6 9-16,-3 5-2 15,3 4-6-15,-5 1 6 16,2 5-6-16,1 1 0 16,-1 5 6-16,2 6-6 15,-1 4 5-15,1 2-5 16,4-2 5-16,-1 1-6 16,-1-3 1-16,4 4 1 15,-1-6-1-15,-1 0 5 16,-1-5-6-16,1-6-12 15,-4-4 0-15,5-6 4 0,-3-6 1 16,4-5-1-16,-1-6 2 16,0 0 0-16,-4-4-3 15,0-4 8-15,-6-3 1 16,-7-3 11 0,-1-6 20-16,-2-5 5 0,-3-11 15 15,3-4-19-15,8-8 20 16,7-11-8-16,18-12-5 15,17-18-26-15,21-15-13 16,13-3 0-16,10 7-1 0,-3 19-25 16,-4 26-23-1,-8 21-52-15,-4 17-85 0,-5 16-63 16,44 48-264 0</inkml:trace>
  <inkml:trace contextRef="#ctx0" brushRef="#br0" timeOffset="3823.64">16078 9518 1244 0,'2'-5'258'0,"1"-2"-25"16,10-5 10-16,-9 4-84 15,1 5 12-15,-3 1-36 16,-4 2-32-16,2 0-37 16,-2 2-31-16,-1 0-32 15,1 2-3-15,0 0-24 16,-2 6 1-16,-6 5 23 0,4 10 0 16,-5 10 0-1,-1-3 2-15,-1 7 4 0,-1-6-6 16,4 4 0-1,-1-7-6-15,-1-2-9 0,6-7-12 16,1-5 1-16,3-11-14 16,2-3-29-16,2-4-11 15,3-2-65-15,1-8-44 16,34-46-380-16</inkml:trace>
  <inkml:trace contextRef="#ctx0" brushRef="#br0" timeOffset="4271.92">16408 9525 1262 0,'0'-7'202'16,"0"6"43"-16,2-1-64 15,-2 0-71-15,-2 2-17 16,0 0-33-16,0 0-21 15,-3 0-15-15,1 0-24 16,-7 2-9-16,1 1 9 16,-5 6 23-16,-7-1-22 15,-3 6 5-15,-3 1-6 16,5 4-8-16,-2 3 8 0,6 2-1 16,0 0-1-1,5 3-11-15,3-2 12 0,5 1-12 16,4-1 13-16,2-4 2 15,8-5-2-15,2-3-6 16,7-4 6-16,10-5 0 16,9-2 15-16,9-5 2 15,-1-8 4-15,1-3 9 16,-7-4 21-16,-9-5 25 16,-4-3 8-16,-10-6-7 15,-7-1-11-15,-8 5-54 16,-8 2-12-16,-3 2-36 0,-7 5-104 15,-5-4-167 1,-37-33-582-16</inkml:trace>
  <inkml:trace contextRef="#ctx0" brushRef="#br0" timeOffset="6489.4">16803 8711 773 0,'0'-3'285'15,"0"2"-67"-15,2-1-17 16,-2 0-78-16,0-1-29 16,-2 3-5-16,2 0-7 15,-3-2-7-15,1 4-13 16,0-4-5-16,0 2-5 16,-2 0-14-16,-2 0-20 15,0-2 3-15,-6 2 21 16,-3-1-18-16,0 1-8 0,-3-2-7 15,6 4 5 1,-1-2-6-16,-2 0-7 0,2 1 5 16,1 3-6-16,-1 1 0 15,-2 1-7-15,3 4 1 16,1 2-2-16,-6 4 1 16,10 0-7-16,1-2 5 15,2 0-3-15,4-6 2 16,4 6 1-16,4-4 8 15,3 4 1-15,3-4-2 16,5 1 2-16,4-2 0 16,-6-1 1-16,1-2 0 0,-7 0 0 15,-4-2-1-15,-4 0-1 16,-3 0-6 0,0 2-4-16,-3 0 1 15,-2 0 8-15,1 7 1 0,-3-4-1 16,-1 5 1-16,-4 0-1 15,-1 2-4-15,-3 1 6 16,-1-6 1-16,-2 1 0 16,2-5-1-16,3-1 0 15,3-5 10-15,1-1 14 16,2 0-9-16,2-3 23 16,-3-4 22-16,-1-3 1 15,-2-2 4-15,1-2-28 16,1 2-14-16,4-2-5 15,-4 6-6-15,7 2-12 0,3 0 1 16,-2 6-1-16,4 0-14 16,-4 2-8-16,2-2-16 15,2 0-25-15,-2 4-24 16,2-2-39-16,-2 2-64 16,1 2-74-16,4 7-5 15,10 12-356-15</inkml:trace>
  <inkml:trace contextRef="#ctx0" brushRef="#br0" timeOffset="7036.82">17050 8719 936 0,'-3'0'192'0,"2"0"-1"16,-2 0-59-16,1 0 3 0,0-2 4 15,0 2-10-15,0 0-15 16,2 0-10-16,-2 0-23 16,2 2-35-16,0 0-23 15,-7 3-16-15,-3 5 7 16,-2 5-1-16,-7 1-2 16,-5 4 8-16,4 0-8 15,-5 4-2-15,-1 5 7 16,1 2-8-16,-4 3 5 15,2 2-5 1,-2 0 1-16,0 3-9 0,2-2 8 16,1-2-8-16,1 1 2 15,5-6-2-15,2-4 0 16,7-4 0-16,2-4-1 16,5-6 1-16,2-6-7 0,2-3 6 15,2-3-18 1,-2 0-26-16,2-3-3 0,3 1-9 15,-1-5-17-15,9-7-73 16,7 1-175-16,36-37-228 16</inkml:trace>
  <inkml:trace contextRef="#ctx0" brushRef="#br0" timeOffset="7506.07">17186 8855 740 0,'5'-2'287'16,"-5"0"-94"-16,2 0 14 15,-2 2-48-15,0 0-19 16,0 0-5-16,0 0-23 16,0 0-1-16,0 0-12 15,0 2-12-15,-2-2-37 16,-3 2-25-16,3 5-19 16,-3-2 2-16,1 7 2 0,-5 8 1 15,-2 2-5-15,-5 3-5 16,1 4 8-16,1 5-8 15,-3-2 5-15,3 2-6 16,1-6 0-16,-3-1 0 16,7-1 1-16,-3-4-1 15,6-4-1-15,-3-4-22 16,5 0-28-16,1-6-36 16,2-3-36-16,1 0-57 15,0-5-87-15,0 0-4 16,4-12-107-16</inkml:trace>
  <inkml:trace contextRef="#ctx0" brushRef="#br0" timeOffset="7751.63">16910 9220 768 0,'-4'0'206'16,"4"0"-85"-16,0 0 2 15,0 0-45-15,4 0 5 16,0 0-4-16,-2 0 22 15,3 0 10-15,-3-2-3 16,0 2-45-16,2 0-29 16,8-3-10-16,1 0 8 15,8 1-11-15,5 0-14 16,6 2-7-16,1-2-17 16,-6 2-21-16,-1 0-29 15,-6-3-77-15,-4 3-41 0,-13-5-58 16,-26-13-389-16</inkml:trace>
  <inkml:trace contextRef="#ctx0" brushRef="#br0" timeOffset="8514.16">17137 8845 653 0,'-2'0'270'0,"2"0"-77"0,-2-2-19 16,2 2-58-16,0 2-43 16,0-2-11-16,-3 0-11 15,3 0 3-15,-2 0-5 16,2 0 10-16,-2 0 10 16,0 0-17-16,-1 0-14 0,3 0-7 15,-2 0-4 1,-1 0-3-16,3 0 3 0,0 2 3 15,0-4 6 1,0 4 0-16,-2-2-12 0,2 0-3 16,-4 0-10-16,-5 0-2 15,1 2 7-15,-4 0-8 16,1 0-7-16,-3 5-1 16,4-7 1-16,-7 3 0 15,-2-1-1-15,3 0-1 16,1 0-1-16,5 1-7 15,6-1-4-15,4-2-2 16,4 0-9-16,2 0 3 16,2 0 12-16,-4-2 9 15,3 4 18-15,5-2 22 0,3 0 10 16,3 0-29-16,-1 0-6 16,4 3-8-16,-3-3-1 15,6 2-4-15,0-2 4 16,3 0-5-16,0 0 0 15,-7 0 5-15,-2 0-5 16,-12-2 8-16,-3 2 11 16,-3 0 17-16,-3 0 2 15,1 0-15-15,0 2-9 16,2-4-6-16,-2 4-1 16,2-4-7-16,0 2-1 15,0 0-6-15,0 0-59 16,-2 0-55-16,2 2-102 0,-5-2-326 15,-11-14-481-15</inkml:trace>
  <inkml:trace contextRef="#ctx0" brushRef="#br0" timeOffset="9995.52">17703 8490 558 0,'0'0'374'16,"-3"0"-164"-16,3 0-30 0,0 2-62 16,-1-2-13-16,-4 0-12 15,5 0-10-15,0 0-4 16,0 0-23-16,5 2-19 16,-5-2-7-16,0 3-7 15,0-3-2-15,-5 2 7 16,10-2-1-16,-5 0-6 15,0 0-1-15,1 3-4 16,-1-3-5-16,3 0 7 16,0 0-5-16,-1 0 5 15,0 0-3-15,2 0-3 16,5 4 5-16,8 1 20 16,11 0 31-16,7 7-17 0,10-4-17 15,2-1-5 1,-2 2-10-16,1-3-10 0,-10-2 2 15,-17-2-5-15,-7 0-6 16,-10-2 8-16,-4 0-1 16,0-2-1-16,0 2-6 15,2 0 0-15,-3 0-6 16,3 0-21-16,0 0-33 16,-2-2-43-16,-1 4-73 15,0 0-113-15,-13 6-53 16,-38 7-477-16</inkml:trace>
  <inkml:trace contextRef="#ctx0" brushRef="#br0" timeOffset="10325.82">17777 8726 681 0,'0'3'150'0,"-3"-1"21"16,3 0-21-16,0 0-48 16,3-2 6-16,-3 1-20 15,2-1 5-15,2 0 20 16,0-1 2-16,6 1 2 16,9 0-4-16,18 1-23 15,7 6-15-15,5-7 1 0,4 0-10 16,-6 0-28-16,-5-3-17 15,-5-1-9-15,-13 4-5 16,-4 0-5-16,-11-1-2 16,-6 1-33-16,-3 0-78 15,-3-2-74-15,-8 0-130 16,-70-24-493-16</inkml:trace>
  <inkml:trace contextRef="#ctx0" brushRef="#br0" timeOffset="13530.11">18811 8257 964 0,'2'0'219'15,"-2"0"-37"-15,0 0-73 16,0 3-31-16,2 0-19 15,-2-1-2-15,0 5 36 16,0-2 10-16,0 6-25 16,-2-3-15-16,-2 2 9 15,-1 2 2-15,1 2-25 0,-2 0-7 16,-2 1 2-16,2 0 2 16,-1 1-16-16,-2 6-7 15,-4 0-4-15,4 4-7 16,-5 6-4-16,3 5-1 15,-7 4 4-15,2 7-2 16,-1 3 0-16,-1-1-9 16,2-4 1-16,1-8 0 15,4-4-1-15,4-13 1 16,5-7 11-16,2-2-11 16,0-9 0-16,2-3 6 15,-2 0 7-15,2-3-3 16,-2 0-11-16,0-6-14 0,2-2-71 15,3-7-134-15,-5-4-263 16,-5-31-872-16</inkml:trace>
  <inkml:trace contextRef="#ctx0" brushRef="#br0" timeOffset="14214.32">19210 8444 999 0,'-7'-5'150'0,"3"-1"-21"16,-10-5-51-16,-6 1-27 15,-2 4-27-15,-7-2 11 16,-2 2 10-16,4 4 0 16,-2 2-3-16,2 2-14 15,2 4-15-15,-1 8-13 16,-3 4-13-16,5 5 12 15,-1 9 1-15,5-3 0 0,7 7-10 16,8-4-1-16,10 1 11 16,13 1 3-16,4-5 9 15,11 1 9-15,8-3 8 16,5 1 14-16,1-9-7 16,7 4 27-16,-6 0-7 15,-3-2-20-15,-9-3-15 16,-11-2-20-16,-8-4-1 15,-7 0-9-15,-8 0 0 16,-9 4 1-16,2-2 7 16,-6 2 1-16,0-2 0 15,-7-3 24-15,-7-4 36 16,-5 2 18-16,-2-8 7 0,-8-2-11 16,7-3 5-1,4-6-11-15,11-3-4 16,10-7-2-16,11-7-34 0,10-10-5 15,16-7-7-15,10-8-16 16,9-11-19-16,4 5-43 16,-3 7-17-16,-9 13 5 15,-9 15-61-15,-6 15-49 16,-3 8-44-16,-4 8-89 16,24 24-397-16</inkml:trace>
  <inkml:trace contextRef="#ctx0" brushRef="#br0" timeOffset="15604.63">17529 9677 1087 0,'0'-2'270'0,"0"0"-104"15,0-3 94-15,0 2-103 16,0 3-65-16,0 0-10 16,-4 0-7-16,4-2-25 15,-4 2 2-15,-2 0-20 16,-2 0-10-16,-7-2-2 16,-12 2-11-16,0 0-8 15,-3 4-1-15,4 2 9 0,-1 3-9 16,8 0-13-16,-6 3 13 15,7 2-1-15,5 0-14 16,0 2 9-16,10-1-1 16,3 2 5-16,3 2-8 15,14 0 10-15,4 1 7 16,7-1 1-16,3-1 2 16,-2-4-10-16,-2-5 1 15,-3 3 0-15,-10-5 0 16,-7-3 0-16,-5 0-1 15,-2 0-2-15,-2 6 2 16,-4-2-1-16,2 4-7 16,-3 0 8-16,-3 5 1 0,-4-5 0 15,-2 2-1-15,-6 1 0 16,3-5-1-16,-8-3 1 16,5-7 2-16,-5 0 16 15,0-7 16-15,7 2 2 16,0-10 5-16,6 1-16 15,8 0 1-15,1-4 4 16,3 8 0-16,4-2-15 16,-2 5-8-16,0 5-7 15,0 2-16-15,0 0-48 16,-2 2-80-16,2 3-72 16,-2-1-137-16,-2 8 22 15,-10 18-506-15</inkml:trace>
  <inkml:trace contextRef="#ctx0" brushRef="#br0" timeOffset="16406.71">17877 9703 114 0,'0'-2'801'0,"0"2"-592"16,-3-2-32-16,1 2-26 16,2 0-37-16,0 0 5 15,0-2-10-15,0 2-11 16,0 0-16-16,0 0-10 15,-2-3 9-15,4 3 2 16,-2 0-8-16,0 0 3 16,0 0-6-16,0 3-12 15,0-1-9-15,0-2-9 0,0 0-18 16,-4 2-24 0,0 0-15-16,-3 6-23 0,-5 12 37 15,-3 6 0 1,-9 10 1-16,1 6 6 0,-2 1-5 15,2 3 5-15,2-2-6 16,-1-1 0-16,2 1 2 16,0-10-1-16,7-3-1 15,-1-7 1-15,8-8 0 16,-3-3-1-16,7-8 1 16,2-5-1-16,2-2 0 15,-2 1-8-15,0-1-13 16,4 0-4-16,-2-5-41 15,-2-1-77-15,3-4-91 0,-1-1-238 16,2-26-379-16</inkml:trace>
  <inkml:trace contextRef="#ctx0" brushRef="#br0" timeOffset="16976.54">18101 9865 1055 0,'0'-4'278'0,"0"3"-29"16,0-5 46-16,0 1-97 15,0 3-46-15,3 2-29 0,-3 2-35 16,0 0-23 0,0 1-22-16,-3-3-25 15,2 2-17-15,-1 3-1 0,-2 6 0 16,-4 7 2-16,-5 6 8 16,-1 3-10-16,-1 4 6 15,-3 3 0-15,3 0-5 16,-5 2 0-16,2-4 5 15,-2-2 0-15,-1 0-6 16,6-4 0-16,1-3-24 16,6-9-24-16,1-1-18 15,5-4-17-15,0-1-35 16,-2 4-26-16,4-6-41 16,0 6-79-16,-1-6-49 15,-16 11-305-15</inkml:trace>
  <inkml:trace contextRef="#ctx0" brushRef="#br0" timeOffset="17190.43">17768 10314 604 0,'2'0'288'0,"2"0"-77"16,1 0-13-16,3 0-69 16,0 0 6-16,-3-3 0 15,9-3-57-15,11 2-55 16,8 0-8-16,5 4-2 15,1 0-4-15,-2-3-8 16,-3 3-1-16,-3 0-18 0,-9 0-63 16,-4-1-94-16,-8-1-50 15,-4-16-300-15</inkml:trace>
  <inkml:trace contextRef="#ctx0" brushRef="#br0" timeOffset="17488.32">18080 9731 479 0,'4'-2'679'0,"0"2"-527"16,9-3 10-16,13 3-32 15,0 7-53-15,10 3-31 16,-3 3-38-16,-1 0-8 16,-10-3-101-16,-4 2-137 15,-11-3-527-15</inkml:trace>
  <inkml:trace contextRef="#ctx0" brushRef="#br0" timeOffset="18434.23">18927 9907 674 0,'-4'0'357'0,"4"0"-170"15,0-1 19-15,0-3-25 16,0 4-25-16,4 0-16 16,-4 0-16-16,0 0-8 15,0 4-19-15,2-8-13 16,-2 4-15-16,2 0-12 15,0 0-15-15,1 0-12 16,1 0-10-16,1 4-10 16,2-4-8-16,3 0 11 15,15 4 2-15,8-2-7 0,7 0-2 16,1 2-5-16,-3-3 1 16,-9 4-1-16,-2-5 0 15,-8 2 5-15,-1-2-6 16,-11 0-21-16,-5 0-36 15,-4-2-34-15,-3 4-55 16,-1-2-41-16,-8 4-107 16,-3 0 18-16,-12 1-101 15,-58-5-557-15</inkml:trace>
  <inkml:trace contextRef="#ctx0" brushRef="#br0" timeOffset="18838.34">18831 10120 625 0,'0'0'204'16,"0"0"-50"-16,2 0 43 15,-2 0-71-15,3-3-8 16,-1 3 11-16,4-2-3 16,-2 2-25-16,6-2-22 15,1-1-26-15,5 1-10 16,-1 2 5-16,5-2 8 16,5 4-16-16,4-2 2 0,5 5-4 15,5-1-7-15,5 3-8 16,-1 0-8-16,-5-2-14 15,-11-1 10-15,-14 3-11 16,-10-7 0-16,-3 0 0 16,-1 0-23-16,-5 0-37 15,-3 0-76-15,-5 0-25 16,-8 2-13-16,0-1-90 16,-34 3-431-16</inkml:trace>
  <inkml:trace contextRef="#ctx0" brushRef="#br0" timeOffset="20438.28">20327 9543 1025 0,'0'0'285'0,"0"-2"-12"16,2 2-57-16,-2 0-70 16,0 0-14-16,0 2-26 15,0-2-19-15,-2 0-22 0,0 0-4 16,-3 6-35-16,-1 0-25 15,-6 8 25-15,-3 7 22 16,-5 11-4-16,-1 2-14 16,0 4-5-16,2 3 4 15,-1 3-20-15,5 0 0 16,2-2 0-16,-3-5-9 16,3-3 6-16,1-8-6 15,3-6 2-15,3-5 5 16,2-6-1-16,1-4-6 15,0-5-7-15,3 0-21 16,0 0-28-16,0-3-10 16,-2 1-34-16,0-7-131 0,-9 0-324 15,-22-33-586 1</inkml:trace>
  <inkml:trace contextRef="#ctx0" brushRef="#br0" timeOffset="21027.6698">20697 9784 1066 0,'-3'-7'171'15,"3"4"-9"-15,-3-6-5 0,2 0-79 16,-3 2-54-16,-3 1-24 16,-4-4 6-16,-11 3 8 15,-3-4-1-15,-6 1 7 16,-4 2-13-16,-2 0 2 16,-1 4 11-16,1 1-14 15,3 3-6-15,3 3-2 16,7 6-16-16,3 2 6 15,2 3-6-15,7 0 9 16,3 6-10-16,6 4 13 16,9 2 6-16,4 3 1 15,13 3-1-15,4-1 9 16,7 6-8-16,7-7 7 16,-2 0 1-16,-4-4-8 0,-10-4 0 15,-8-5 3-15,-9-5-4 16,-13-1-15-16,0-2 2 15,-9 0 13-15,-3-3 31 16,-12-2 24-16,2 1-10 16,-4-5 12-16,5-5-7 15,5-2-2-15,3-4-6 16,5-1-8-16,7-9-26 16,3-4-8-16,8-5-19 15,8-7-6-15,7 2-25 16,5 3-44-16,11 6-41 15,-1 14-89-15,9 6-28 16,77 26-329-16</inkml:trace>
  <inkml:trace contextRef="#ctx0" brushRef="#br0" timeOffset="21616.25">19660 10337 899 0,'0'-2'338'0,"2"2"-163"16,-2 0 52-16,2 0-76 15,1 2-74-15,-1-2 2 16,3 0 2 0,2 0-15-16,15 2-10 0,13 2-17 15,18 0-2-15,19 2 14 16,18 4 14-16,14-1-1 15,72 12-1-15,13 4-7 16,-139-20-13-16,-6-3-5 16,41 3-23-16,-23-3-14 15,-24-2 7-15,-13-2-1 16,-20-1 6-16,-5 3-13 0,-3-2-66 16,-6 4-93-16,-11-2-167 15,-9 3-53-15,-86 2-274 16</inkml:trace>
  <inkml:trace contextRef="#ctx0" brushRef="#br0" timeOffset="22028.79">20061 10502 985 0,'0'-5'550'0,"2"5"-354"0,6-2 89 15,-8 0-73-15,0 2-68 16,0 0-36-16,0 2-29 16,0-2-29-16,0 2-16 15,-4 3-34-15,4-4-13 16,-4 3-11-16,-1 6 3 15,2 10 21-15,-4 4 6 16,1 5-5-16,-4 5 0 16,2-3 0-16,-3 8-1 15,-1-3 2-15,1 2-1 16,-7-6-1-16,3 0-7 0,-4-6 6 16,9-10 1-1,3-2-1-15,3-10 1 0,4-2-38 16,2-4-16-16,0 0-43 15,5-3-73-15,3-9-136 16,44-41-422-16</inkml:trace>
  <inkml:trace contextRef="#ctx0" brushRef="#br0" timeOffset="22475.36">20447 10638 1055 0,'3'-2'330'0,"1"-1"-129"0,0-2 104 16,-2 1-116-16,-2 2-57 15,-2 2-29-15,0 0-44 16,0-4-28-16,-5 4-28 16,0-3-3-16,-2 2 0 15,-4-2 6-15,-7 3-6 16,0 0 0-16,-4 4-2 15,-1 7-8-15,-2-4-1 16,-2 8 11-16,6 1-6 16,0 4-6-16,2 2 5 15,5 2-6-15,8 2 13 16,3 0 1-16,7-1-1 16,5-4-1-16,6-3 1 0,3-1 0 15,11-9 17 1,6-2 19-16,8-6-3 0,10-3-5 15,2-6 2-15,-1-8 11 16,-1-9 23-16,-2-6-10 16,-14-6-3-16,-11-2 6 15,-21 0-45-15,-25-1-12 16,-20-3-88-16,-16 8-119 16,-9 10-162-16,-72-6-781 15</inkml:trace>
  <inkml:trace contextRef="#ctx0" brushRef="#br0" timeOffset="33968.11">17342 9515 968 0,'0'-2'175'16,"0"2"-17"-16,0 0-55 15,2 0-28-15,-2 2 0 16,-2-2-25-16,0 0 17 15,2 2-11-15,-4-2 4 16,-2 1-5-16,0 6 8 16,0-3-9-16,-5 2-6 15,1 0-19-15,1-3 2 16,1 5 7-16,-8-1 7 16,0 0-12-16,1 5-9 15,-6-1-3-15,4 1-3 0,-3 0-8 16,0 2 4-16,0 0-4 15,-1 4 1-15,0-2-11 16,3 3 10 0,-1 4-10-16,2 3-1 0,1 8 1 15,-1 7 1-15,1 5-1 16,1 2 1-16,1 2 0 16,0 2 1-16,5-2-1 15,0-1-1-15,6-3 0 16,9-5-2-16,7-5-11 15,5-2 13-15,6-3 8 16,5-6 2-16,5 0-1 0,-1-4-1 16,0-8-2-16,-10-5-6 15,0-2-29-15,-13-4-22 16,-3 0-61-16,-5-2-85 16,-4-17-142-16</inkml:trace>
  <inkml:trace contextRef="#ctx0" brushRef="#br0" timeOffset="34658.21">18227 9647 873 0,'0'0'242'0,"0"0"-76"15,0 2-1-15,0-2-57 16,2 2-25-16,-2 3-35 16,2 2 13-16,3 10 34 15,3 6-31-15,6 5-2 0,1 10 5 16,10 0-10-1,2 9 14-15,2-1-8 0,-2 2-24 16,-9 1-14-16,-9 9-2 16,-7-5-1-16,-7 10-10 15,-6 1-1-15,-11 2-11 16,-8 0 6-16,-8-6 1 16,-3-6-1-16,-6-13 3 15,2-12-3-15,3-7 8 16,4-8-14-16,6-2-30 15,11-5-64-15,3-5-112 16,5 0-172-16,-21-18-334 16</inkml:trace>
  <inkml:trace contextRef="#ctx0" brushRef="#br0" timeOffset="35784.74">16069 9980 611 0,'0'2'123'16,"0"-4"-2"-16,0 2-14 16,-2 0-38-16,2 0 4 15,0 0 16-15,2 0-13 0,-2 0 7 16,0 0 13 0,0 0 1-16,0 0 17 0,0 0 3 15,0 0-3-15,0 0-21 16,0 0-7-16,0 0-1 15,0 0-4-15,0 0-1 16,0 0-13-16,0 0-10 16,0 0-10-16,0 0-2 15,0 0-14-15,0 0-10 16,0 0-18-16,0 0-2 16,0 0-2-16,0 0-10 15,-2 17 2-15,-7 4 8 16,-2 13-7-16,-4 4 8 15,-1 7 1-15,0 2 5 16,5 4-6-16,-2-5 0 0,1-2 0 16,1-7 0-16,5-8 4 15,1-7-4-15,3-10 0 16,-1 0 1-16,3-8 0 16,0-2 1-16,0-2 8 15,0-2-8-15,0 0 11 16,0 0-13-16,0 2-41 15,3-3-56-15,-1 1-73 16,7-5-101-16,49-42-380 16</inkml:trace>
  <inkml:trace contextRef="#ctx0" brushRef="#br0" timeOffset="36347.01">16535 10181 940 0,'0'-3'132'15,"-2"0"39"-15,0-1-50 0,-1-3-20 16,0 3 14 0,2 0-2-16,-1 0-10 0,-6 1-32 15,0 1 1 1,-3-5-27-16,-5 3-18 0,-3 4-5 16,-6 0-11-16,-2 4 4 15,0 5-14-15,-2 2-1 16,0 5 0-16,-2 6-8 15,2 2-2-15,2 5 8 16,8 1-4-16,-2 3-3 16,9-10-1-16,8-5-4 15,4-1-14-15,8-10 20 16,2 0 3-16,11 0 5 16,10-5 15-16,9 0-7 15,5-4-8-15,-6-2-11 0,-3-2-1 16,-9-7 11-1,-7 1 1-15,-2-9 10 0,-8-4 26 16,0 0 2-16,-6-8-11 16,-1 3-17-16,-6-2-9 15,1 6 5-15,-4 5-6 16,0 5-33-16,0 7-54 16,-1 2-145-16,-10 5-227 15</inkml:trace>
  <inkml:trace contextRef="#ctx0" brushRef="#br0" timeOffset="37121.71">16678 10186 109 0,'0'-4'1231'0,"0"0"-1054"16,0 1 73-16,4-4-92 15,-8 3-76-15,2 2-17 16,-3 0-55-16,-1 4-10 16,-2 0-18-16,-2 5 17 15,-12 3 1-15,1 5-1 16,-3 1-32-16,4 8-14 16,1 1-4-16,11 3-22 15,6-3 19-15,2-8 24 16,8-1 9-16,4-3 12 0,7-10 9 15,2-1 14-15,8-4 13 16,0-6 0-16,-2 0-9 16,0-2 6-16,-5-6 57 15,-3 0-36-15,-2-2-8 16,-4-1 23-16,-5 2-4 16,-5 2-2-16,2 10 21 15,-5-2-20-15,-5 7-11 16,4-2-16-16,-1 2-13 15,0 0-9-15,0 2-6 16,0-2-9-16,0 2 2 16,-6 5-10-16,-3 3 17 15,0 3 0-15,-4 10 0 0,-3 0-9 16,2 10 8-16,5 1-5 16,-2 8 6-16,6 2 1 15,3-4-1-15,4 2-5 16,2 1-3-16,1-5-7 15,3-1-1-15,-1-3 15 16,-3-2-8-16,-2-6 0 16,-2-3 8-16,-3-5 0 15,-1-1-7-15,3-4 8 16,-2-5-7-16,-3 2 6 16,1-4 1-16,-10-2-9 15,3-2 9-15,-6-2 24 16,-1-6 20-16,0-4 5 0,3-4-1 15,5-6-6 1,1-8 11-16,14-7-1 0,12-6-10 16,11-13-15-16,13 1-19 15,17 3-8-15,-2 15-7 16,-4 9-22-16,-7 17-43 16,-3 9-39-16,-6 12-60 15,-8-1-88-15,-8 10-223 16,-34 25-519-16</inkml:trace>
  <inkml:trace contextRef="#ctx0" brushRef="#br0" timeOffset="37586.78">16869 10650 906 0,'2'0'545'0,"1"-2"-412"16,-1-1 139-16,0 0-110 15,-2 3-50-15,3 0-20 0,-3 0-29 16,-3 0-8-16,3 3-22 16,-2 0-10-16,2-1-17 15,0 0-6-15,0 3-9 16,2 7 9-16,-2 3 12 16,0 7-10-16,-2 4 7 15,-3 2-3-15,0 5-5 16,-3-4 11-16,2 0-11 15,-4-2 5-15,6-5-5 16,2-5-1-16,0-9 0 16,0-3-5-16,2-5-32 15,0 0-25-15,2-4-49 16,0 3-51-16,6-6-93 0,44-26-371 16</inkml:trace>
  <inkml:trace contextRef="#ctx0" brushRef="#br0" timeOffset="38045.04">17262 10754 1066 0,'0'-2'327'0,"-4"-1"-137"15,8 1 86-15,-4-1-103 16,0 1-56-16,0 2-11 0,0 0-17 15,0 0-11 1,0-2-12-16,0 4-17 0,-5-2-13 16,3 0-22-16,-2 2-14 15,1-2-13-15,-4 3-8 16,-6 6 13-16,-5 5 8 16,-6 6 5-16,2-3-5 15,-1 6-1-15,8-2-7 16,1 2-1-16,3 0-1 15,7-3 10-15,2-2-2 16,6-3-8-16,4-1 4 16,4 1 5-16,6-9 1 15,7-1 9-15,-1-2 6 0,7-3 8 16,0-3-5 0,3-4 6-16,2-8 13 0,-6-5 26 15,0-6-9-15,-6-8 18 16,-8-6-19-16,-12-6-38 15,-6 2-15-15,-16 1-90 16,-13 8-93-16,-14 9-162 16,-106 8-473-16</inkml:trace>
  <inkml:trace contextRef="#ctx0" brushRef="#br0" timeOffset="39216.97">21370 10618 1227 0,'4'-3'291'0,"1"3"-167"16,10-1 85-16,5-2-103 0,8 3-53 15,3 0 17 1,0 3 10-16,2-3-1 0,-5 1 7 15,-2-1-14-15,-4 0-21 16,-2-1-17-16,0-2-20 16,-2 3-14-16,-2 0-10 15,-10 0-65-15,-4 0-96 16,-4 7-172-16,-6 3-230 16,-50 19-538-16</inkml:trace>
  <inkml:trace contextRef="#ctx0" brushRef="#br0" timeOffset="39393.68">21346 10851 261 0,'4'0'1057'0,"3"0"-841"16,10-3 4-16,17 1-116 15,8 2-76-15,5 0-28 16,8 2-51-16,-3 1-162 15,82 10-142-15</inkml:trace>
  <inkml:trace contextRef="#ctx0" brushRef="#br0" timeOffset="39755.18">22146 10624 1442 0,'0'-2'346'15,"1"-2"-25"-15,4 0-16 16,-3 4-70-16,1-3-46 16,-3 6-34-16,0-3-55 15,-3 1-40-15,3 2-55 16,-4 1-5-16,-5 3-39 15,-1 9 7-15,-6 8 32 16,-7 8 2-16,2 11-1 16,-4-3 7-16,4 4-7 0,-1-1 11 15,2-2-11 1,2-5-2-16,5-5-21 0,1-7-38 16,8-10-63-16,-2-2-52 15,6-9-28-15,4 0-10 16,2-3-73-16,57-20-183 15</inkml:trace>
  <inkml:trace contextRef="#ctx0" brushRef="#br0" timeOffset="39947.54">22366 10798 1549 0,'0'-2'322'0,"1"2"2"15,3 0-72-15,-4 0-126 16,0 0-81-16,0 2-45 16,-4-2-38-16,3 7-133 15,-3 4-129-15,-11 38-239 16</inkml:trace>
  <inkml:trace contextRef="#ctx0" brushRef="#br0" timeOffset="40454.21">22860 10816 1333 0,'10'-11'251'0,"-3"-1"2"16,4-11-40-16,-2 2-109 15,-4 4-13-15,-8 3-43 16,-3-3-37-1,-8 8-11-15,-11-3-11 0,-10 4 11 16,-9 5 8-16,-2 6-4 16,2 2-4-16,8 10-7 15,10-4-14-15,8 8-3 16,9-1 3-16,9 6 15 16,9 5 6-16,9 2 8 15,4 8-1-15,9-2 2 16,1 6-3-16,-6-1-6 0,3 2 1 15,-9-4-1-15,-7-4 0 16,-7-5-11-16,-9-4-4 16,-11-10 0-16,-8 0-1 15,-2-11 16-15,-7-4 15 16,-8-6 33-16,4-8 22 16,-3-2 4-16,5-6-2 15,8-2-8-15,9-6 8 16,14-2-28-16,16-8-22 15,13-2-14-15,19 0-2 16,19-3-6-16,12 7-86 16,4 12-23-16,-12 12-20 15,-6 12-35-15,-23 4-67 0,-18 4-227 16,-33-8-619 0</inkml:trace>
  <inkml:trace contextRef="#ctx0" brushRef="#br0" timeOffset="41858.48">19268 12250 1262 0,'4'-6'291'0,"-1"-3"-101"16,6-4 74-16,-5 0-85 15,-2 5-37-15,0 1-35 16,-2 4-22-16,-2-2-22 16,0 3-18-16,-2 2-24 15,0-2 0-15,-6-3-21 16,-12 4 0-16,-12-2 1 16,-8 3 3-16,-4 4-4 0,1 5-10 15,7 3 1-15,9 2-3 16,4 6-11-16,11 2-1 15,8 3-3-15,11 1 0 16,6 1 11-16,18 1 1 16,4 0 7-16,17-4 2 15,-4 0-3-15,-1-2 0 16,-14-1-1-16,-9-10-1 16,-12-2-5-16,-10 0-8 15,-8-2 1-15,-7 4 17 16,-8 1-1-16,-1 2 7 15,-7-2 7-15,-4-3-6 16,3-6 13-16,3-3 18 16,-1-3-7-16,6-4 1 15,5 0-10-15,2-2 10 16,7-3-26-16,1 3-24 16,-3-4-63-16,2 1-75 0,-2 0-140 15,-19-1-356-15</inkml:trace>
  <inkml:trace contextRef="#ctx0" brushRef="#br0" timeOffset="42224.65">19604 12280 1599 0,'2'-7'266'0,"1"4"65"16,0-7-56-16,-1 6-91 16,0 4-26-16,-4 0-40 15,2 2-32-15,-2-2-38 16,-1 2-48-16,0 2-9 16,-3 4-48-16,-7 8 29 15,-7 10 28-15,-12 8 0 16,-6 6 18-16,-4 4-11 15,-4 7-6-15,-4-1 8 16,2 0-9-16,-4 0-1 16,8-8-62-16,14-8-50 0,1-5-17 15,14-12-52-15,4-5-11 16,9-6-101-16,4-4-233 16,56-24-173-1</inkml:trace>
  <inkml:trace contextRef="#ctx0" brushRef="#br0" timeOffset="42608.63">19830 12533 1192 0,'2'-4'303'0,"-2"-3"-6"16,2 1 24-16,0 3-107 15,-2 1-49-15,0-1-37 16,-2 3-34-16,0 3-32 15,0-1-33-15,0 0-29 16,-6 4-39-16,-7 8 25 16,-5 8 14-16,-9 4 1 15,-2 4-1-15,2 4-19 16,-3-1-65-16,1-4-41 0,7 0-14 16,-5-2-86-16,3-5-119 15,-28 12-230-15</inkml:trace>
  <inkml:trace contextRef="#ctx0" brushRef="#br0" timeOffset="42834.86">19400 12850 572 0,'0'0'823'0,"2"0"-643"16,0 0 82-16,3 1-85 15,-3-2-75-15,2 1-16 16,-3 0-2-16,5 0-14 15,-2-3-26-15,12 2-20 16,4-2-15-16,9 2-9 16,9-2-20-16,6 1-16 15,3 2-46-15,-3-2-37 0,-1-3-76 16,-7 0-154-16,16-21-211 16</inkml:trace>
  <inkml:trace contextRef="#ctx0" brushRef="#br0" timeOffset="43100.31">19776 12386 943 0,'5'0'374'0,"-3"-1"-188"16,6-1 75-16,4 2-96 16,9 2-104-16,4-1-38 15,12 3-10-15,-4 1-11 16,3-2-2-16,-12 1-46 16,-2 3-158-16,1-6-284 15</inkml:trace>
  <inkml:trace contextRef="#ctx0" brushRef="#br0" timeOffset="43437.47">20530 12564 971 0,'0'0'625'0,"0"0"-439"16,1 0 98-16,7 0-73 0,0 2-121 15,13 5-42-15,5-1-27 16,10 2-6-16,-3-2-8 15,-5 4-7-15,-2-6-19 16,-12-1-74-16,-5 2-89 16,-12-3-152-16,-23 10-419 15</inkml:trace>
  <inkml:trace contextRef="#ctx0" brushRef="#br0" timeOffset="43592.89">20507 12767 1235 0,'0'0'480'0,"3"0"-293"16,1 0 133 0,2-2-137-16,13 2-87 0,3 2-29 15,8-2-67-15,5 0-42 16,-6-2-141-16,-3 0-184 16,30-23-550-16</inkml:trace>
  <inkml:trace contextRef="#ctx0" brushRef="#br0" timeOffset="45918.11">21468 12755 1060 0,'0'-2'255'0,"-4"2"-79"16,8-4 83-16,-4 2-65 16,-4 2-68-16,4-1-14 15,0 1-25-15,4 0 2 16,-4 0-13-16,0 0 2 15,0 0 0-15,0 0 0 16,0 0 5-16,0 0-7 0,3 1 14 16,-3-1-25-16,-3 0-25 15,3 2-19-15,0-2-19 16,0 4-2-16,-4-2-14 16,1 2-14-16,-4 10 12 15,-3 6 16-15,-4 8 9 16,-2 5-8-16,1 1 1 15,0 0 13-15,-4 3-14 16,4 0 7-16,-3-4-7 16,5-2-1-16,1-4 0 15,4-8 0-15,-3-3-2 16,4-5 2-16,4-6 0 16,1 2 0-16,-1-7 0 15,3 2 1-15,-1-1-1 16,1-1-17-16,-2 0-41 0,-1 0-52 15,3-1-46-15,0 1-49 16,0 0-91-16,0 0-271 16,23-19-269-16</inkml:trace>
  <inkml:trace contextRef="#ctx0" brushRef="#br0" timeOffset="46497.78">21811 12956 1088 0,'3'-2'237'16,"-3"-4"-13"-16,0 2 7 16,-3-1-89-16,1 2-32 15,-1 1-35-15,-2 0-21 16,3-3-14-16,-4 5-13 15,0 0-15-15,-7 5 6 16,-10-5 8-16,1 2-10 16,-5 0 7-16,7-1 5 15,0 1 1-15,5 0-7 16,1 1-4-16,1-1-1 16,1 0-11-16,1 4 0 15,-1-1-6-15,-2 4-1 16,1 1 0-16,-3 2-5 15,5 4 4-15,-3 0 2 0,1 5 0 16,4 2-5-16,0 0 4 16,2 1 1-16,2-1-1 15,4 0-7-15,5-2 1 16,3-1 7-16,4-3 0 16,7-4 9-16,0 1 6 15,9-5 7-15,2-1 26 16,4-1-3-16,2-7-18 15,1-2 24-15,0-8 2 16,-3 1 17-16,2-9-11 16,4-3 4-16,-4-3-20 15,-1-4-16-15,-7-4 5 16,-3-3-26-16,-9-4-6 0,-6 1-21 16,-9 0-58-16,-17 5-79 15,-8 4-65-15,-15 5-95 16,-91-13-430-16</inkml:trace>
  <inkml:trace contextRef="#ctx0" brushRef="#br0" timeOffset="47248.9">22503 12629 210 0,'4'-2'870'16,"-3"-3"-696"-16,4 0 78 16,-2 1 0-16,-3 1-77 15,0 2-28-15,-3 1-19 16,3-2-44-16,0 2 1 16,0 0-7-16,0 0-13 15,-2 2 5-15,2-2 4 16,0 0-2-16,0 0-11 0,-3 0-2 15,3 0-23-15,-1 0-6 16,1 1-11-16,-2-1-11 16,2 3-5-16,-4 1-3 15,-6 6 0-15,-5 4 3 16,-3 8-3-16,-9 8 12 16,-2 3 3-16,1 8-9 15,-7-1-5-15,3 4 5 16,9-2-4-16,-1-3-2 15,5-7 0-15,2-8 1 16,5-8-1-16,7-6 1 16,2-7 0-16,3-3 10 15,2 0 2-15,-2-1 11 0,1-1-10 16,-1 0-14 0,3-1-42-16,-1 0-45 0,1-7-105 15,1-1-57-15,1-3-99 16,12-20-434-16</inkml:trace>
  <inkml:trace contextRef="#ctx0" brushRef="#br0" timeOffset="47683.94">22511 12879 1053 0,'0'-3'282'16,"0"-1"-9"-16,2-3-7 15,-2 4-97-15,3-4-31 16,-3 6-22-16,0 1-8 16,0 0-21-16,0 0-12 15,0 0-9-15,-3 0-26 16,1 1-35-16,2 3-5 15,-4-1-23-15,-2 2-6 16,-4 6 29-16,-5 4 6 16,4 4 0-16,1-8 0 15,3 2-6-15,6-10 1 16,2-3 14-16,2 0 10 0,-1-2 49 16,5-3 28-16,2-5-39 15,6-3-47-15,2-3-10 16,-7 1-4-16,-1 4-2 15,-7 8-21-15,-2 1-81 16,0 4-96-16,-6-1-100 16,-2 8-289-16,-24 26 46 15</inkml:trace>
  <inkml:trace contextRef="#ctx0" brushRef="#br0" timeOffset="48352.92">22953 12922 859 0,'9'-6'212'0,"-3"-1"-46"15,5-9 37-15,3 6-44 16,-10 1-32-16,1-1 40 15,-3 1-64-15,-4 1-2 16,2 0 2-16,-3-1-32 16,-3-2-16-16,-5-1-22 15,-1 1-12-15,-1-6-20 16,-9 3 14-16,2-2-6 16,-5 2-8-16,3 5 1 15,2 2 10-15,2 2-5 0,-2 3 13 16,6 4-19-16,-1 3-1 15,-5 2 0-15,3 5-1 16,-4 3 0-16,3 4-5 16,2 0 0-16,8 6 5 15,3-2-5-15,8 3 4 16,3 0 1-16,14 1 1 16,4 1 2-16,8 0 5 15,3 4 2-15,2-6-7 16,-4-3-2-16,-11-3 1 15,-2-11 0-15,-11-3 5 16,-7-2-6-16,-2 0 0 0,0-1-1 16,-2 2-8-1,-3 2 7-15,-3 2 1 0,-1 2 0 16,-7 1 1-16,-3-5 3 16,-4 0 24-16,-6-4 23 15,-2-3 22-15,2-8 16 16,-4-6 4-16,7-2-1 15,11-7 29-15,10 0-1 16,12-5-49-16,18-6-25 16,15 2-18-16,15-6-26 15,15 8-1-15,-1 4-45 16,-7 10-106-16,-14 9-94 16,-23 7-98-16,-5-3-251 0,-13-24-136 15</inkml:trace>
  <inkml:trace contextRef="#ctx0" brushRef="#br0" timeOffset="91989.2099">21165 8163 693 0,'0'-7'117'0,"2"0"-6"15,-2-11 45-15,0 2-75 16,0 2-9-16,0-2-9 15,5 4 9-15,-5-4-23 16,0-2-1-16,-5-1 11 16,3 5-17-16,-2-6-9 15,1 3-20-15,3 5-13 16,-2-5-15-16,2 9-59 16,2 1-44-16,3 3-49 15,4 4-309-15,22-5-3 0</inkml:trace>
  <inkml:trace contextRef="#ctx0" brushRef="#br0" timeOffset="93192.88">21252 7908 100 0,'0'-1'667'0,"5"-6"-476"16,-3 2 14-16,2-2-20 15,-2-3-58-15,3 6-26 16,-3 0 7-16,-1-1-18 16,-1 0 15-16,0-2-29 15,3 3-23-15,-3-1 11 16,0 3 1-16,0 2-19 15,0 0-23-15,0 0-13 16,0 2 5-16,0-2-1 0,0 0 1 16,0 0 3-16,0 0-6 15,-3 0 10-15,3 2-9 16,3-2-13-16,-3-2 0 16,0 2 1-16,0 0-1 15,0 0 0-15,0 0-1 16,0 0 0-16,0 0 1 15,0 0 6-15,-9 6 3 16,7-3-1-16,0-3-8 16,-2 1 0-16,-6 3 13 15,2 1-5-15,-1 0-7 16,-2-1 0-16,-1-2-1 16,2 2-9-16,-2 3-27 15,1-6-27-15,-4 5-96 16,-3 1-39-16,-3 1-4 0,4-2-19 15,-1 2-13-15,1 3 24 16,5-3-1-16,1 1 79 16,-4-4 16-16,10 2 2 15,-2-3 110-15,3-2 4 16,6 2 61-16,2-4 49 16,1-2 67-16,-1 0 72 15,-3 0-44-15,2 2-43 16,-1-3-18-16,-2 2-22 15,-2 1-31-15,2-3-2 16,0 3-26-16,0 0-8 16,0 0-1-16,0 0 21 15,0 0-1-15,0 0-1 0,0 0-8 16,0-1-29-16,2 1-18 16,2 1-6-16,0-2-5 15,4-2-1-15,3-2-6 16,5 1 0-16,7-5 0 15,-4 4 6-15,2-5-12 16,-3 0 6-16,-3-1-1 16,-1 3 0-16,-5 1 1 15,-3-1 0-15,-2 1 1 16,0 4 0-16,-4-1 8 16,3 1 2-16,-3 1 4 15,0 2 1-15,0-4 1 0,0 4 11 16,0 0-13-16,0 0-4 15,0 4-4-15,0-4 4 16,0 0 4-16,-3 0-2 16,3 0 4-16,0 2-2 15,0-2 7-15,-4 0 16 16,4 0 4-16,0 0-9 16,0 0-12-16,0 0-3 15,-2 3-12-15,0-3-5 16,2 0 0-16,-2 2 7 15,2-2-8-15,0 2-1 16,-2 1-9-16,-3 4 4 16,-1 6 6-16,-6 8 0 0,-5 4 0 15,3 6 4 1,-1 9-4-16,-4 2 0 0,5 2-1 16,-5 10 1-16,3-2 0 15,3 5 0-15,-1 5 1 16,4-2-1-16,1 6 6 15,0 4-5-15,-5-6 0 16,2-2-1-16,0-2 0 16,1-16 2-16,2-11-2 15,4-11 0-15,5-16 1 16,0-6 17-16,3-3 41 16,-1 2 53-16,0-6 14 15,1 0-21-15,3-10-73 16,-4 3-20-16,0-2-11 15,1 5 0-15,-3 4-1 0,0 4-41 16,0 1-58-16,0 2-63 16,0 2-64-16,0-2-25 15,2 0-88-15,10-19-454 16</inkml:trace>
  <inkml:trace contextRef="#ctx0" brushRef="#br0" timeOffset="93775.28">21437 8613 826 0,'0'-5'232'16,"0"3"-40"-16,0-3-45 15,2 0-30-15,1-1-16 16,-1 0 26-16,-2 0 10 16,-2-3-25-16,2 2-17 15,-5 0 4-15,1-3-30 16,-3 1-36-16,-5 1-6 15,2 0-27-15,-4 2 1 0,-6 3 0 16,0 3 5-16,-9 7-6 16,-4 3-1-16,4 5 0 15,-2 4-14-15,-1 9 9 16,8 9 5-16,-1 4-10 16,8 3-2-16,3 2-8 15,11-3 20-15,6-5-14 16,11-8 13-16,3-8-4 15,8-6 6-15,8-10 0 16,7-6 15-16,5-10 5 16,-2-7 7-16,1-6 4 15,-8-9 1-15,-12-5-8 16,-9-4-5-16,-8 0-8 16,-7 5-11-16,-7 9-1 0,-1 6-1 15,-1 8-43-15,0 8-91 16,-3 5-113-16,-1 7-83 15,0 8 13-15,-21 31-292 16</inkml:trace>
  <inkml:trace contextRef="#ctx0" brushRef="#br0" timeOffset="94357.2399">21832 8712 211 0,'0'0'105'15,"0"0"-52"-15,0 0 55 16,0-1-5-16,0 1-4 15,0 0 2-15,0-3 28 16,2 2 60-16,-2-3-15 16,2-1-26-16,-2-4 2 15,-2 2-4-15,2 0 1 16,-4-4-44-16,-2 4-4 0,0-1-16 16,-3-3-25-16,-5 8-26 15,-5-1-25-15,-10 1-7 16,-7 7-1-16,-7 4 1 15,2 9-1-15,-1 7-1 16,-1 6 1-16,7 3 0 16,4 2-15-16,10 1-2 15,9-8-2-15,9 3 4 16,8-10 7-16,9-1-3 16,16-3 12-16,14-10 4 15,12-5 5-15,13-4 6 16,-4-5-9-16,3-12 6 15,-13-5 3-15,-10-10 8 16,-14 0 10-16,-13 0 21 16,-12 3 0-16,-10 8-32 0,-2 7-13 15,0 6-9-15,-1 6-11 16,1 1-42-16,-7 6-82 16,0 1-84-16,-1 6-127 15,-35 20-344-15</inkml:trace>
  <inkml:trace contextRef="#ctx0" brushRef="#br0" timeOffset="95100.7399">22287 8801 721 0,'-3'-7'548'16,"3"4"-353"-16,-3-9 24 15,1 6-56-15,-2-2-41 16,-5 1-47-16,-4 0-36 15,-7 3-33-15,-11 1 12 16,-9 8 0-16,-7 4-8 16,-5 10-1-16,1 5-9 15,2 3-15-15,7 8-2 16,13-1 8-16,9 1-13 16,11-6-8-16,9-5 7 0,3-6 16 15,9-6 6 1,13-2 1-16,15-3 9 0,11-5 3 15,9-4-2-15,3-3 1 16,-16-3 4-16,-14-1 4 16,-13 2 40-16,-11-1-2 15,-4 5 24-15,-5 1-2 16,0 2-37-16,-5 0-30 16,5-2 3-16,-2 2-9 15,2 0-5-15,0 2 20 16,0-2-9-16,0 0 0 15,0 0-10-15,0 0-1 16,0 0-1-16,0 0 0 16,0 0-8-16,0 2 8 15,0-2 0-15,2 0-15 16,-4-2-27-16,2 2-51 16,0 0-51-16,13-5-84 0,0-11-385 15</inkml:trace>
  <inkml:trace contextRef="#ctx0" brushRef="#br0" timeOffset="96950.84">21292 8075 945 0,'7'-2'210'0,"-1"-2"-63"16,10 0-87-16,11-3-9 15,2 6-5-15,7-3 10 16,-3 0 22-16,-5-2-2 15,-7 4-10-15,-6 2-27 16,-11 0-24-16,-8 8-15 16,-9 7-31-16,-16 14 22 15,-20 14 9-15,-18 6 1 16,-18 6 24-16,-9-12-16 16,-9-6-8-16,-1-11 17 0,9-12 5 15,22-10-14-15,25-3 3 16,26-2 6-16,17-7 21 15,19-4-15-15,12-10-17 16,19-9-7-16,18-8 11 16,15-2-10-16,5 9 5 15,3 4-6-15,-5 13 0 16,-10 10 12-16,-13 13 6 16,-13 12-4-16,-17 18-14 15,-21 17-1-15,-23 21-1 16,-28 14 2-16,-23 3 0 0,-9-1 0 15,4-14 2 1,9-19-2-16,11-18 0 0,12-15 0 16,13-14 6-16,16-8 6 15,8-4-2-15,12-7 1 16,11-8 10-16,12-11-21 16,21-13 0-16,14-1 0 15,14-2 0-15,6 12 0 16,1 10 0-16,6 19 3 15,-7 8 41-15,-13 15-1 16,-18 14-31-16,-27 4-12 16,-25 5-7-16,-24 1 0 0,-29-5 7 15,-32-2 6 1,-77 7 7-16,100-36-13 0,-56 2-8 16,19-4-13-16,22-6 6 15,32-2 0-15,28-2-3 16,17-9-11-16,25-1 17 15,21-11-11-15,16-3 23 16,26 3 1-16,3 2-1 16,3 10 9-16,0 11 35 15,-9 9 22-15,-20 5-18 16,-20 4-30-16,-22 4-18 16,-18 5-9-16,-15 2 2 15,-19 3 7-15,-8 0 1 16,-14-4 13-16,-9-6 2 15,0-3-10-15,2-9-6 16,13-6-20-16,12-1 1 16,18-6-16-16,17-6 4 0,19-7-19 15,21-10 14-15,21-4 26 16,18 2 2-16,11 7 8 16,1 6 11-16,-7 13 58 15,-14 12 34-15,-22 2-44 16,-22 7-31-16,-22 3-28 15,-20 2 1-15,-22 3-1 16,-15 2 22-16,-12-5-22 16,4-2-34-16,10-8-97 15,12-4-82-15,17-2-168 16,16-28-371-16</inkml:trace>
  <inkml:trace contextRef="#ctx0" brushRef="#br0" timeOffset="98080.84">22402 8256 829 0,'0'0'242'0,"3"0"-73"15,-3 0 2-15,2 0-22 16,-2-3 11-16,1 2 4 16,-1 1-34-16,0-3-16 15,3 1-7-15,-1-2-10 16,1-6-49-16,3-2-13 16,3-10-1-16,5-6-7 15,-1-7-25-15,7-14 14 16,7-9-8-16,8-14-8 15,5-17 0-15,3 2-5 0,-7 4 4 16,-10 16 1-16,-3 18-1 16,-12 19 1-16,-7 11 1 15,-2 11 0-15,-2 8 0 16,-2 0-1-16,2 3-10 16,-2-2-11-16,2 2 1 15,-4 3 10-15,-3 8 1 16,-2 4 9-16,-4 11 1 15,1 4 7-15,-1 3-8 16,-5 4 0-16,0 6 0 16,2 2 6-1,-6 3-6-15,7 4-1 0,-3-2 1 0,5-1 1 16,2-1 0-16,1-4-1 16,6-5 1-16,2-4-1 15,2-8 0-15,2-8 0 16,2-8-6-16,8-1 0 15,2-6 5-15,12-1 0 16,7-1-16-16,14-11-4 16,-3-2-31-16,4-9-16 15,-11 0-19-15,-10-4-67 16,-4 3-151-16,-16-20-157 16</inkml:trace>
  <inkml:trace contextRef="#ctx0" brushRef="#br0" timeOffset="98525.89">22868 8101 931 0,'0'0'202'0,"0"0"-17"15,0-2-43-15,-2 2-17 16,-2-2-4-16,-2-2-20 15,2 4-22-15,-4 0-38 16,-3 0-16-16,-7 0-17 16,-3 4-8-16,-6 3 9 15,-1 4-7-15,-8 7-2 16,-2 5 0-16,0 3-11 0,3 0 10 16,4 8-23-1,10-6-2-15,10-2-17 0,4-4-7 16,14-8-1-1,7-4 39-15,12-6 12 0,8-4 11 16,6-9-3-16,5-6 4 16,-4-7 7-16,-3-4 1 15,-9-3-8-15,-10 5 30 16,-11 4 10-16,-6 2-2 16,-4 6-31-16,-6-2-19 15,-1 2-1-15,-5 0-50 16,-5 3-4-16,-2 7-65 15,-2-3-51-15,6 12-104 16,-7 16-243-16</inkml:trace>
  <inkml:trace contextRef="#ctx0" brushRef="#br0" timeOffset="99222.34">23111 8141 983 0,'0'-2'225'0,"0"-1"-13"15,0 0-23-15,0 3-48 0,-2 0-57 16,0 0-41 0,0 0-34-16,-8 3-9 0,-5 0 0 15,-10 7 1 1,-6 0 0-16,2 8-1 0,-2 4-12 15,0 5 11-15,8 0-14 16,3 2-13-16,7-5-13 16,6-2 16-16,7-6-20 15,5-9 10-15,3 2 23 16,13-5 12-16,8-4 53 16,6-4-25-16,5-9 11 15,-1 2-3-15,-6-7 20 16,-10-2 10-16,-4-1-2 15,-13 7 17-15,0 3 2 16,-6 4-8-16,-4 4-15 16,2 1 0-16,0 2-29 15,0 2-14-15,0-2-17 0,-4 3-14 16,-1 1 8-16,-5 4 6 16,-4 9 0-16,-3 0-9 15,4 7 9-15,-4 5 0 16,7 1-1-16,0 3 1 15,1 1 0-15,2 7-6 16,0-1 6-16,2 10 8 16,-1 2-8-16,-6 2-14 15,1-3 13-15,-1-5-7 16,-6-7-6-16,4-14 13 16,-5-1-1-16,5-10-5 15,3-5-10-15,-3-4 17 16,5-10 23-16,-3-7 19 0,-8-11-18 15,1-13-14-15,6-21-10 16,10-12 0-16,24-14-7 16,14-1 6-16,11 10 1 15,10 21-9-15,-3 22-2 16,-4 16-28-16,-2 17-63 16,-5 12-99-16,11 47-373 15</inkml:trace>
  <inkml:trace contextRef="#ctx0" brushRef="#br0" timeOffset="100303.06">23340 8675 1022 0,'0'-4'207'0,"0"-4"13"15,1-3-52-15,-1 4-31 16,5-3-11-16,-5 3-14 15,0 3-16-15,-5 0 3 16,2-1-28-16,-1 3-26 16,-3-1-20-16,1 1-25 15,-8 4-1-15,-8 3 1 16,-2 2 2-16,-6 3-1 16,4 7-1-16,-3-2 0 15,0 7-13-15,6 3 13 16,2 0 0-16,5-3 0 15,-1 2-7-15,9-1-11 16,1-3 1-16,5 0 1 16,4 2 10-16,5-6 4 15,1-2-7-15,11 0 8 16,-3-6-1-16,7-2 2 0,2-6 9 16,6-2-2-16,3-3 2 15,-3-6 2-15,-4-7 8 16,-3-2-7-16,-7-4 5 15,-7 2 7-15,-3 1 21 16,-10 10-5-16,-1 2-2 16,2 8-13-16,-1-1-22 15,2 4-3-15,1-2-21 16,-2 1 2-16,0 8-8 16,-4-1 10-16,0 7 10 15,1 2-11-15,3 3 3 16,2 3-11-16,2 2 5 0,5-3-7 15,3-2-19-15,-2 0-35 16,5-3-32-16,3-3-54 16,4-3-63-16,38 5-141 15</inkml:trace>
  <inkml:trace contextRef="#ctx0" brushRef="#br0" timeOffset="101848.42">23599 7940 1081 0,'0'0'198'0,"2"0"-31"16,-2 0-95-16,0 3-72 15,0-1 0-15,0 2-14 16,0 1 14-16,0 2 8 16,0 1 10-16,0-3 0 15,-2 4-6-15,2-3 3 16,-2-5-6-16,0 2-8 15,0-3 7-15,2 0 4 16,0 0 4-16,0-3 8 16,2 3 14-16,0-1 50 0,2-2 5 15,1 0-55-15,-3 1-16 16,-2 0 5-16,2 2-16 16,-2 0-10-16,2 0-1 15,-2 0-5-15,0 2-7 16,0 0-13-16,0 0 2 15,0 3 13-15,-2 2 1 16,-2 3 0-16,-1-2-8 16,-3-3 5-16,-4 2 0 15,3-5 12-15,3 0 1 16,3-2 15-16,2-2 5 16,2 0 14-16,2-5-29 0,-1-2 1 15,0 1-6 1,0-5 16-16,3 4-16 0,-1-1 0 15,4 1-1-15,0 1 8 16,-1-1-8-16,3 3-5 16,-1 2 5-16,3 4 2 15,-5-3-2-15,0 6-1 16,-1-2 0-16,-1 3-12 16,-3 1-1-16,-1 4 1 15,2 2-5-15,-3 7 10 16,-4 2 8-16,2 2 0 15,-5 2 10-15,-5 2 5 16,2 0-4-16,-11 2-5 16,2-1 7-16,-6 0-2 0,-2-3 1 15,2-2 1-15,3-2 7 16,9-4-7-16,6-7-7 16,3-4 5-16,4-2 11 15,2-6 23-15,0 1 11 16,3 0 4-16,-1-3-9 15,7-5-20-15,7-7-20 16,7-7-5-16,6-8-5 16,7-4 11-16,4-4-11 15,3 2 0-15,-3 2 0 16,-4 6-1-16,-6 6 1 16,-13 6 13-16,-5 2-8 0,-6 7 15 15,-1 5-15-15,-5 3 6 16,-2-2 12-16,0 2-14 15,0 1 10 1,-2 0-1-16,2 0-7 0,-2 1-4 16,0-1-8-16,-1 3 1 15,3-3-1-15,-2 1-1 16,0-1-14-16,-4 3 5 16,-6 3 9-16,-1 6 1 15,-10 2 0-15,0 5 0 16,0 4 0-16,3 3-6 15,-3 8 0-15,8-3 6 16,5 4-1-16,1 3-4 16,9-7 4-16,12 4 1 0,4-4 0 15,8-5 0-15,3-4-10 16,11-4-32-16,2-4-90 16,3-4-185-16,30-23-365 15</inkml:trace>
  <inkml:trace contextRef="#ctx0" brushRef="#br0" timeOffset="102357.22">24143 8027 833 0,'0'0'318'16,"0"-2"-104"-16,2 2-25 0,-2-5-43 16,3 5-28-16,-3 0-20 15,0 0-28-15,4 0-7 16,0 0-18-16,5-3-24 15,9 1-19-15,7 0-1 16,8 2-1-16,1 0 0 16,1 4 0-16,-8-1-22 15,-5 2-22-15,-9-3-25 16,-5 0-60-16,-8-2-75 16,-5 2-25-16,-8-1-122 0,-54-4-138 15</inkml:trace>
  <inkml:trace contextRef="#ctx0" brushRef="#br0" timeOffset="102595.88">24100 8151 744 0,'4'0'168'0,"-3"0"48"15,2 0-51-15,1 0-41 16,3 0-11-16,1-2-8 16,10 2-35-16,5 0-37 15,6-2-21-15,9 2-11 0,-5 0-1 16,-2 0-41-16,-4 0-102 16,17-8-230-16</inkml:trace>
  <inkml:trace contextRef="#ctx0" brushRef="#br0" timeOffset="103404.36">24596 7819 828 0,'0'-3'250'0,"0"3"-106"16,1 0-25-16,4 3-46 16,-5-3-19-16,0 1-9 15,0-1 8-15,-5 2-13 16,4 3-38-16,-1 1 11 15,-6 5 20-15,2 8-9 16,2 0-9-16,-3 7-1 16,3 1-5-16,4 0 3 15,0 0-3-15,4-1-3 16,5-6 3-16,1-2 7 16,4-10 41-16,5-3 15 0,4-5-12 15,4-1-10-15,7-7-10 16,-1-6 1-16,-8-4 1 15,-1-1-2-15,-8-2 10 16,-3 5-4-16,-6 5 28 16,-5 2 1-16,0 5-11 15,-4 2-11-15,2 2 1 16,0 0-20-16,0 0-1 16,0 0-22-16,-2 2-11 15,2-2-5-15,0 4-16 16,-2-3-4-16,2 10 8 15,-5 0 16-15,3 7-1 0,-4 7 1 16,-2 5 1-16,4 3 0 16,-3 6 0-16,1 5 0 15,-3 3 0-15,-2 5 1 16,2 3-1-16,-2 2 6 16,-1 3-5-16,-3-4 0 15,1-6 0-15,1-6-1 16,-5-9-1-16,3-7-6 15,-5-5 1-15,-1-6 4 16,0-2 2-16,-2-8 11 16,-2-7 11-16,3-7 2 15,-2-12 12-15,6-10 30 16,0-15 8-16,10-9-8 0,16-16-45 16,19-11-11-16,26-6-10 15,26 6-14-15,10 11-43 16,-1 22-21-16,-9 24-71 15,-17 19-71-15,-15 10-134 16,0 24-635-16</inkml:trace>
  <inkml:trace contextRef="#ctx0" brushRef="#br0" timeOffset="106955.89">23030 9685 768 0,'0'0'138'0,"0"0"-9"16,5 0 12-16,-3 0-34 15,-2-3 4-15,0 3 13 16,0 0-14-16,2 0-10 16,-2 0-4-16,0 0-15 15,0 0-15-15,-2 0-24 16,2 0-24-16,-2 3-18 16,2-3-6-16,0 2-18 15,-5-2 14-15,5 0-8 16,-2 0 10-16,2 0 7 15,0 0 1-15,2 0 5 0,3 0 4 16,-1-2-9-16,2-1 13 16,0-2 1-16,3-4-13 15,-3 2 5-15,2 3-4 16,-8 3-1-16,0 2-1 16,-4-1 0-16,2 2-19 15,-2 4-22-15,-3 2 20 16,1-1 9-16,0 0 12 15,1 0 0-15,4-7 6 16,1 0-4-16,0 0 11 16,0 0-2-16,0 0-4 15,0-5-7-15,0 3-13 16,0 0 3-16,0-1-5 16,0 1 9-16,0-1 0 15,1 1 6-15,4 0 0 0,-3 2 15 16,-2 0-14-16,-2 0 4 15,-3 2-5-15,2 0-32 16,-4 1 5-16,3-1-9 16,-4-2 36-16,-2 5 6 15,-1-5 11-15,1 0-7 16,2 2 11-16,2-4-4 16,1 0-8-16,3-1-8 15,2-2-1-15,4-4-13 16,3-2 5-16,9-1 8 15,-1-2 6-15,3 0 1 16,5 4-6-16,-4 2 6 0,3 2-1 16,-3 6-6-16,0 4 1 15,-2-2 7-15,-5 4 4 16,0 2-6-16,-5 1-6 16,-7 0-1-16,-2 1 0 15,-3 5 1-15,-7 0 6 16,2 1 0-16,-7 4 2 15,-2 2 11-15,-2-2-17 16,-3 5 8-16,3-3-8 16,-4 0 8-16,4-5-4 15,6-3-4-15,6-3-1 16,2-7 0-16,7-3 14 16,0-1-3-16,2 0 5 0,3-1-1 15,-1-3 31-15,10-7 5 16,-1-3-28-16,9-7-16 15,10-9-7-15,5-5 1 16,6-3-1-16,-2 4 14 16,0-2-14-16,-7 8 8 15,-9 0 27-15,-3 4 9 16,-8 4-6-16,-6 6-15 16,-2 2-23-16,-1 5 14 15,-5 5 3-15,2-1 3 16,-4-1-1-16,0 8-14 15,-5-4-6-15,2 3-9 16,2-3-18-16,-9 2 25 0,-5 5 2 16,-4 3 1-1,1 2-1-15,-4 2-1 0,8 1-5 16,-2 8 6-16,3 1 0 16,4 4-1-16,-3 2-9 15,3 0 4-15,5 0 5 16,2-1-5-16,4-2-3 15,6-7-8-15,3-2-2 16,1 1-14-16,13-7 7 16,6 1-16-16,4-4-57 15,3 1-72-15,-3-5-175 16,25-5-337-16</inkml:trace>
  <inkml:trace contextRef="#ctx0" brushRef="#br0" timeOffset="107455.74">23585 9689 1046 0,'0'-2'221'16,"0"2"-34"-16,4 0-43 15,-4 0-73-15,2 2-37 16,-2-2 16-16,2 0 23 16,0-2-8-16,2 2-13 15,3 0-28-15,9 0 12 16,11 2 8-16,7-2-17 16,9 5 7-16,-1-2-14 15,-1-1-4-15,-6-2 1 16,-12 0 7-16,-8 0-14 15,-11 0-2-15,-4 0-2 16,-3 0-6-16,2 0-9 0,-5 0-78 16,-1 2-81-16,-5-2-63 15,-5 4 10-15,-10 0-23 16,-55 6-325-16</inkml:trace>
  <inkml:trace contextRef="#ctx0" brushRef="#br0" timeOffset="107720.25">23579 9840 562 0,'0'0'129'0,"2"0"25"0,6 2 17 15,-6-2-19-15,2 2-2 16,2 0-36-16,3-2 21 15,9 1 25-15,5 1-19 16,8-2-55-16,5 0-34 16,-3 0-20-16,5 0-13 15,-4 0-12-15,-6-2-7 16,-8 2-46-16,-2-3-115 16,-7 1-100-16,7-19-285 15</inkml:trace>
  <inkml:trace contextRef="#ctx0" brushRef="#br0" timeOffset="108430.24">24314 9647 597 0,'0'-2'241'0,"0"-2"-35"15,1-4-32-15,4-1-20 0,-5 2-71 16,0 0 35-16,-5 2-13 16,4 1-15-16,-3 2-22 15,-5 0-4-15,3-2-23 16,-6 1-8-16,-1 2-8 15,-9 1-16-15,4 0 14 16,-4 1-7-16,1 8-4 16,-1-1-6-16,2 2-6 15,-1 4 0-15,1 2-1 16,-3 2 1-16,3 6-10 16,-1 4 9-16,5 0 1 15,6 2-7-15,-1 1 1 0,8 0-2 16,6-4-1-16,5-5-3 15,4-6 6 1,3-4 6-16,10-7 0 0,6-2 18 16,4-3-1-1,6-6-10-15,1-3 7 0,-2-6-5 16,-4-3 3-16,-4-5 12 16,-11 0 6-16,0-2 12 15,-11 3 3-15,-2 8-5 16,-4 3 8-16,-2 4-10 15,-2 1-16-15,0 6-22 16,-2 0-4-16,2 0 3 16,0 2-12-16,-2 0-1 15,2 0-1-15,-4 2-18 16,1 3 20-16,-4 5 12 0,3 3 1 16,2 4-1-16,2 3-2 15,2 1 1-15,2 2-7 16,3-3-12-16,0-1-13 15,6-1-22-15,-4-6-11 16,7-3-35-16,4-3-44 16,4-6-89-16,63-11-130 15</inkml:trace>
  <inkml:trace contextRef="#ctx0" brushRef="#br0" timeOffset="109402.09">24544 9124 1027 0,'0'0'177'0,"0"0"6"16,0 0-39-16,0 0-54 16,0 2-6-16,-2-2-4 15,0 0-37-15,2 2-14 16,-2 1-1-16,2 2-7 15,-4 7 32-15,-2 4-25 16,4 4-5-16,0 4-11 0,6 3-2 16,2-1 1-16,4-5-10 15,6 2 7-15,4-9 4 16,5-5-5-16,1-3 7 16,10-6-2-16,-1-4 0 15,3-2-5-15,-4-4 7 16,-11-4 2-16,-1 2 20 15,-12-2 3-15,-2 6 14 16,-4-2-20-16,0 3 15 16,-2 5-12-16,-2-1-12 15,0 3-12-15,0 0-11 16,0 0 7-16,-2 3-8 16,2-3 0-16,-2 2 0 0,2-2-20 15,0 0 10 1,0 5 9-16,0 2-12 0,0 0 12 15,0 6 2-15,2 4-1 16,-2 4 0-16,0 4 2 16,-2 1-2-16,0 4 0 15,-2 5-1-15,-4-3 1 16,0 4 1-16,-3-2 4 16,-2 2-4-16,5-6-2 15,-2 0 2-15,-6-4-1 16,3-3 0-16,-3-6-1 15,-2-1 1-15,2-5 0 16,3-6-4-16,-3-3 4 16,2-2 27-16,1-7 3 15,-2-4 12-15,-1-10-18 16,0-12 12-16,5-6-15 16,11-14 18-16,20-3-19 0,23-7-20 15,20 3-1-15,21 6-27 16,5 11-20-16,0 14-39 15,-8 14-81-15,-14 10-186 16,22-11-745-16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11:16:43.316"/>
    </inkml:context>
    <inkml:brush xml:id="br0">
      <inkml:brushProperty name="width" value="0.05292" units="cm"/>
      <inkml:brushProperty name="height" value="0.05292" units="cm"/>
      <inkml:brushProperty name="color" value="#FF0000"/>
    </inkml:brush>
  </inkml:definitions>
  <inkml:trace contextRef="#ctx0" brushRef="#br0">12269 5695 291 0,'0'0'159'0,"0"0"-92"16,2 0-7-16,-2 0-4 15,0 0-16-15,0 0-23 16,2 2-17-16,-2 0 0 16,7-1 0-16,-3 6 1 15,2 1-1-15,2-2-13 16,2 2-29-16,26 12-98 16</inkml:trace>
  <inkml:trace contextRef="#ctx0" brushRef="#br0" timeOffset="680.89">12353 5743 537 0,'0'0'140'0,"-2"0"-58"0,2 0 1 16,2 0-7-16,-2 0-25 15,2 2-28-15,-2-2-22 16,0 0-1-16,0 0 2 16,0 0-2-16,-2-2-6 15,2 2 0-15,0 0-4 16,0 0-10-16,11 6-4 16,5 0 24-16,13 4 54 15,11 4-6-15,13 3-19 16,7 0 2-16,10-2-2 15,8 6 7-15,2 1-15 0,5-2-5 16,-1 2-7-16,-2 0-3 16,-3-2 2-16,-1-4-1 15,-6 3 16-15,-10-3-7 16,-2-2-4-16,-7 2-6 16,1 0 0-16,6-2-5 15,-2 4 5-15,4-1-5 16,-4-2-1-16,-4 1 7 15,-11-8-6-15,-6 0 4 16,-15-4 8-16,-10-4 26 16,-8 0 17-16,-4 0-13 15,0 0-4-15,0 0-6 0,-2 0-18 16,2 0-4 0,-2 0-11-16,2 0 1 0,0 0-1 15,0-2-1-15,0 2 1 16,0 0 0-16,0 0 0 15,-3 0-1-15,3 0 1 16,0 0 1-16,0 0-1 16,0 0 1-16,0 0 1 15,0 0-1-15,0 0 6 16,0 0-7-16,0 0 0 16,0 0 0-16,0 0-25 15,-9-14-31-15,5 11 7 16,2 0 11-16,2 3-32 0,0 0-100 15,7-2-209 1</inkml:trace>
  <inkml:trace contextRef="#ctx0" brushRef="#br0" timeOffset="1369">12198 5715 626 0,'0'0'140'16,"-1"0"-88"-16,1 0-29 15,0 0-23-15,0 2 0 0,1 0-13 16,4 0 11-16,5 1 2 16,5 2 95-16,10 4-8 15,12 0-33-15,13 1-15 16,9 6-2-16,15 0-17 16,12 2-19-16,13 3 6 15,9 0 8 1,7 1-9-16,66 14 6 0,13-6-11 15,-3 3 0-15,-133-24 12 16,-4 0-12-16,-7-2-1 16,47 9 1-16,-12 1-1 15,-10-6 6-15,-12 2-6 16,-2-5 0-16,-10-1 6 0,-3 4-6 16,-7-5-1-16,-13 0 0 15,-5 1-1-15,-12-5 1 16,-5 0-7-16,-1-2 1 15,-2 0 5-15,0 0 1 16,0 3-13-16,-2-3 13 16,2 2-22-16,0 0-8 15,-4 0-31-15,-6 4-29 16,-12-2-67-16,-81-25-314 16</inkml:trace>
  <inkml:trace contextRef="#ctx0" brushRef="#br0" timeOffset="1938.73">12130 5715 609 0,'0'0'180'0,"0"0"-111"15,2 0-57-15,3 2-12 16,4 0-28-16,8 1 28 15,15 4 51-15,13-1 8 16,11 4-7-16,12-2-2 16,14 4-19-16,15-2-10 15,74 11 12-15,34 4-3 16,17 5-4-16,-67-7-13 16,-18-4 10-16,-13 5-17 15,-66-16-6-15,-2 2 14 16,-6-1-8-16,44 8-6 15,-15 0 0-15,-18-5 11 16,-17-5-10-16,-15 2 6 16,-16-8-6-16,-9 1 6 15,-4-2 2-15,0 0 6 0,-2 0-3 16,0 0-12-16,2 0-2 16,0 2 1-16,0-2 0 15,-3 0 0-15,3 0-17 16,-3 0-38-16,2 3-65 15,-5 0 22-15,-15 1-77 16,-51-14-321-16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9:28:30.285"/>
    </inkml:context>
    <inkml:brush xml:id="br0">
      <inkml:brushProperty name="width" value="0.05292" units="cm"/>
      <inkml:brushProperty name="height" value="0.05292" units="cm"/>
      <inkml:brushProperty name="color" value="#FF0000"/>
    </inkml:brush>
  </inkml:definitions>
  <inkml:trace contextRef="#ctx0" brushRef="#br0">18439 12235 598 0,'-7'-5'741'0,"5"3"-605"15,-7-4-67-15,2 2 50 16,7 2-58-16,0 2-40 16,4 0-13-16,-4 0 2 15,0 0 10-15,-4 0 5 16,4 0 26-16,-4 0 5 15,2 0-10-15,-3 0-13 16,1-4-10-16,-3 4-5 16,-3 0 0-16,0-3-2 15,-4 3-2-15,-3 0-5 0,-6 0-9 16,-1 3 7-16,-3 6-6 16,0-4 4-16,3 4-4 15,2 0-1-15,1 3-9 16,6 4-3-16,3 0-5 15,7 1 8-15,5 6-12 16,8 0-9-16,10 2-9 16,7 5-12-16,8-4-9 15,7-1 35-15,3-3 10 16,1-9 15-16,-7 1 0 16,-5-5 6-16,-14-3-5 15,-12-1-1-15,-6-2-11 0,-4 1 11 16,0 1 8-16,-8 7 14 15,-8 7-2-15,-4 11-10 16,-7-2 1-16,-5-4-5 16,4-2 1-16,6-8 4 15,-1-1 22-15,11-10 16 16,3-3 14-16,7-3 11 16,-1-4-16-16,5 1-40 15,2-1-4-15,0 4-13 16,0 3 0-16,0 0 2 15,0 0-3-15,0 0-25 16,2 0-44-16,0 0-56 16,3 0-19-16,2-2-57 0,32-14-147 15</inkml:trace>
  <inkml:trace contextRef="#ctx0" brushRef="#br0" timeOffset="447.56">18902 12140 826 0,'-2'-7'274'15,"-2"3"-92"-15,-1-3-5 0,1-1 16 16,-3 6-67-16,7 0-40 16,-2 2-10-16,2 0-14 15,-4 0-25-15,4 2-11 16,-3 3-13-16,-8 11 1 16,-7 14 8-16,-9 16 2 15,-6 17-3-15,-5 11-20 16,1 10 12-16,-4 4-4 15,-2 9-9-15,0 2 1 16,-5 1 11-16,9-10-12 16,0-9-2-16,15-14 1 15,6-18-1-15,11-22-5 16,5-10-16-16,2-14-43 16,5-3-27-16,1-8-22 0,8-4 29 15,3-6-52-15,6-5-36 16,6-6-85-16,42-45-529 15</inkml:trace>
  <inkml:trace contextRef="#ctx0" brushRef="#br0" timeOffset="847.33">19062 12414 919 0,'0'-2'274'0,"-2"2"-146"16,2-3 5-16,-2-4-2 16,4 5-53-16,-2 0 1 15,2 1-4-15,-2 1-33 16,0 0 0-16,-2 1 23 15,0 1-26-15,0 0-26 16,0 2-13-16,-2 6-7 16,-3 8 7-16,3 10 24 15,-6 9-12-15,4 7-12 0,-3 4 1 16,-5 2 0 0,5 4 6-16,1-6-7 0,0-2-24 15,2-5-24-15,1-4-35 16,3-8-37-16,0-5-16 15,0-7-26-15,2-4-89 16,-9-5-279-16</inkml:trace>
  <inkml:trace contextRef="#ctx0" brushRef="#br0" timeOffset="1075.3">18874 13017 1013 0,'4'0'237'16,"-4"0"-145"-16,2-1 17 0,5-1-85 16,-3 0-15-16,1-1 30 15,1 0-9-15,6 1-24 16,10-8 2-16,4 0-7 16,8-3-2-16,7 0-10 15,1-1-37-15,-7 2-29 16,-2 0-79-16,8-17-202 15</inkml:trace>
  <inkml:trace contextRef="#ctx0" brushRef="#br0" timeOffset="1337.92">19014 12305 1129 0,'0'0'271'16,"0"0"-164"-16,4-3-35 16,7 3-42-16,10 3-30 15,8 0-9-15,7 5-48 16,1-2-59-16,-14 0-116 15,1-4-563-15</inkml:trace>
  <inkml:trace contextRef="#ctx0" brushRef="#br0" timeOffset="1838.33">19614 11895 1102 0,'-2'0'213'0,"4"0"-129"15,1 0 18-15,7-2-70 16,6-2-14-16,10-6-8 0,10-2 10 16,11-4-20-16,6-4 12 15,-3 1 18-15,-2 1-8 16,-13 4-22-16,-7 9 0 16,-15 1-26-16,-6 1-38 15,-11 3-32-15,-4 5-78 16,-3 5-60-16,-4 4 70 15,-52 35-403-15</inkml:trace>
  <inkml:trace contextRef="#ctx0" brushRef="#br0" timeOffset="1994.31">19694 12087 670 0,'0'0'336'0,"2"0"-213"0,2 0 2 16,3-2 5-16,3 2-41 15,11-2-53-15,3 1-33 16,11-6-3-16,2-2-65 16,3-6-106-16,72-40-201 15</inkml:trace>
  <inkml:trace contextRef="#ctx0" brushRef="#br0" timeOffset="2528.59">20443 11575 850 0,'0'0'201'0,"0"-6"-103"16,2 5 2-16,3-5-55 15,3-4-22-15,2-8-4 16,2-5 40-16,9 2-8 16,-4-1-8-16,5 4-7 15,1 5-1-15,0 2-4 16,-2 4-2-16,0 4-5 0,-5 5-12 15,-5 6-12-15,-3 5-20 16,-6 12 20-16,-4 8 23 16,-10 10 11-16,0 7-14 15,-15 8-2-15,1-1 0 16,-10-4-11-16,4 3 14 16,1-7 5-16,7-8-13 15,6-6-12-15,9-12-1 16,12-9-15-16,3-5-15 15,7-6 30-15,5-2 45 16,7-1-4-16,2-4-17 16,6-5-14-16,5-3-10 15,-3-2-48-15,-1-3-82 16,-3-1-95-16,-2-2-123 0,20-49-646 16</inkml:trace>
  <inkml:trace contextRef="#ctx0" brushRef="#br0" timeOffset="3016.15">21013 11354 996 0,'0'-4'193'15,"0"1"-59"-15,3 2 68 0,-3-2-71 16,0 6-46-16,-3-3-4 15,2 1-36-15,-2 2-45 16,0 2-10-16,-1 12 10 16,-6 11 6-16,3 11 1 15,0 10 5-15,1-1-6 16,6-6-5-16,3-7-1 16,5-12-5-16,1-7-20 15,8-9 13-15,6-7 12 16,11-9 14-16,9-11-5 15,1-9-2-15,-3-8 1 16,-7-1-8-16,-13 0 9 16,0 6 22-16,-13 8 56 0,-5 8 14 15,-6 7 14 1,1 2-7-16,-1 5-22 16,2 2-7-16,1 0-5 0,0 2-26 15,0-1-36-15,0 8-12 16,-2 11-11-16,-5 15 11 15,-4 20 12-15,-5 15-4 16,1 8 1-16,-7 1-9 16,-1-3-36-16,-4-6-81 15,0-12-75-15,4-8-78 16,-45 18-273-16</inkml:trace>
  <inkml:trace contextRef="#ctx0" brushRef="#br0" timeOffset="4006.77">18221 13876 1165 0,'-5'-2'312'0,"0"0"-204"16,-6-2-15-16,7 4 35 15,0 0-71-15,-7 3-35 16,-1 0-7-16,-13 6 5 15,-6 4-13-15,-2 7 11 16,-3 5-17-16,3 2-1 16,3 4-10-16,13-1-4 15,8-4-25-15,11-5-43 16,11-6-5-16,14-3 87 16,9-7 4-16,11-5 8 15,-2 0 2-15,-10 0-4 16,-1 0-1-16,-10 5-2 15,-6 2-7-15,-2 2-1 0,-8-1-13 16,-3 6-10-16,-7 0 24 16,-7 6 8-16,-9 4 10 15,-7 6-17-15,-11-2 20 16,-3-4-6-16,-3 1 28 16,1-9 19-16,8-5 13 15,12-4 3-15,3-7-17 16,12-3-22-16,1-1-31 15,1-2-8-15,0-2-38 16,4 2-20-16,0 2-28 16,2 1-29-16,0-2-67 15,0 1-58-15,21-2-217 16</inkml:trace>
  <inkml:trace contextRef="#ctx0" brushRef="#br0" timeOffset="4367.68">18541 13876 1150 0,'4'-8'286'0,"-2"0"-80"16,2-6 26-16,-2 8-43 15,0 3-61-15,-2-2-17 16,-2 5-14-16,0 5-32 16,-4-5-20-16,2 5 1 0,0-1-28 15,-5 14-10-15,-7 13-8 16,-9 15 1-16,-8 21 8 16,-3 5-9-16,-6 2-15 15,0 5 14-15,2-1-25 16,2-10-17-16,4-6-55 15,8-8 4-15,8-11-20 16,7-15-56-16,9-10-119 16,8-15-65-16,45-35-152 15</inkml:trace>
  <inkml:trace contextRef="#ctx0" brushRef="#br0" timeOffset="4699.46">18730 14127 541 0,'3'-2'717'16,"0"-1"-541"-16,-1 0-13 15,2-3 26-15,-4 1-67 16,2 5-34-16,-4 0 25 15,0 2-4-15,2 1-61 16,-4-1-19-16,1 2-29 0,-2-1-15 16,0 8 15-16,-7 10 7 15,0 10 1-15,-5 10-8 16,-6 8-24-16,6-5-6 16,-6 1-29-16,10-8-5 15,2-1-17-15,-1-7-63 16,9-5-135-16,-5 8-90 15</inkml:trace>
  <inkml:trace contextRef="#ctx0" brushRef="#br0" timeOffset="4910.89">18512 14610 514 0,'2'0'546'0,"0"0"-489"0,5 0-48 15,5-6 87-15,4 2-49 16,1-4-8-16,5 3 4 16,-4-2-7-16,4-3-10 15,3 2-26-15,0-2-1 16,-1-1-50-16,2 4-94 16,24-15-218-16</inkml:trace>
  <inkml:trace contextRef="#ctx0" brushRef="#br0" timeOffset="5112.1">18659 14154 1048 0,'0'-7'222'0,"4"-6"-120"15,6-2 32-15,3-3-68 16,8-3-51-16,5 3-15 15,5 3 0-15,1 2-3 16,5 1-45-16,-1 5-93 16,44-4-226-16</inkml:trace>
  <inkml:trace contextRef="#ctx0" brushRef="#br0" timeOffset="5500.18">19161 13589 931 0,'7'-14'247'15,"-1"0"-91"-15,5-10 57 16,-1 4-10-16,-6 11-53 16,-2 4 3-16,0 5 1 15,-4 0-8-15,0 2-52 16,0-2-14-16,2 3-20 15,-2 2-27-15,-5 11-15 16,-6 21 4-16,-3 26 17 16,-15 29-13-16,-37 73-16 15,-34 29 10-15,-33 31-13 16,40-62 8-16,-7 2-4 0,13-41-11 16,-3 28-66-16,23-28 55 15,45-74-32-15,1-4 1 16,8-3 3-16,-17 33-32 15,13-16-4-15,8-22-33 16,0-15-16-16,11-18-56 16,9-9-54-16,-3-9-41 15,11-78-399-15</inkml:trace>
  <inkml:trace contextRef="#ctx0" brushRef="#br0" timeOffset="7048.06">18927 15422 1241 0,'-7'-4'249'15,"5"4"-128"-15,-5 0 11 16,3-3-45-16,-5 3-37 16,-2 3-16-16,-9 1-1 15,-3 0-7-15,-4 11 1 16,-2-2 1-16,0 6-8 15,3 7-13-15,-3-3-7 16,11 7-2-16,0-2-22 16,11-1 6-16,5-7-24 0,6-2-43 15,7-9 34-15,5-2 13 16,3-7 17-16,10-2 21 16,4-16 0-16,7-4 9 15,3-17 0-15,-3-7 2 16,2-15 2-16,-3-12-1 15,-6-11 9-15,-4-11 27 16,-8-7-21-16,-7 14 3 16,-7 14 77-16,-7 26-22 15,-5 16-23-15,-1 16-13 16,3 8-8-16,0 6-41 16,3 2-1-16,0 2 0 15,0 6-9-15,-2 3-12 0,-4 18 22 16,-3 15 9-16,-3 10-3 15,3 13-6-15,-1 4-5 16,-2 5 5-16,4 9-8 16,1-9-34-16,3-2-30 15,2-6-18-15,4-18-25 16,2-11 4-16,3-17-59 16,1-12-47-16,8-14-322 15,38-49-35-15</inkml:trace>
  <inkml:trace contextRef="#ctx0" brushRef="#br0" timeOffset="7657.59">19316 15170 1157 0,'-3'2'261'0,"3"-2"-126"15,-4 3-24-15,-2-1-62 16,4 7-7-16,-2 5 3 15,-1 7-4-15,-1 8-17 16,-5 5-9-16,1 7-2 16,-2 0-4-16,0 2-9 15,1-4 6-15,-4-3-1 16,8-12-4-16,0-6-1 16,5-10-6-16,2-8-2 15,2 0-13-15,0-12-6 16,3-3 11-16,2-12-17 0,8-12-2 15,6-16 29-15,8-3-10 16,4 2-17-16,5 5 15 16,-3 12-2-16,1 12 1 15,-5 13 5-15,-4 9-1 16,-14 5 14-16,-6 5 1 16,-5 8 0-16,-7 8 24 15,-1 8 6-15,-9 11-16 16,-1 0-2-16,-2-4-12 15,-2-5-16-15,7-4 16 16,6-13 0-16,1-6-36 16,6-8-51-16,6 0-23 0,3-5 38 15,2 2 23-15,9-3 35 16,2-2 8-16,7 4 6 16,-3-1 1-16,-1 2 9 15,0 6 28-15,-9 2 10 16,-1 9 9-16,-3 0-12 15,-10 10-11-15,-7 8 25 16,-11-3 16-16,-2 4-33 16,-11-1-18-16,-6-1-6 15,-5-3-8-15,-5-10-10 16,1-9-48-16,-1 0-168 16,-66-33-445-16</inkml:trace>
  <inkml:trace contextRef="#ctx0" brushRef="#br0" timeOffset="8301.67">20001 14129 826 0,'0'-2'336'16,"-3"2"-188"-16,3 0-10 15,0 0 15-15,5 0-49 16,-2-2-37-16,2 2 2 16,-1-3-19-16,0 3-19 15,1-2-8-15,5 1-23 16,9-3 59-16,7 2-31 15,10-4-28-15,4 0 0 0,-6-2-33 16,-1 4-24-16,-9-1-40 16,-8 5-52-16,-7 3-7 15,-11-1 27 1,-5 2-1-16,-11 4 37 0,-11-1-27 16,-7 7-23-16,-4-2 43 15,0 8-22-15,2-1 73 16,9 1 49-16,5-1 10 15,8 0 37-15,10 1 43 16,6-4 6-16,4-2 75 16,3 2-8-16,4-2-31 15,2-4-22-15,5 1-14 0,0-4-32 16,4-3-19-16,5-4-45 16,6 0-63-16,3-6-121 15,49-38-403-15</inkml:trace>
  <inkml:trace contextRef="#ctx0" brushRef="#br0" timeOffset="8879.92">20811 13732 1122 0,'0'-2'265'0,"2"2"-112"15,0-2 17-15,-2 2-37 16,2 0-50-16,-2 2-4 16,0-2-8-16,2 2-20 15,-4-2-2-15,0 3-16 16,-2 14-7-16,-3 13-1 16,-3 16 7-16,-5 16-19 15,-1 6-4-15,1-4-9 16,-5 1 0-16,5-5-11 15,-4-7-13-15,9-14-4 0,1-11-40 16,4-14-32-16,6-6-23 16,5-10-84-16,3-6-110 15,45-59-390-15</inkml:trace>
  <inkml:trace contextRef="#ctx0" brushRef="#br0" timeOffset="9299.67">21027 13750 1053 0,'0'0'210'0,"0"-3"-75"16,2 2 11-16,-2 1-61 15,0 0 4-15,-2 1 23 16,-3 2-32-16,3-3-40 15,-2 2 17-15,0 2-22 16,-6 10-34-16,-5 16 11 16,-6 12-12-16,-3 16 1 15,0 6-1-15,1 1 0 16,7-7-41-16,3-4 1 16,11-12-32-16,7-13 15 15,5-15 39-15,6-9 18 16,11-11 51-16,2-10-18 15,15-10-14-15,2-8 4 0,0-10-2 16,-9-6 13 0,-8-3-7-16,-9-1-19 0,-15 12 5 15,-11 4-5-15,-8 10-8 16,-3 8-12-16,-11 5-51 16,-2 12-75-16,-2 9-161 15,-59 40-417-15</inkml:trace>
  <inkml:trace contextRef="#ctx0" brushRef="#br0" timeOffset="10044.4">21336 14165 768 0,'6'-11'323'16,"-2"2"-175"-16,4-16-47 15,5-4 29-15,6-5-43 16,-1-10 6-16,4-7 24 15,0-16-37-15,3-12-16 16,-6-11-37-16,2-9 9 16,-1 1 105-16,-1 10-111 15,-6 22 2-15,-1 25-17 16,-8 19 7-16,-4 12-10 16,0 6-11-16,0 3 0 0,-2 1-1 15,0 0-11 1,-2 1-5-16,2-1 11 0,-1 2-7 15,3 3 12-15,-3 2-11 16,0 10 11-16,-4 7 0 16,-6 15-1-16,2 8 1 15,-3 5 2-15,1 8-1 16,4 4 0-16,0 3-1 16,2 1 2-16,1 0 3 15,-3-8-5-15,2 1 0 16,-2-11 0-16,3-5 0 15,1-4 0-15,3-9-17 16,4-5-20-16,3-2 26 16,3-7-11-16,-1-6 1 15,7 2 6-15,-4-5-11 0,6 0-4 16,4-5-34-16,0-3-76 16,5-1-68-16,50-21-56 15</inkml:trace>
  <inkml:trace contextRef="#ctx0" brushRef="#br0" timeOffset="10494.31">21874 13837 838 0,'0'0'252'0,"0"0"-138"0,0 0-6 16,-2 0-24-16,-1 0-19 16,0 0 22-16,0 0-2 15,-5 0-11-15,-4 5-16 16,-1 4 1-16,-11 4-16 16,-2 3-17-16,-3 8-13 15,0 2-13-15,0 6 0 16,0 0-1-16,7 7 1 15,0-1-2-15,6-2-22 16,7-2-16-16,9-7-44 16,5-10-47-16,5-2 59 0,9-12 69 15,7-6 3 1,10-8 14-16,4-5 4 16,3-6-6-16,-11-7 19 0,-2-4 37 15,-7-1-23-15,-10 0 6 16,-9-3-12-16,-6 10-26 15,-6 4-13-15,-5 5-22 16,-2 6-32-16,1 3-108 16,-1 2-53-16,-25 7-466 15</inkml:trace>
  <inkml:trace contextRef="#ctx0" brushRef="#br0" timeOffset="11192">22215 13848 256 0,'0'-2'875'16,"-3"2"-689"-16,-2 0-39 15,4 0 3-15,-5 2-69 16,-4 1-27-16,-7-3-9 15,-6 13-25-15,-10-1-5 16,-7 8-6-16,-3 6-4 16,3 9-5-16,5-2 0 15,10 3-57-15,7-1-24 16,13-12-2-16,10-4 2 16,4-9 45-16,6-4 32 0,6-10 4 15,8-4 27-15,4-6-14 16,-2 0 11-16,1-4 11 15,-6 0 11-15,-5-4 31 16,-2 0-19-16,-5 3-5 16,-5 1-1-16,-3 6 1 15,-6 6-2-15,-2 6-5 16,0 0-11-16,-2 2-8 16,2 2-3-16,-2 1-12 15,1-2 15-15,-7 10-5 16,2 6 7-16,-5 12-16 15,1 3-4-15,-2 7-3 16,-1 4-5-16,2 9-1 0,-3 4-1 16,-3 5-13-16,5-2-23 15,-4 6-4-15,2-3-2 16,3-2-13-16,-4-4 13 16,5-7 19-16,1-10 0 15,-2-12 18-15,6-12 6 16,0-11 1-16,2-3 41 15,-1-6 6-15,-5-3-15 16,-7-11-14-16,-5-14-8 16,0-7-4-16,4-9 19 15,7-11 5-15,12-5-31 16,12-3-4-16,11 3-19 16,15 3-16-16,6 16-36 15,5 10-45-15,1 12-93 0,-9 11-49 16,44 11-267-16</inkml:trace>
  <inkml:trace contextRef="#ctx0" brushRef="#br0" timeOffset="11635.58">22204 14415 892 0,'0'0'275'0,"2"0"-107"16,-2 0 21-16,0 0-38 15,0 0-14-15,0-2-11 16,0 4-8-16,0-2-8 15,-2 0-25-15,2 0-13 16,0 0-19-16,0 0-25 16,0 0 1-16,-4 10-22 15,1 6-7-15,-1 5 0 16,-6 7 1-16,2 8 0 0,-5 0 10 16,-2 2 3-1,1-5-14-15,0-2 0 0,2-4-1 16,1-1-6-16,5-11-7 15,4-3-23-15,2-7-28 16,2-2-29-16,0-6-14 16,0 3-2-16,3-9-17 15,6-5-88-15,26-44-257 16</inkml:trace>
  <inkml:trace contextRef="#ctx0" brushRef="#br0" timeOffset="12087.15">22402 14506 310 0,'0'0'725'16,"0"0"-577"-16,3 0-20 15,-1-2 44-15,-1 0-25 16,-1 2 9-16,0-5-15 15,0 5-7-15,-1 0-32 16,-4 0-12-16,3 5-32 16,-5-5-19-16,2 2-16 15,4 0-23-15,-4 4-7 16,-3-2 6-16,-8 14 0 16,-9 6 0-16,-4 10-4 15,2 2 4-15,0 0-15 0,10 4-11 16,3-7-12-1,12-9-10-15,4-6-29 16,10-7 22-16,3-8 40 0,12-6 16 16,0-8 16-16,8-2 7 15,-3-4 19-15,-4-6-3 16,-3 0 12-16,-9-4 13 16,-4 1 1-16,-7-2-20 15,-3-7-39-15,-4 6-6 16,-3-7-54-16,4 2-86 15,-3 4-68-15,-21-28-330 16</inkml:trace>
  <inkml:trace contextRef="#ctx0" brushRef="#br0" timeOffset="13234.58">22734 13663 572 0,'0'-1'360'16,"-2"1"-192"-16,2 0-61 15,0 0-1-15,0 0-34 16,2 0-21-16,-2 0 12 16,5 0 27-16,-5 0 3 15,0 0 11-15,-5 0-23 16,5 0-3-16,0-3-24 15,0 3-6-15,5 0-2 0,-5-1-17 16,0-2-1-16,0 3 1 16,2-1 1-16,3-6-2 15,-2-7-28-15,4-4-15 16,0 0-3-16,5-1 5 16,2-2 8-16,3 5 4 15,2 0 1-15,0 2 0 16,-1 6 0-16,-1 1 0 15,-3 4-6-15,-8 3-1 16,-1 4-11-16,-1 2 3 16,-2-1 15-16,0 2 0 15,3 5 0-15,-3 2-2 16,-2 6 2-16,-4 6 1 0,-9 9 1 16,-6 5-1-16,-8 2 8 15,-4 6-2-15,-9-2 1 16,-4 0-7-1,1-7-1-15,6-6 11 0,5-8-11 16,8-4-1-16,8-4 1 16,5-6 1-16,-2 3 5 15,4-3-6-15,1-5 0 16,5-5 1-16,3 3-1 16,0-4 10-16,0 0-9 15,0 0 12-15,2 0 5 16,-1 0 8-16,2 0-4 15,2 0-22-15,0-4-12 0,6 4 12 16,6 4 7 0,17-4 8-16,8 0 12 15,10-4-18-15,6 3-1 16,0-9-1-16,-12 3 8 0,-10 0-13 16,-18 2-1-16,-12 3 13 15,-8 2 7-15,-2 2-1 16,-3 0-20-16,0-2-38 15,-2 0-34-15,-4-2-48 16,-3 0-84-16,-5-1-84 16,-24-20-324-16</inkml:trace>
  <inkml:trace contextRef="#ctx0" brushRef="#br0" timeOffset="13923.88">23090 13543 954 0,'3'-2'255'16,"-3"0"-81"-16,2 0 40 16,-2-1-29-16,-2 3-71 15,-1 0 6-15,2 3-35 16,-1-1-14-16,-1 0-46 15,0 0 8-15,2 1-10 16,-1-3-4-16,-6 8-11 0,2 4-8 16,-3 4 9-1,-1 9 1-15,-5 6-4 0,5 4-5 16,-2 8 0-16,3-3 1 16,3 0-2-16,6-4-5 15,2-4-34-15,5-10-12 16,1-10 21-16,4-4 30 15,6-8 5-15,8-8 11 16,7-4 8-16,4-6-13 16,1-6-11-16,-5-2 14 15,-4-4-7-15,-2 0 11 16,-12 5 27-16,-3 8 6 16,-10 6 30-16,-2 6 12 15,0 5-6-15,-2 0-9 0,-3 0 3 16,1 0 11-16,4 1-28 15,-1-1-8 1,1 3-10-16,-2-2-13 0,2 3-18 16,-4 8-15-16,-5 7 0 15,-9 17 0-15,-11 16 12 16,-8 12 3-16,-4 8-6 16,-4 1-3-16,1-3-5 15,1-4-1-15,10-14 6 16,11-16-5-16,6-10 0 15,12-16 8-15,4-10 8 16,2 0 5-16,2-6 4 0,1 4 4 16,2-3-15-1,-5 0-15-15,-2 1-33 0,0-4-46 16,-2-1-59 0,-5 4-98-16,0-1-74 0,0-6-172 15,-11-18-445-15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09:43:17.688"/>
    </inkml:context>
    <inkml:brush xml:id="br0">
      <inkml:brushProperty name="width" value="0.05292" units="cm"/>
      <inkml:brushProperty name="height" value="0.05292" units="cm"/>
      <inkml:brushProperty name="color" value="#FF0000"/>
    </inkml:brush>
  </inkml:definitions>
  <inkml:trace contextRef="#ctx0" brushRef="#br0">333 15125 964 0,'0'-1'288'0,"-4"-4"-201"16,2-1-25-16,2 2 28 16,0 2-39-16,0 4 0 15,2 2-50-15,-2-2 170 16,0 2-92-16,0 1-32 15,0-5 19-15,0 0-21 16,0 0-21-16,0 0-6 16,0-5-11-16,0 5-6 15,0 0 10-15,0 0-11 16,0 5-1-16,4-5 1 16,-4 0 0-16,3 0-1 0,-3 0-4 15,2 0-4-15,-2 1-9 16,0 6 6-16,0-2 12 15,0 8 6-15,0 0-6 16,3 10 1-16,-3-1 0 16,1 6-1-16,2 3 0 15,1 4 0-15,-1 0-6 16,3 2 6-16,-3-3 0 16,3-1 3-16,-1-1 5 15,1-3-8-15,-4-2 0 16,3-11 0-16,-3-4-7 15,0-8 6-15,-2-3 1 16,2-1 8-16,-2-1-7 0,0 1 13 16,2 0-14-16,-2-4-14 15,0-6-48-15,2-3-97 16,4-5-129-16,15-57-191 16</inkml:trace>
  <inkml:trace contextRef="#ctx0" brushRef="#br0" timeOffset="509.91">590 14936 787 0,'0'-3'228'0,"2"3"-133"16,-2 0-29-16,0 0-12 16,0 0-6-16,0 0 25 15,0-3 10-15,0 3 5 16,0 0-13-16,-2 3-3 15,2-3-16-15,-2 0-10 16,2 0-16-16,0 0-10 16,2 3-15-16,-2-2-5 0,0 12-7 15,2 4 7-15,-2 11 18 16,1 8-11-16,2 6 4 16,0-2-3-16,0 2-7 15,2 3-1-15,3-9 2 16,-2 0 5-16,-2-6-5 15,1-7-1-15,-5-11-1 16,0-3 0-16,-5-7 6 16,5 0-6-16,0-2-11 15,-2 0-5-15,0 0-16 16,2 0-34-16,-4 0-111 16,2-4 3-16,-11-22-114 15</inkml:trace>
  <inkml:trace contextRef="#ctx0" brushRef="#br0" timeOffset="1170.83">233 15119 584 0,'0'-4'185'0,"0"4"-103"16,2 0-29-16,0 0 7 15,1 0-15-15,-3-2 12 16,-3 2 0-16,6 0-8 16,-3 0-7-16,0 0 11 0,1 0 16 15,-1 2-12 1,4-2-20-16,2 9-2 0,1-8 16 15,4 3-27-15,0 3-6 16,9 2 1-16,-2 0-5 16,6 0 10-16,1 5-5 15,1-4-8-15,5 7-1 16,2 0-2-16,0-2-7 16,2 3 5-16,-1 0-6 15,-5-2 1-15,-2-2-2 16,-8 0 6-16,-3-5-5 15,-9 3 0-15,-3-5 11 16,-2 0 11-16,-2-1-4 16,2-3-6-16,-2-3-3 15,0 0-7-15,0 0 10 0,2 0 1 16,-2-3-4-16,0 3 2 16,0 0-6-16,-2 0-5 15,2-6-49-15,0 1-92 16,-2-9-122-16,-9-42-458 15</inkml:trace>
  <inkml:trace contextRef="#ctx0" brushRef="#br0" timeOffset="1634.74">800 14923 936 0,'0'0'212'16,"0"0"-151"-16,0 0-19 16,2 0 0-16,0 0-30 0,0 0 27 15,0 0-13 1,0-5 2-16,1 5 22 0,-1-2-8 16,2 1-29-16,6-1 17 15,9-2 30-15,4-8-3 16,8 2-19-16,4-8-25 15,-1 0 11-15,-3 6-9 16,-2-2-4-16,-6 4-10 16,-8 2-1-16,-4 1 0 15,-7 7-17-15,-1 0-44 16,-6 2-59-16,1 3-45 16,-2-1-57-16,-9 14-6 15</inkml:trace>
  <inkml:trace contextRef="#ctx0" brushRef="#br0" timeOffset="1963.33">944 15051 884 0,'0'0'169'16,"3"0"-125"-16,-1 0-4 15,2 3 1-15,3-3 4 16,4 0 39-16,5-3-12 16,2-5 13-16,6-2-22 15,5-3-19-15,2-4-2 16,2-1 3-16,6 0-27 0,-6 1-3 16,-2 0 0-1,-13 7-15-15,-7 3 2 0,-4 6-2 16,-9 1-11-16,0 1-70 15,-1 1-15-15,-1 3-75 16,-3-1-132-16,-22 8-189 16</inkml:trace>
  <inkml:trace contextRef="#ctx0" brushRef="#br0" timeOffset="2425.03">1323 14552 593 0,'0'-12'342'16,"-2"6"-195"-16,-3-11-28 15,4 8-4-15,-4-2-16 16,3 8 17-16,-3 3-16 16,5-4 14-16,0 4-27 15,0 0-4-15,0 0-7 16,0 0-13-16,0 4-30 16,0-4-13-16,0 0-20 0,0 1-9 15,5 12-11-15,-1 8 20 16,5 11 0-16,0 11 6 15,2 7 3-15,2 4 2 16,-2-1-11-16,-1-2-1 16,-2-8 1-16,3-6 0 15,-6-6 6-15,0-9-6 16,-3-5 0-16,-2-10 1 16,2-5-1-16,-2-2-10 15,0 0-38-15,0-4-50 16,0-1-52-16,2-7-105 15,3-43-427-15</inkml:trace>
  <inkml:trace contextRef="#ctx0" brushRef="#br0" timeOffset="3245.56">1616 14534 989 0,'0'0'157'0,"0"-5"-101"0,0 2-10 16,1-3-7-16,-1-2 17 15,3 0 11-15,-6-6 14 16,3 0-6-16,0-3-3 16,0 4-3-16,3 3-36 15,-1-6-10-15,2 5 7 16,3 2-18-16,-1 0-11 16,8 1-1-16,-3 2-1 15,1 3 0-15,1-4 1 16,-7 7 5-16,-1 2 6 15,2 3-4-15,-3-2 5 0,1 8-12 16,3 2 0 0,4 8 0-16,-3 5 0 0,-1 6 0 15,-4 4 0-15,-1 3 8 16,-6 0 19-16,-3 3-2 16,-3 1 4-16,-1-2-8 15,-6-3 1-15,5 1-2 16,-3-7-1-16,0 0-10 15,3-6 0-15,2 0-1 16,3-3 1-16,-6-9 3 16,9 3 3-16,0-9-2 15,3-1-13-15,2-4 0 16,-2-3 6-16,1-3 9 16,2 0 14-16,-3 3 5 15,0-4-4-15,3 4 0 0,2-2-1 16,-3 2-8-1,6-4 0-15,5-3 7 0,20-5-4 16,11-11-6-16,10-7-9 16,8-2 0-16,7-8 5 15,5-2 29-15,-3 3 19 16,-9 7-31-16,-12 2-17 16,-17 16-2-16,-14 2-3 15,-11 10-2-15,-8 2 5 16,-3 0 6-16,1 2-11 15,-1 0-7-15,1-2-15 16,2 0-18-16,-4 0-29 0,2 0-25 16,0 0-30-16,-5 1-60 15,-3 2-76 1,-5 7-199-16,-41-3-129 16</inkml:trace>
  <inkml:trace contextRef="#ctx0" brushRef="#br0" timeOffset="21050.23">731 16659 772 0,'0'0'472'15,"0"0"-404"-15,0 0-17 16,0 0 25-16,0 0-47 16,2 0-10-16,-2 0 17 15,0-3 9-15,0 3 17 16,-2 0 49-16,2 0 7 0,0 3-13 15,-3-3-16 1,3 0 1-16,0 0-30 0,0 0-38 16,3-3-13-16,-3 3-8 15,0 0 5-15,0 0-5 16,0 0 7-16,0 0 1 16,0 0 3-16,0 0-11 15,0 0 17-15,0 0-4 16,0 0-14-16,0 0 17 15,0 0-7-15,0 0 1 16,0 0-5-16,0 0 4 16,0 0-4-16,0 0-5 0,0 0 0 15,0 0 0-15,0 0 0 16,0 0-1-16,0 0 0 16,0 0 0-16,0 0 2 15,0 0 4-15,0 0-6 16,0 0 2-16,0 0-2 15,0 0-1-15,0 0-14 16,0 9 14-16,0-1-1 16,0 5 2-16,2 5 0 15,-2 6 1-15,0 1 0 16,0 1 0-16,0 3-1 16,-2 0 1-16,2-4 1 15,-3 1-1-15,3-8-1 16,0-4 0-16,3-2 0 15,-3-8 1-15,0-4 7 0,0 0 2 16,0 0 5-16,0 0 2 16,0 0-10-16,2 0-6 15,-2 0-1-15,0 0 0 16,0 0-10-16,0 0-1 16,0 0-28-16,2 0-30 15,0-7-42-15,3 2-106 16,-1-13-47-16,0-10-99 15,12-78-343-15</inkml:trace>
  <inkml:trace contextRef="#ctx0" brushRef="#br0" timeOffset="21584.84">891 16481 754 0,'0'0'176'16,"0"0"-79"-16,2 0 8 16,-2-4-31-16,0 4-25 15,0 0 35-15,0 0-6 16,0 0-4-16,0 0-11 16,0 0 3-16,0-4-18 15,0 8-9-15,0-4 3 16,1 0 7-16,-2 0 7 0,1 0-7 15,0-4-1-15,0 4-1 16,0 0-11-16,0 0-9 16,0 0 1-16,0 0-2 15,0 0-13-15,0 0-1 16,-6 12-6-16,6-12 6 16,0 6-11-16,4 11 7 15,2 6 5-15,3 12-1 16,3 0-6-16,1 1-6 15,-1 4 0-15,-1-8 6 16,-1 3-6-16,4-7 0 16,-5-6 0-16,-3-8 9 15,-2 0-7-15,1-6-1 0,-2-8 0 16,-1 4 0-16,-2-4 1 16,0 0 3-16,0 0-4 15,0-4-2-15,4 4 1 16,-4 0-17-16,3 0-41 15,-3-5-44-15,0 2-45 16,2-3-71-16,2-8-34 16,7-35-436-16</inkml:trace>
  <inkml:trace contextRef="#ctx0" brushRef="#br0" timeOffset="22247.21">768 16736 379 0,'-2'0'311'0,"0"0"-269"16,-3 4-42-16,3 0-1 16,-5-4-21-16,3 1 1 15,0 3 20-15,1-4 1 16,1 0 22-16,2 0 47 16,0 0 31-16,0 0 5 15,2-4 11-15,1 4-25 16,-2-1-17-16,-1 1 5 0,0 0-11 15,0 0 8-15,0 0 4 16,0-4-4-16,0 4-4 16,0 0-18-16,3 0-3 15,-3 0-6-15,2 0-6 16,-2-4-4-16,2 4 8 16,-2 0 7-16,0 0-7 15,2 0-4-15,-2 0-19 16,0 0-14-16,7 0-6 15,5 0-1-15,5 4 1 16,10 0 0-16,1 1 0 16,6 4 1-16,-1 0 0 0,4 3-1 15,-6-1 0-15,-4 1-1 16,-3-3 1-16,-4 0 0 16,0 1-1-16,-7-6 2 15,0-1 0-15,-3 2 0 16,-6-5-1-16,1 0 1 15,-3 0-1-15,-2 0 0 16,0 0 0-16,0 0-15 16,0 0-16-16,0-5-41 15,-2 2-98-15,-1-6-74 16,-5-37-435-16</inkml:trace>
  <inkml:trace contextRef="#ctx0" brushRef="#br0" timeOffset="22715.98">1188 16375 826 0,'-4'0'240'16,"4"3"-128"-16,-2-3-5 15,2 0-5-15,0 0-47 16,0 0 11-16,0 0-1 15,2 0 8-15,-2-3 2 16,4 3 0-16,-2 0-36 16,0-5 14-16,1 4 2 15,0 1-22-15,4-4-18 16,5-8 2-16,11-2-5 16,9-5-5-16,6 1-7 0,2-8 0 15,-7 8 5 1,-1 4-5-16,-8 0-1 0,-13 7-1 15,-7 7-22-15,-4 0-55 16,-4 3-82-16,0 1-77 16,-3 3-59-16,-30 37-68 15</inkml:trace>
  <inkml:trace contextRef="#ctx0" brushRef="#br0" timeOffset="23006.5098">1308 16499 7 0,'-5'0'949'0,"5"4"-817"0,-2 1-65 16,2 0 20-16,2-1-46 16,5-1 2-16,-5-6 16 15,2 3-31-15,1-4 64 16,1 4 28-16,2-5-23 15,14-8-22-15,4 3-21 16,7-13-31-16,5 6-16 16,-1-5-5-16,-8 3-2 15,-5 3-9-15,-2 3-36 16,-8 3-72-16,-5 1-111 16,-9-4-144-16</inkml:trace>
  <inkml:trace contextRef="#ctx0" brushRef="#br0" timeOffset="23432.05">1755 15851 737 0,'-2'0'758'0,"2"-3"-641"16,-2 3 15-16,4 0-17 0,0 0-56 15,0-5-16-15,-2 10 17 16,0-5-22 0,3 0 1-16,-3 0-3 0,0 0 3 15,0 3-23-15,0-3-4 16,0 4-11-16,3 3 6 15,3 6 1-15,2 11 19 16,4 13-15-16,2-2-3 16,-1 6-2-16,-4 1-7 15,-2-4 13-15,-5 3-12 16,0-9-1 0,-2-6 0-16,0-9 0 0,-2-2-32 15,2-8-41-15,0-7-53 0,2 0-18 16,0-7-89-1,0-12-47-15,12-47-440 0</inkml:trace>
  <inkml:trace contextRef="#ctx0" brushRef="#br0" timeOffset="23735.5">1747 16293 877 0,'0'-3'331'16,"2"3"-200"-16,-2-2-28 0,2-2-1 16,2 4-7-16,4-8 4 15,5-2-45-15,9-7-20 16,12-6 7-16,8-3-17 15,1 0 0-15,-4 2-16 16,-1 7-8-16,-2 4-33 16,-10 3-62-16,1 6-124 15,-11 4-51-15,3 22-90 16</inkml:trace>
  <inkml:trace contextRef="#ctx0" brushRef="#br0" timeOffset="24347.16">1901 16348 987 0,'2'0'175'0,"-2"0"-89"16,2-2 14-16,2-1-62 15,1 3 25-15,-2-4 55 16,-2-3-17-16,6 4-23 15,0-6-26-15,7-4-37 16,-2-4-4-16,7 3-11 16,2 0-6-16,2 2 6 15,-1 6-1-15,-4-1 1 0,-2 5-9 16,-5 4 3 0,-2 5-26-16,0-1-4 0,-1 10 14 15,-5 2 22-15,1 5 12 16,-4 0-5-16,-3 0-7 15,2-1 0-15,1-5 0 16,-3-5-1-16,3-5 0 16,3-3 1-16,-3-8-12 15,4 2-29-15,3-6 41 16,0 4 6-16,4-3 8 16,7 4-14-16,-1-9 1 15,6 6 11-15,-5 2 3 16,1 0-1-16,-3 4-5 0,-4 4-9 15,3 1 0 1,-6 8 0-16,-3 5 9 0,-1 4 39 16,-5 2-31-16,-5 10 1 15,-5-7 10-15,-6 5 10 16,-2-6 14-16,-2-5-16 16,-3 4 11-16,0-8-10 15,-4 5-16-15,-2-3-12 16,2-7-3-16,6 1-6 15,9-4-21-15,0-9-19 16,7 1-23-16,3-7-45 16,2-6-174-16,0-2-36 15,7-47-620-15</inkml:trace>
  <inkml:trace contextRef="#ctx0" brushRef="#br0" timeOffset="25676.78">2185 15923 700 0,'0'-3'175'16,"0"1"-26"-16,0-1-11 16,0 1-44-16,0-2-14 0,-2 1-16 15,2-4-19-15,0-1 12 16,-2 0-21-16,0-1 17 16,-2 0-8-16,-2-5-8 15,5 2-7-15,-5-2 0 16,3 5-16-16,-2-8 25 15,1 2-3-15,0 6 3 16,1-5-5-16,1 6-17 16,-2-1 28-16,4 0-5 15,-2 1-7-15,2-2 6 16,0 2-19-16,0-1 8 16,0 0-4-16,0 4 3 15,0-1 0-15,0 5-6 16,0 1-6-16,0 0 2 15,0 0-10-15,2 0 17 0,-2 0-4 16,-2 1-1-16,2-1 1 16,-2 3-5-16,2-3-11 15,0 3-4-15,-2 2-25 16,-1 4-7-16,6 0 32 16,-1 17 1-16,6 6 0 15,1 17 10-15,5 0-9 16,-1 9 11-16,3 9-12 15,-1-3 14-15,-1-2-14 16,-5-1 4-16,-1-6-4 0,-1-3 4 16,-2-11-5-1,1-10 0-15,1-9 0 0,-3-8 0 16,1-5-2-16,-1-6-10 16,3-3 5-16,-5 0 7 15,-2-3 5-15,3 3-4 16,-3 0 6-16,0 0 2 15,0 0 1-15,0-4-1 16,0 4-1-16,-3 0-2 16,3 0 1-16,0 0 7 15,0 0-14-15,0 0 10 16,0-5-10-16,0 5 1 16,0 0 9-16,-2 0-10 15,2 5-2-15,0-5 2 16,0 0-1-16,0 0 1 0,0 0 1 15,0 0-1-15,2 0 0 16,-2-5 1-16,3 5-1 16,-1-4 6-16,4 3-6 15,3-11 0-15,9-2-1 16,0-1-14-16,6-2-20 16,3-1-28-16,0-3-22 15,-2 1-46-15,6-1-25 16,-7-5-94-16,-4 3-46 15,2-35-302-15</inkml:trace>
  <inkml:trace contextRef="#ctx0" brushRef="#br0" timeOffset="26093.37">1961 15727 759 0,'0'0'273'0,"2"0"-153"16,0-4-9-16,0 2-1 15,-1 0-50-15,6 0-5 16,-1-3 23-16,7-2 3 16,5-3 14-16,13-6-16 15,7-4-20-15,6-6-34 16,4 4-14-16,-7 4-11 15,-6 5-8-15,-11 8-74 16,-2 0-110-16,-8 14-36 16,-8-4-129-16,-17 22-445 15</inkml:trace>
  <inkml:trace contextRef="#ctx0" brushRef="#br0" timeOffset="26928.65">2801 15641 964 0,'-2'-4'218'0,"2"0"-122"16,-2-2 13-16,0-1-10 16,-3 2-15-16,0 5 11 15,3-4 23-15,-2 0-35 16,0 4-29-16,0-2 4 16,-1 2-29-16,-3 0-10 15,4 0 5-15,-2 2 2 16,-3 2-25-16,2 0 21 15,-4 1-21-15,0 4 9 16,-5 3-10-16,3 6 0 0,-3 3-8 16,2 8-1-1,6 6 9-15,1 2 7 0,5 3-6 16,2 4-1-16,2-3-29 16,5-2-4-16,4-4-3 15,4-7-1-15,-1-7 19 16,1-6-5-16,6-11-8 15,-3-8 31-15,3-6 1 16,2-7 13-16,2-5 2 16,-8-2-1-16,-3 3 18 15,-10-2 32-15,-8 5-2 16,-7 6 9-16,-4 6-51 16,-6 2-21-16,-5 8 0 0,-9 0-32 15,-3 10-49-15,10 0-81 16,-1 4-78-16,9 0-103 15,4 13-307-15</inkml:trace>
  <inkml:trace contextRef="#ctx0" brushRef="#br0" timeOffset="27618.49">3109 15276 1 0,'-2'0'859'0,"0"-4"-602"0,-1 2-68 16,1 2-38-16,0 0-1 15,-1 0-19-15,0 0-10 16,2 0-35-16,-1 2-29 16,-1-2-9-16,3 0-9 15,-6 4-9-15,-3 4 9 16,-5 6-8-16,-3 8-1 16,-1 8-28-16,0 15 13 15,-2 8-15-15,2 11 7 16,1 3-7-16,7-1-1 15,6-6 0-15,6-7-12 16,8 5 7-16,7-19 0 16,5-3-17-16,7-7 20 0,3-12-3 15,1-4 8 1,7-13-2-16,-3 0 22 0,-1-9-10 16,-8 4 29-16,-11 1 11 15,-5-1-8-15,-6 1-11 16,-4 4-8-16,-2 0-10 15,0 0-9-15,-6 0-5 16,6 0-1-16,-5 4-38 16,0 1-40-16,1-1-15 15,-1-4-33-15,-1 0-148 16,-16 0-365-16</inkml:trace>
  <inkml:trace contextRef="#ctx0" brushRef="#br0" timeOffset="28605.66">3427 15124 1122 0,'2'-9'174'16,"-2"6"-44"-16,0-4 23 16,0 3-39-16,0 0-36 15,0 4 3-15,-2 0-21 16,0 4-22-16,-2-4-20 0,-1 0-17 16,3 0 7-16,-2 4-1 15,-3-2 16-15,-4 4-2 16,-7 6-8-16,2 0-11 15,-1 5-1-15,-1 1 0 16,7 0-1-16,4 4-1 16,4-4-17-16,6 0-6 15,4-4-13-15,4 0 17 16,9-6 13-16,0 6 5 16,7-4-10-16,-1 7 12 15,1-5 1-15,0 2 0 16,-7 4-1-16,-7-4-6 15,-2-2-32-15,-9 8 5 0,1 1 32 16,-8 1 1-16,-8 0 5 16,-1 5 5-16,-5 0 5 15,-5-4 0-15,1-5 9 16,0-6 2-16,8-1-11 16,-1-6 9-16,5-5 6 15,7 0 1-15,2-5-1 16,2 3-7-16,0-1-22 15,0-2-1-15,2 1-24 16,-1 0-40-16,-1 3-14 16,3 1-5-16,-1-4-100 15,5-1-79-15,21-8-321 16</inkml:trace>
  <inkml:trace contextRef="#ctx0" brushRef="#br0" timeOffset="28986.78">3751 15040 1130 0,'-2'0'225'16,"-2"-3"-66"-16,1 3-36 15,1 3-83-15,0-3-40 16,2 3-24-16,-4-3 7 15,0 8 17-15,-2 2 23 16,-9 8 32-16,-1 8 8 16,3 1-12-16,-3 6-10 0,5 6-11 15,1 1-8-15,4 4 2 16,2 5-1-16,1 0-14 31,3 6-2-31,7-6-7 0,-5 1 0 0,2-6 1 16,2-8 8-16,-2-5-8 15,-2-9-1-15,-2-8-5 16,0-1-23-16,0-10-28 16,2-3-52-16,-2-3-7 15,2 3 1-15,-2-20-92 16,3-45-384-16</inkml:trace>
  <inkml:trace contextRef="#ctx0" brushRef="#br0" timeOffset="29363.22">3902 15154 891 0,'0'-3'226'15,"3"2"-49"-15,-1-4-42 16,-2 1-25-16,2 4-25 0,-2-4 25 15,0 8-32 1,-2-4-20-16,2 0-11 0,-2 4 7 16,-1-2-18-16,3-2-6 15,-2 3-22-15,0-2-8 16,2 2-6-16,2 2-6 16,0 9 12-16,1 13 0 15,-1 1 12-15,2 7-10 16,0 4-1-16,-1 1 8 15,2 1-9-15,-2-2-11 16,5 1-24-16,-6-8-23 16,0-4-28-16,-2-5-59 15,0-6-31-15,0 0-85 16,-12-8-346-16</inkml:trace>
  <inkml:trace contextRef="#ctx0" brushRef="#br0" timeOffset="29616.57">3896 15625 821 0,'0'0'267'15,"0"0"-129"-15,2-2-26 16,0-1-37-16,0 3-49 16,3-5 59-16,-1 5 5 15,0-4-19-15,2-2-16 16,-2-1-32-16,5 2-7 15,-3-5-15-15,6-3-1 16,-1 4-36-16,5-7-25 16,-3 5-41-16,-3-3-38 15,2 6-20-15,-1-2-10 0,-2-24-82 16</inkml:trace>
  <inkml:trace contextRef="#ctx0" brushRef="#br0" timeOffset="29857.21">3865 15141 966 0,'2'-4'196'0,"-2"4"-107"16,2-4-32-16,0 3-20 15,0-2 7-15,0 1 13 0,-2 0 22 16,3 1-14-1,-1-8-8-15,0 6-5 16,1-2-14-16,8 3-29 0,-2-2-9 16,1 4-95-16,1 0-32 15,3 4-83-15,9 18-307 16</inkml:trace>
  <inkml:trace contextRef="#ctx0" brushRef="#br0" timeOffset="30422.18">4018 14802 1 0,'0'0'784'0,"0"0"-550"16,0-2-59-16,0 2-26 15,3 0-31-15,-3 0-4 16,2 0 5-16,0 0-8 15,-2 0-21-15,1 0-15 16,2 2-30-16,7 7-23 0,7 1 4 16,12 10 5-16,11 11-4 15,2 10-21-15,1 8-6 16,-3 9-23-16,-6 11 23 16,-8 1 3-16,-6 3-3 15,-11-1-12-15,-9-6 12 16,-7-4 10-16,-1-6 20 15,-9-4 7-15,7-9-11 16,-1-11-11-16,2-10 9 16,4-8-14-16,-1-6-4 15,6-8 2-15,0 2 2 0,0-4 8 16,1 2-12-16,-1 0 4 16,-1-5-10-16,1 5-39 15,-2 0-62-15,-1-3-74 16,-3-3-164-16,-19-19-221 15</inkml:trace>
  <inkml:trace contextRef="#ctx0" brushRef="#br0" timeOffset="32267.01">4166 14712 527 0,'0'0'153'0,"-2"0"-27"15,-1 0-11-15,0 0 28 16,3 0-17-16,-2 0-9 16,2 0-12-16,-2 0-3 15,2 0-17-15,0 0-14 16,0 0-5-16,2 0-2 0,-2 0 5 16,2 0-16-16,1 0-19 15,2-4-17-15,-1 4-17 16,3-4-6-16,2 0 6 15,12 0 22-15,11-6-4 16,8 0 2-16,3-2-13 16,-6 4-1-16,-6 2 3 15,-2-4-7-15,-4 6 10 16,-12 1 1-16,-5 3-1 16,-6 0 15-16,-2 0-1 15,0 0-10-15,0 0-1 16,0 0-6-16,0 0-3 15,0 0-5-15,-2 0 4 0,2 0-4 16,0 0-1 0,0 0 0-16,2 0 0 0,-1 0-1 15,2 0 0-15,1 0 1 16,1 0 1-16,3 0-1 16,-6-5 0-16,4 5-7 15,-4 0 1-15,-2 0 5 16,2 0 0-16,-2 0-5 15,2 0 0-15,-2 0 6 16,0 0-1-16,0 0 1 16,0 0 0-16,0 0 0 15,-2 0-2-15,2 0 2 16,0 5-1-16,-2-5 1 16,2 0 0-16,2-5 0 15,-2 5 0-15,0 0 11 0,0 0-5 16,0 0 4-1,0 0-2-15,0 0 4 0,0 0-11 16,0 0 8-16,0 0-9 16,0 0-8-16,0 0 8 15,0 0 5-15,0 0 1 16,0 0 4-16,0 0-1 16,0 0 2-16,0 0 1 15,0 0 1-15,0 0-4 16,0 0-3-16,0 0 0 15,0 0 5-15,0 0 8 16,0 0 1-16,0 0-4 0,0 0-7 16,0 0-1-16,0 0-1 15,0 0-1-15,0 0-5 16,0 0 8-16,0 0-8 16,0 0 6-16,-10 5-6 15,10-2 3-15,0-3-4 16,0 0-1-16,0 2-10 15,0 0 2-15,3 8 9 16,-3-6-1-16,5 10 1 16,-3 0 1-16,5 8 0 15,-1 4 0-15,-1 1 0 16,8 6 1-16,-4 2-1 16,-1 1 0-16,0 2 0 0,1 2 0 15,1 3 0-15,-1-5 0 16,1 3 0-16,-2-1-1 15,6-5 2-15,-7 2-2 16,1-1 0-16,-3 3 1 16,1-8-1-16,-1 6 1 15,2-11-1-15,-5 1 1 16,0-6-1-16,0-2-1 16,0-2 1-16,1-2 1 15,-1 2 1-15,-1-9-1 16,-1-1 0-16,3 0 1 15,-3-3 4-15,0-1-6 16,0 0 0-16,0 1 0 16,2 1 0-16,-2 3 0 15,2-3 0-15,2-1-1 0,-4 0 1 16,0-2 0-16,0 2 0 16,2-4 0-16,-2 0 2 15,0 0 8-15,-2 0 1 16,2-4 7-16,0 2 15 15,-4 2 3-15,4 0 0 16,0 0-11-16,0 0-8 16,-2-4-5-16,0 4 0 15,-4 0-7-15,-3-4-5 16,-9-1-27-16,-7 0-48 0,-10-3-73 16,-7 4-136-1,-68-24-286-15</inkml:trace>
  <inkml:trace contextRef="#ctx0" brushRef="#br0" timeOffset="33888.49">4373 14120 467 0,'-6'0'96'16,"3"2"-48"-16,-4 1-31 15,-4-1-7-15,6 0-8 16,1 0-2-16,2 0-12 16,2-2 12-16,-3 0-5 15,1 1 5-15,2-1 21 16,0 0-5-16,0 3-16 16,-3 1 0-16,2 0-15 0,-3-2-41 15,-1 2-64 1,3-1-133-16,-3-3 238 0,5 0 15 15,0 0 237-15,0 0-68 16,5 0 5-16,-5 0-46 16,0 0-46-16,0 0-13 15,0 0-9-15,-5 0-1 16,5 0-2-16,0 0 3 16,0-3 7-16,5 3 13 15,-3 0 2-15,-2-2 17 16,2 2 9-16,1-2-45 15,1 0-19-15,-3-2-16 16,2 4-22-16,4-7 11 0,-3 0 11 16,4-7-10-16,4 2-6 15,0-6-4-15,2 1-8 16,3 6-1-16,-4-1 1 16,0 6-1-16,5-2-6 15,-5 1-4-15,1 6 11 16,1-4 1-16,-3 5 10 15,-6 5-11-15,-1-5-12 16,-5 5-2-16,0 3-23 16,0 3 10-16,0 6 27 15,0 4 11-15,2 3 1 16,-4 3 3-16,-3 4-3 0,1 4-12 16,-2-9 12-16,1 1-6 15,-2-1 0-15,-1-6-6 16,1-3 14-16,3-5-8 15,-2-3 3-15,4-7 0 16,2 1-3-16,2-3 3 16,2 0 9-16,-1-3 6 15,2 1-24-15,0-3 7 16,3 1 7-16,6-1 25 16,3-2-14-16,10-4-5 15,4-1-4-15,1 0-2 16,1 1-8-16,0 2-6 15,-4 1 6-15,-8 2-5 16,-11 2 5-16,-2 4-6 16,-10 0-9-16,-6 2-24 0,4-2-52 15,0 2-19-15,-3-2-2 16,0 2-88-16,-4-4-29 16,-4 0-94-16,-19-31-647 15</inkml:trace>
  <inkml:trace contextRef="#ctx0" brushRef="#br0" timeOffset="34378.1">4816 13816 569 0,'0'-4'535'16,"0"-3"-406"-16,0 2 17 15,2-2 17-15,-2 4-40 16,5-3-1-16,-5 6-35 16,-5 0-21-16,5 4-3 15,-2-2 4-15,0-1-19 16,0 4-21-16,-1-1-27 16,3 4-1-16,0 9 1 15,0 12 12-15,0 12 24 16,-1 3-12-16,2 6-13 15,-1 4-1-15,0-1 2 16,-1 2-6-16,-2-3 2 0,-1-2-2 16,-3 1 3-16,0-5 3 15,1-5-11 1,-1-5 10-16,2-1-11 0,1-9 2 16,1-2-1-16,0-10 0 15,3-6 1-15,0-6 4 16,3-4 4-16,-3 2 2 15,3-5 0-15,0 5 0 16,-2-7 2-16,2 2-14 16,-1 0-19-16,0-1-42 15,3-6-56-15,-5 3-48 16,2 0-87-16,-2-1-89 16,-2-19-315-16</inkml:trace>
  <inkml:trace contextRef="#ctx0" brushRef="#br0" timeOffset="35365.11">5093 13962 548 0,'0'0'148'15,"0"-4"4"-15,0 1-10 16,0-4-19-16,2 5-6 15,-2 0-1-15,0-1-8 16,2 1 13-16,-2-1-5 16,0 3-1-16,-2 0-4 0,0 3-12 15,-1-1-34-15,1-2-20 16,0 0-18-16,0 0-27 16,2 3 0-16,-2-1-14 15,2 7-20-15,-2 3 26 16,2 11 8-16,0 8 1 15,4 3 5-15,2-2-6 16,1-4 0-16,5-2-1 16,3-8-13-16,-1-6 8 15,5-6-18-15,8-10 24 16,4-6 12-16,2-2-5 16,-4-6 7-16,-5-5-4 15,-5 0 11-15,-4-2 11 16,-9 6 5-16,-6-3 25 15,-3 5-1-15,-4 2-7 0,-1 5-13 16,3-1-2-16,1 7 18 16,4 2-11-16,-3 2-7 15,1 0-4-15,2 2-22 16,0-2-13-16,-3 4-10 16,-2 8-22-16,0 7 18 15,-9 12 14-15,1 14 11 16,0 9-2-16,-3 4 1 15,5 4-8-15,1 0-1 16,2-6-1-16,-3-5-24 16,1-7-80-16,6-11-73 15,0-2-79-15,-1-14-290 16,-17-5-293-16</inkml:trace>
  <inkml:trace contextRef="#ctx0" brushRef="#br0" timeOffset="46058.6">2951 16961 488 0,'0'0'171'0,"0"0"-105"16,0 0-45-16,0 0 20 16,0 0 13-16,1 0 0 15,-1-3-5-15,0 3 20 16,0 0 14-16,0 0 4 15,-1 0-21-15,1 0-8 16,0 0 10-16,0 0-1 16,0 0 1-16,0 0-7 15,0 0 4-15,0 0-7 16,0 0-5-16,0 0-16 16,0 0 14-16,0 0-1 15,0 0-16-15,0 0-4 0,0 0 8 16,0 0 4-16,0 0-8 15,0 0 5-15,0 0-9 16,0 0-6-16,0 0-10 16,0 0-8-16,0 0-5 15,0 0-2-15,0 0-4 16,0 0-3-16,0 0-5 16,8 15 7-16,-3 2 6 15,3 13 1-15,4 7 0 16,-1 4 5-16,6-1-6 15,-5 1 0-15,-1-1 0 16,-2-10 0-16,-4-2 0 0,-2-12 1 16,0-7 0-16,-1-4 1 15,0-5 4-15,1-5 1 16,-3 5-6-16,0-3-1 16,2-1-14-16,-2 2-28 15,0-6-22-15,-2 0-68 16,2-2-122-16,0-4-38 15,0-4-176-15,9-38-309 16</inkml:trace>
  <inkml:trace contextRef="#ctx0" brushRef="#br0" timeOffset="46970.21">3115 16982 733 0,'0'0'201'0,"0"0"-45"16,0-2-31-16,0 2-35 15,3-4-26-15,-3 1-4 16,2 3-6-16,-2-5 5 15,0 1-16-15,0-2 2 16,2-6-22-16,-2 2-5 16,7 3 34-16,-5-4 8 15,3-1-15-15,1 1-24 16,1-1-20-16,1 3 11 16,2 1-12-16,1-2 1 15,-5 6-1-15,2 0 0 0,-2 4 0 16,-2 0 6-16,3 0 17 15,-3 4-17-15,1-4-6 16,-2 0-11-16,-1 4 10 16,2 0-22-16,0 2 5 15,1 6-4-15,-1 2 22 16,-2 4 38-16,3 1-13 16,0 6-5-16,-1 3-10 15,-2 2-1-15,-2-4-7 16,0 2-1-16,0-1 0 15,3-5 10-15,-6-4-11 16,6-4 0-16,-3 0 9 16,0-10-8-16,0 4 1 0,2-8 5 15,-2 0 0-15,2 0-7 16,-2 0 0-16,2-4 16 16,-2 4 4-16,2 0-19 15,-2 0 20-15,0 0-21 16,0 0 11-16,2-4-11 15,-2 4 7-15,2 0 7 16,-2 0 25-16,3-4-14 16,-1-1-13-16,5 0 11 15,6-8 8-15,10-1-16 16,9-7 6-16,7-8-10 16,-2 3-5-16,4-2-6 15,-8 2 1-15,-2 8 1 0,-8 6-1 16,-12 2-1-1,-7 10-1-15,-4 0-48 0,-4 4-29 16,-2-1-78-16,-1 4-87 16,-7 1-44-16,-37 10-289 15</inkml:trace>
  <inkml:trace contextRef="#ctx0" brushRef="#br0" timeOffset="47507.1599">3771 16601 724 0,'-2'0'308'0,"2"0"-182"16,0 0-44-16,2 0 7 0,-2 0-14 15,0 0 3-15,0-3 18 16,-2 3 24-16,4 0-21 16,-2 0-29-16,0 0-23 15,0 0-32-15,9-5 19 16,-5-2-2-16,8 0-20 16,7-6 4-16,8-10-8 15,4 0 3-15,1 11-10 16,-11-9-1-16,-3 15 1 15,-8-2-1-15,-6 2 0 16,-2 6-18-16,-2 0-37 16,-2 2-83-16,0 2-62 15,0 4-8-15,0-4-29 16,0 6-62-16,-22 24-417 16</inkml:trace>
  <inkml:trace contextRef="#ctx0" brushRef="#br0" timeOffset="47727.58">3878 16659 605 0,'0'0'243'0,"0"4"-160"15,2 6 25-15,0-1-2 16,1 0-34-16,6-1 33 16,-3-3-28-16,-1-5-31 15,1-5 53-15,4 5 36 16,5-12-51-16,3 2-24 0,9-8-24 15,2-4-27 1,4-3-9-16,-4-4-24 0,-5 3-46 16,-2 4-103-16,-8 4-158 15,4-18-483-15</inkml:trace>
  <inkml:trace contextRef="#ctx0" brushRef="#br0" timeOffset="49371.04">4741 15906 626 0,'0'-5'363'0,"0"5"-208"0,0-2-61 16,0 0 8-16,0 0-9 15,2 2 0-15,-2 0 11 16,0 0-1-16,0-4 5 16,0 8-27-16,0-4-10 15,0 0 4-15,-2 0-6 16,4 0-20-16,-4 0-8 15,2 0-4-15,0 0-1 16,0 0-28-16,0 0-8 16,-2 2-28-16,2 2-14 15,0 8 15-15,2 2 27 16,4 16 10-16,1 7 3 0,1-2-5 16,-1 2-7-16,0-1 7 15,2-10-7-15,-5-2 1 16,1-4-1-16,0-10 1 15,-3-1-1-15,0-6 0 16,-2-3-1-16,0 0 0 16,0 0-19-16,0-3-29 15,0 3-71-15,0 0-76 16,0 0-84-16,-7 9-218 16</inkml:trace>
  <inkml:trace contextRef="#ctx0" brushRef="#br0" timeOffset="49748.5899">4668 16375 815 0,'0'0'240'0,"0"0"-133"16,0 0-14-16,-1 0 1 16,1 0-34-16,1 0 29 0,-1 0-13 15,3-5 37 1,-1 5-1-16,4-1-23 0,-2-3-37 16,0 0 26-1,13-9-28-15,10-5-16 0,25-10-8 16,10-4-16-16,7-3-8 15,-7 4 12-15,-12 9-13 16,-10 5-2-16,-13 4-8 16,-16 6-45-16,-5 4-31 15,-7 3-56-15,-8 8-86 16,-3 2-86-16,-54 30-240 16</inkml:trace>
  <inkml:trace contextRef="#ctx0" brushRef="#br0" timeOffset="50437.18">4849 16387 945 0,'0'0'162'16,"3"0"-93"-16,-1 0-24 15,0 0-15-15,1 0-6 16,-2-4 49-16,5-1 17 16,-4 5-1-16,4-3-4 15,3-3 16-15,5-7-23 0,5 3-27 16,2-6-23-16,1 6-16 16,-5 2-11-16,4 3-1 15,-9 0-1-15,-2 5-7 16,-5 0-2-16,-1 5-5 15,-2-1-8-15,2 5-35 16,-1 10 44-16,-1 3 4 16,1 4 10-16,-3 2-6 15,-3-2-6-15,-2-5 10 16,1-2-20-16,2-11 1 16,2-2 6-16,2-6-17 15,2-4-17-15,4 0 29 16,-2 2 19-16,5-10 1 15,7 6 6-15,-2-2 1 16,0-1 10-16,-1 8-2 0,-6-1-5 16,-2 2-8-1,-3 2-1-15,-2 8 2 0,0-7 4 16,3 16-2-16,-1-5 31 16,3 8-24-16,-7 1-11 15,-4-2 6-15,-6 4 3 16,0 1 2-16,-6-9 9 15,-2-1 42-15,0-5 6 16,1-8 9-16,1 1-1 16,3-8-11-16,-3 1-8 15,5-2-7-15,-1-5-16 16,2 6-14-16,-1 0-14 0,3-2 1 16,4 3-8-16,2 3-1 15,2 0-20-15,0 0-24 16,0 0-52-16,2 0-44 15,0 0-108-15,6-17-102 16</inkml:trace>
  <inkml:trace contextRef="#ctx0" brushRef="#br0" timeOffset="51387.89">5225 15869 927 0,'0'0'216'0,"-2"-4"-130"15,2 1-7-15,0 0 13 16,0 3-23-16,0-4 27 16,0 4 9-16,0 0 21 15,0 0-18-15,0 0-5 16,0 0 1-16,0-4-23 16,0 4-17-16,2 0-5 15,-2 0-13-15,0-3-7 0,0 3-19 16,2 0-10-1,-2-5-8-15,2 1 4 0,0 1-5 16,0-8 0-16,-2 2 0 16,2 0 0-16,3-1 0 15,-4-6 0-15,4 5 0 16,-5-1 0-16,2 7 0 16,-2 1 0-16,0 0-1 15,0 3 0-15,0 1 0 16,2 0 8-16,-2 0-8 15,0 1 11-15,0-1-2 16,-2 0-2-16,2 0 7 16,0 0-7-16,2 0 2 0,-2 0-7 15,0 0 5-15,0 0 2 16,-2 0-9-16,2 0-1 16,0 0-14-16,0 0 0 15,2 13-23-15,4-4-5 16,3 14 31-16,6 3 12 15,6 13 0-15,-2 3 12 16,2 2 0-16,-2 5-6 16,-1-5-5-16,-2 0 0 15,-3 2 11-15,3-5-11 16,-6-6 4-16,-1-5-3 16,1-11 6-16,-2-2-7 0,-2-13-1 15,-2 2 0 1,-2-6 0-16,0 0 0 0,-2 0 1 15,2 0 5-15,-2-4 0 16,2 4-6-16,-2-2 11 16,0 2-1-16,0 0 1 15,0 0-1-15,0 0-8 16,-2 0-1-16,2 0 5 16,-2 2-4-16,2-2-1 15,0 0 5-15,2 0-6 16,-2-2-1-16,0 2-5 15,0 0-1-15,11-4-8 16,4-10 14-16,6-1 0 16,5-4-17-16,3-8-9 15,0 1-21-15,-2-3-40 0,-8 5-58 16,-10 4-44 0,1 3-106-16,-25-24-276 0</inkml:trace>
  <inkml:trace contextRef="#ctx0" brushRef="#br0" timeOffset="51930.99">5099 15781 13 0,'0'0'812'16,"0"0"-596"-16,0 0-90 0,0 0-34 15,1-2-35 1,3 0-11-16,1 0 47 0,-4-3-16 16,2 5 8-16,-1 0 1 15,5-3-10-15,4-6-32 16,6-5-2-16,15-3-17 15,11-10 13-15,9 0-2 16,12-5 21-16,0 2 21 16,-3-2-44-16,-20 10-4 15,-14 5-21-15,-14 11-1 16,-11 6-8-16,-4 0 0 16,0 0-23-16,-1 4-49 15,-2-2-19-15,2 3 26 0,-1 2-67 16,-6 3-49-1,0 8-89-15,-32 21-815 0</inkml:trace>
  <inkml:trace contextRef="#ctx0" brushRef="#br0" timeOffset="52765.78">5938 15468 805 0,'2'-10'295'0,"1"-2"-205"16,2-4 38-16,3 1 19 15,-6 8-30-15,-2 1-20 16,0 8-7-16,-2-2-36 16,2 4-25-16,-6-3-20 15,4-1-8-15,0 6 5 0,-1-6 9 16,3 0 19 0,-1 3-7-16,1-3-16 0,-2 0-10 15,-3 4 9-15,1 6-2 16,0-1-1-16,-6-2-1 15,6 9-6-15,0 4 0 16,-2 4 1-16,1 8-1 16,3 7 0-16,-1 5-1 15,6 6 1-15,1-2-1 16,5 1-5-16,6-3-27 16,1-7-15-16,2-11 5 15,3-10-4-15,0-6 4 16,6-10 43-16,-3-4 9 0,3-14 30 15,0-2-5 1,-5-2 11-16,-5-3 14 0,-10-6 1 16,-9 5 9-16,-8-1 3 15,-11 4-27-15,-8 11-45 16,-4 0-45-16,-14 10-76 16,-6 10-119-16,-90 47-226 15</inkml:trace>
  <inkml:trace contextRef="#ctx0" brushRef="#br0" timeOffset="53989.43">6629 15043 486 0,'2'-10'546'0,"0"6"-481"16,1-8 16-16,7 3 16 15,-5 4-34-15,-2-3-9 16,1 1 17-16,0 4-10 16,-2-3-16-16,-2 2 23 15,0 4 41-15,0 0-22 16,-2 0-25-16,0 0-14 16,0 4 0-16,-2-1-11 0,-2 0-35 15,2-3-2 1,-4 0-19-16,5 3 14 0,-4 3 5 15,-6 3 8-15,-2 3-2 16,1 2-6-16,3 0 0 16,2 4-8-16,7-1-11 15,2-4 8-15,7 3-8 16,-1-4-31-16,8-2 35 16,8-2-10-16,0 0 25 15,7-2 1-15,0-2 11 16,-8 0-10-16,0 2-1 15,-5 4 0-15,-3 1-1 16,-1 3-12-16,-9-1-31 16,0 7 19-16,-3 1 24 15,-4 4 11-15,0-2 4 0,-11 5-9 16,5-1 9 0,-4-1-3-16,-3-7 7 0,3 1 10 15,1-6-8-15,-3-9 7 16,3 0-5-16,-1-1-8 15,1 0-8-15,4 0-5 16,1-4-2-16,3 0-18 16,-2 4-36-16,1-4-66 15,1 2-97-15,1 7-95 16,-3 0-387-16</inkml:trace>
  <inkml:trace contextRef="#ctx0" brushRef="#br0" timeOffset="54386.75">6961 15027 843 0,'-3'-7'257'0,"3"7"-62"16,0-9-51-16,3 6-17 15,-3-2-16-15,2 1 15 16,-2 2-45-16,-2 2-22 16,2 0-5-16,-3 2 3 0,2 2-5 15,-1 1-29 1,-2-5-23-16,2 3-8 16,0 6 8-16,2 8 2 0,2 7 11 15,0 12-12-15,2 4 1 16,-1 9 10-16,0 1-6 15,1 4-6-15,1-7 0 16,-3-6 0-16,0-4 0 16,-2-11-19-16,0-5-22 15,2-10-32-15,-2-4 2 16,1-7-28-16,-1 0-48 16,9-7-24-16,-1-36-85 15</inkml:trace>
  <inkml:trace contextRef="#ctx0" brushRef="#br0" timeOffset="54791.99">7155 15165 476 0,'0'-2'728'0,"2"2"-598"16,-1-4-20-16,4 0-8 15,-2 4-21-15,-1-1 31 16,1 1-1-16,-3 0-33 16,-3 0-13-16,3 1-7 15,0-1-5-15,0 0-19 16,-2 4-13-16,-1-4-21 16,3 0 0-16,-2 4-32 15,4 5 1-15,3 5 31 0,-2 9 9 16,4 8 7-16,1 5-15 15,0-4 0-15,-3 4-1 16,0-2-11 0,-1-8-5-16,-4 2-14 0,2-10-24 15,1 0-8-15,-1-6 2 16,-2-4-51-16,0-2 30 16,0-1-12-16,0-5-3 15,0 0 6-15,-2 3-25 16,-1 2-121-16,-3 8-85 15</inkml:trace>
  <inkml:trace contextRef="#ctx0" brushRef="#br0" timeOffset="54983.44">7198 15540 51 0,'-4'-2'759'16,"8"2"-534"-16,-3 0-57 15,2-4-42-15,1 0-13 16,0-4-44-16,1-2-38 15,3 0-17-15,6-8-13 16,-5 7-1-16,-3 0-19 16,1 3-48-16,-4 2-37 15,-1 4-53-15,-2-8-158 16</inkml:trace>
  <inkml:trace contextRef="#ctx0" brushRef="#br0" timeOffset="55175.97">7077 15105 819 0,'0'-8'123'16,"1"2"-78"-16,5-6 4 15,2 2-34-15,1 7-15 16,5-6-52-16,-1 7-100 15,20 2-415-15</inkml:trace>
  <inkml:trace contextRef="#ctx0" brushRef="#br0" timeOffset="55540.23">7178 14598 539 0,'3'0'481'0,"-3"0"-335"16,7 3-77-16,4 10 31 15,8 6-5-15,15 7 17 0,7 13-8 16,3 5-17-16,1 7-14 15,-5 7-16-15,-6 2-25 16,-8-2-32-16,-5 4 12 16,-8-2 0-16,-9 8 5 15,-4-1-17-15,-4-5-12 16,-9 0-19-16,-12-3-25 16,-4-4-13-16,-10-7-42 15,0-3-37-15,-3-14-113 16,-70 28-284-16</inkml:trace>
  <inkml:trace contextRef="#ctx0" brushRef="#br0" timeOffset="56100.41">6498 15027 506 0,'0'-7'298'16,"-4"4"-167"-16,4-3-52 15,-2-2-5-15,0 0 11 16,2 4-8-16,0-2 1 16,2 3 28-16,-2 0 10 15,2-1-1-15,-2 4-11 16,-2 0-22-16,2 0-22 15,0 4-24-15,-4-1-33 16,2 0-3-16,0 3-12 16,2 11 12-16,0 9 35 0,6 19 4 15,2 12-8 1,5 11-8-16,9 7-13 0,7 8-10 16,4-4-3-16,12-4 2 15,6-12-8-15,5-17 8 16,0-17-5-16,4-6 5 15,-6-17-5-15,-1-6-9 16,-5-6-36-16,-5-2-67 16,-7-7-139-16,30-20-249 15</inkml:trace>
  <inkml:trace contextRef="#ctx0" brushRef="#br0" timeOffset="57089.68">7227 14490 132 0,'15'-8'541'15,"1"2"-433"-15,17-11-11 16,7-1 11-16,-2 2-30 0,-1 4-6 15,-8 3-27 1,-5 0 32-16,-9 5 17 0,-7 3 2 16,-3-1 15-16,-7 2-6 15,2 0-18-15,0 0-28 16,0 0-26-16,0 0-11 16,0 0-5-16,0 0-1 15,0-2 4-15,0 2 7 16,2 0 9-16,-2 0 0 15,0 0 1-15,-2 0-4 16,2 0-4-16,0 0-14 16,0 0-2-16,0 0-13 15,0 0 1-15,0 0-1 16,2 9-17-16,9 5 17 0,0 13 8 16,7 8 14-16,5 14 5 15,5 6 2-15,-3 6-20 16,2 3-3-16,-7 2-6 15,6-2 1-15,-3 1 3 16,-1-1-4-16,-3-6 0 16,2 0 1-16,-1-4 5 15,-1-1-5-15,0-9 7 16,-1-12-7-16,-5-6 1 16,-6-8-2-16,-3-12 0 15,-1-2-1-15,-1-8 1 16,0 4 8-16,3-3 6 15,-5 2-8-15,2 1 10 0,-2 0 5 16,-2-2 0-16,2 2 6 16,0 0-7-16,-5 0 7 15,3 0 4-15,0 0 4 16,-1 2-22-16,-1-2-13 16,-2 0 0-16,1 1-11 15,-9 2 10-15,-8 5 2 16,-9 1 6-16,-8 8-6 15,-2 3-2-15,-4 1-41 16,1 4-114-16,4-1-112 16,6-2-252-16,-43 4-343 15</inkml:trace>
  <inkml:trace contextRef="#ctx0" brushRef="#br0" timeOffset="58977.54">7536 13890 201 0,'-9'0'175'16,"2"2"-128"-16,-6 2-41 16,-1 4-6-16,-1-3-29 15,-23 20-47-15</inkml:trace>
  <inkml:trace contextRef="#ctx0" brushRef="#br0" timeOffset="59618.71">7409 13856 602 0,'0'-8'198'15,"1"0"-95"-15,3-7-31 16,-4 2 38-16,2-1-52 15,-2 4 1-15,2 1-11 16,-1-3-6-16,2 3-11 16,2-3 20-16,-1-2-15 15,2 3-1-15,0-2 11 0,0 3 8 16,-2-1 18 0,-1 6-15-16,-1 0-1 0,-2 1-4 15,1 1-16-15,-1 1 0 16,3 2 11-16,-3-5-11 15,0 5 4-15,0 0 2 16,0 0-3-16,-3 0-1 16,3 0 2-16,0 0-1 15,-1 5-3-15,-1-3-1 16,2-2-23-16,0 2 7 16,-3-1-19-16,3 1 0 15,0 3-18-15,5 9-5 0,1 1 23 16,4 18 8-1,1 4-1-15,7 9 0 0,-1 1-6 16,1 3 3-16,-3-8-4 16,2 0 0-16,-2-3 10 15,-4-8-9-15,0-6 0 16,-8-18 0-16,1 0 1 16,-4-3 11-16,0-4 7 15,0-4 20-15,0 4 5 16,0-2 5-16,0-3-2 15,0 4-14-15,-4-5-20 16,1-4-13-16,-1 2-1 16,-3-4-33-16,3 5-43 15,-1 4-47-15,0-1-93 16,1 2-245-16,-15-10-162 0</inkml:trace>
  <inkml:trace contextRef="#ctx0" brushRef="#br0" timeOffset="64918.33">8020 14069 642 0,'0'0'210'15,"0"0"-96"-15,0 0-46 16,2 0 25-16,-2-3-12 15,2 1 4-15,3 0 11 16,-5 1 2-16,3 1-35 16,-3-6-3-16,3 1 16 15,-3-2 13-15,2 2-13 16,-2 0-32-16,4-2 2 16,-4 2-10-16,0-3-25 0,0-1-1 15,3-3 14-15,-3 0-3 16,3-1-4-16,1-4 17 15,-4 6-22-15,1 2-1 16,2 3-10-16,-3 4 0 16,0 2-1-16,3-4 0 15,-1 2 0-15,0 0 0 16,4-3 0-16,1 0 0 16,2-4-1-16,-1 2 1 15,0 2 1-15,-4 0-1 16,1 3 1-16,-3 2-1 15,1 0-8-15,-1 0 7 16,2 2-5-16,2-2 5 0,-1 2-16 16,-4 1 4-1,2 2-4-15,-3 2-7 0,0 2 8 16,3 5 16-16,-3 4 19 16,0 4-11-16,-3 2-1 15,-1 2 7-15,-1 3-2 16,-1-4-2-16,0 0-4 15,1-4 6-15,0 2-6 16,1-3 2-16,1-6-1 16,1 0-5-16,-1-6 5 15,6 0 1-15,-3-3-7 16,0-5 10-16,2 0-1 0,-2 0 16 16,3 0-2-16,-6 0-3 15,3 0-5-15,0 0-2 16,3 0-7-16,-3 0-6 15,0 0 0-15,0 0 0 16,2 0 0-16,-2 0 0 16,0-5 16-16,0 5 1 15,0 0-2-15,0 0-10 16,0 0 1-16,0 0-6 16,0 0-1-16,0-2 0 15,2 2 0-15,1-4 0 16,1 0 24-16,3-2-5 15,10-8-1-15,6-2-17 16,10-6 10-16,9-4-4 16,7-9 16-16,2 3-13 0,6 0 7 15,-9 2-7-15,-9 6-10 16,-14 10 0-16,-10 4 0 16,-11 8-36-16,-4 4-74 15,-4 0-95-15,-3 8-92 16,-7 0-75-16,-29 24-692 15</inkml:trace>
  <inkml:trace contextRef="#ctx0" brushRef="#br0" timeOffset="67061.77">8026 13659 738 0,'-2'0'237'16,"2"-1"-97"-16,0 1-62 15,0-3-15-15,0 3-15 16,2 0 31-16,-2-1 13 16,3 1-13-16,-6 0 5 15,3 0-4-15,0 1-23 16,-2 2-15-16,2-3-26 15,0 0-5-15,0 0-4 16,0 1 13-16,0-1 41 16,0 0-28-16,0 0-4 15,0 0 7-15,0 0-12 0,0 0-3 16,0 0-12 0,0 0-9-16,-2 3 0 0,0 3 0 15,0-1 0-15,-3 6 7 16,0 1 1-16,1 1-2 15,0 6 1-15,-5 0 1 16,5 8 4-16,-4 4 7 16,0 8-2-1,-5 7-1-15,-4 5-5 0,-1 2 4 16,-1 8-6-16,-2 4-2 16,-1 0-5-16,0 1 5 15,0-1 2-15,-1-12-1 16,4-4-7-16,7-9 5 0,0-15-5 15,9-11 0 1,3-5 5-16,0-9 0 0,2-2 27 16,-1 0 21-16,5-3-18 15,-4 3-15-15,2 1-12 16,-4 1-9-16,0 0 0 16,0 0-21-16,-2 0-17 15,2 1-28-15,0-1-55 16,2 0-73-16,0-1-79 15,3-8-79-15,2-40-639 16</inkml:trace>
  <inkml:trace contextRef="#ctx0" brushRef="#br0" timeOffset="81445">5523 17293 307 0,'-3'0'867'16,"3"0"-749"-16,-2 0-79 0,2 0 9 15,0 0-3-15,2 0-21 16,-2 0 38-16,0-3 13 16,0 3 12-16,0 0 12 15,0 0-3-15,0 0-33 16,-2-5-21-16,4 5-11 16,-4 0 5-16,4 0 6 15,-2-4 2-15,3 0-31 16,-1-6 5-16,1 1 3 15,-3-5-1-15,4 1-10 16,1 1-8-16,0-2 5 16,5-5-6-16,-3 10-1 15,2-7 0-15,1 6 0 16,2-3-1-16,-5 12-1 16,-2-3-8-16,-2 4-5 0,-1 0 0 15,-2 4-12-15,0 1-9 16,0 4 0-16,3 5 7 15,-3 4 19-15,0 8 10 16,0 0 2-16,-3 2-2 16,1-6 1-16,-1 0 7 15,2-4-8-15,-1-10 0 16,4-2-6-16,-2-6-10 16,4-3-10-16,1-4-28 15,1 3 9-15,6-5 44 16,2 0 1-16,5 1 7 15,2-6-6-15,-6 6 0 16,3 6 7-16,-5-3-8 0,-1 5-3 16,-6 0-5-16,-2 5-11 15,1-3-11-15,-3 6 28 16,0 0-13-16,-2 1 9 16,2 5 6-16,-2 9 8 15,-4 0-7-15,-3 2 5 16,0 3 0-16,1 2-2 15,-3-4-3-15,-2-7-1 16,-1-1 29-16,2-13 8 16,3-1-1-16,1 1 12 15,3-5 0-15,-2-5-9 16,1 5-16-16,-4-4-11 0,5-1-3 16,-1 0-2-1,2 1-7-15,-1 4-5 16,1 0-9-16,2 0-35 0,0 0-47 15,2 0-93-15,1 0-93 16,5-21-322-16</inkml:trace>
  <inkml:trace contextRef="#ctx0" brushRef="#br0" timeOffset="82006.97">5996 16946 798 0,'2'-5'528'0,"-4"0"-468"16,2-2-36-16,0 2 0 16,0 5-13-16,-3 5-10 15,-1-2 24-15,2 1 6 16,-2 1 14-16,-2-5-6 15,4 0 86-15,0 0-10 16,0 0-52-16,2 0-12 16,-2 0-9-16,0 0-30 15,2 5-11-15,0-5-1 16,-5 0 0-16,5 4-6 0,-4 4 5 16,0 2-5-16,-4 9-3 15,5 2 3-15,2 9 5 16,2 2 0-1,4 13 0-15,7 5 0 16,3 4-8-16,3-6-3 0,5-8-5 16,-5-4-5-16,6-5-11 15,-6-14 4-15,2-7-23 16,-2-5 20-16,-1-10 28 16,6-5 4-16,-3-2 24 15,-1-5-9-15,0-9-9 16,-3-3 6-16,-9 3-3 15,-3 3 0-15,-9 9 42 16,-7 1-24-16,-5 9 0 16,-7 0-8-16,-8 0-6 0,-3 8-13 15,-3 4-14-15,2-2-65 16,8 6-76-16,5-3-121 16,-4 14-513-16</inkml:trace>
  <inkml:trace contextRef="#ctx0" brushRef="#br0" timeOffset="82570.73">6461 16869 819 0,'2'0'226'16,"-2"0"-88"-16,-2 0-15 15,2 0-10-15,0 0-35 0,-2 0 21 16,2 0-11-16,0 0 4 16,0 0-13-16,0 0-8 15,0 0-17-15,2 0-6 16,0 0-9-16,0-3-26 15,4-1-1-15,5-2 11 16,1-6-1-16,13-2-2 16,6-8-19-16,10-2 7 15,-1-2-2-15,-2 4-5 16,-9 7-1-16,-10 3-1 16,-7 7 0-16,-10 5-19 15,0 0-25-15,-4 0-27 16,0 0-31-16,-2 1-56 0,1 3-44 15,1 1 20-15,-4 2-85 16,-33 17-268-16</inkml:trace>
  <inkml:trace contextRef="#ctx0" brushRef="#br0" timeOffset="82947.61">6550 17022 563 0,'0'-2'185'0,"0"2"-29"0,0 0 33 16,0-4-12-16,3 4-62 16,-3 0-8-16,0 0-40 15,2-4-13-15,5 4-39 16,0-4 45-16,0-5-13 15,10 4 1-15,6-9-3 16,9-5-8-16,0-1-10 16,2-1 5-16,-5 1-8 15,-8 8-8-15,-2-2 5 16,-9 9-1-16,-3 2-5 16,-4-1 4-16,-3 4 5 15,0 0-24-15,-5 4-13 0,0-4 1 16,3 3-9-1,-2 2-45-15,2-5-133 0,-6 4-73 16,-20 6-214-16</inkml:trace>
  <inkml:trace contextRef="#ctx0" brushRef="#br0" timeOffset="85386.4299">7158 16244 651 0,'-1'-4'563'0,"-1"1"-446"16,2-2-37-16,-3 3 59 0,3 2-19 15,3 0-33-15,-3 0-12 16,0-4-15-16,2 4-13 16,-4 4-2-16,2-4 21 15,-7 0-14-15,7 2-20 16,-2 1-22-16,4 6-9 16,7 5 1-16,-3 9 8 15,8 12 5-15,-1 5-9 16,5 5-5-16,1 4 0 15,0 9 0-15,-1-5 5 16,-1-2-6-16,-3-4-1 16,-5-1 1-16,0-2 0 15,0-9 6-15,-2-3-5 16,-3-18-1-16,0-2 0 16,1-6-5-16,-1-2 3 0,1-4-7 15,-3 0 9-15,3-4 1 16,3 4 20-16,4-6-6 15,3-2 1-15,10-1-8 16,0-5-7-16,4-3 0 16,-3-1-1-16,-2 0-10 15,-1-4-17-15,-5 4-43 16,-3-5-25-16,-6 1-40 16,-7 0-102-16,-35-46-333 15</inkml:trace>
  <inkml:trace contextRef="#ctx0" brushRef="#br0" timeOffset="85867.45">7094 16240 258 0,'0'0'647'0,"0"0"-521"15,0 0-48-15,0-3 24 16,3 3-25-16,-2-2-17 16,2-1 9-16,2 1-5 15,2-2 52-15,1-4-19 16,5-2-25-16,11-7-15 16,8-2-15-16,9-3-16 15,3 0-10-15,-4 0 7 16,-2 0-16-16,-9 8-6 15,-13 6 4-15,-8 4-4 0,-5 2-2 16,-3 4-8-16,-7 2-48 16,3-4-67-1,-1 4 5-15,-3 5-65 0,-2 0-68 16,-30 17-363-16</inkml:trace>
  <inkml:trace contextRef="#ctx0" brushRef="#br0" timeOffset="86559.39">7958 15971 549 0,'0'0'552'16,"0"0"-420"-16,-7 0-26 15,14-3 31-15,-7 3-29 16,0 0-3-16,2-5 9 16,-4 1-17-16,-5 2-16 15,7 2 0-15,-3 0-9 16,1 0-16-16,0 0-28 15,-1 2-10-15,-1 2-18 16,-2 1 0-16,-4 3-9 16,-5 6 9-16,-1 8-2 15,-1 6-7-15,-5 12 9 16,8 13-8-16,0 0-4 16,10 10-4-16,4 0-23 0,6-6 15 15,8-7 1-15,1-10-14 16,8-14 2-16,1-12-7 15,6-5 2-15,-1-9 40 16,0-13 15-16,4-1 3 16,-4-8 3-16,-7-1 6 15,-4-2 0-15,-9-3 11 16,-7 1 10-16,-7 3-14 16,-8 8 13-16,-9 7-44 15,-11 0-3-15,-9 9-39 16,-8 4-32-16,-4 10-76 15,-4-1-117-15,-62 23-69 16</inkml:trace>
  <inkml:trace contextRef="#ctx0" brushRef="#br0" timeOffset="87586.2099">8550 15464 373 0,'-4'-2'907'0,"4"-2"-759"16,-2-6-43-16,2 6 30 15,0 4-40-15,0 0-38 0,0 0 0 16,-3 0-18-16,1 0-12 16,0 0-2-16,-1 2-11 15,2 0-13-15,-5 4 5 16,0 2-6-16,-3 3-1 16,-1 3 1-16,-2 1 0 15,3 3-1-15,2-4-14 16,2-1 2-16,3 1-22 15,8-5-31-15,-2 0 26 16,5-5 5-16,1-3 9 0,8 2 26 16,2-3 14-16,3 1-2 15,-6 4-11-15,3-2-1 16,-6 6-9-16,-3 5-24 16,-2 0 8-16,-3 4 23 15,-3 4 2 1,-6 5 9-16,-5-4-8 15,-1 7 6-15,-6-8-6 0,-4 2 10 16,0-4 11-16,1-6 31 16,2-6-16-16,0-1 2 15,4-7 0-15,0 0-1 16,3-9-2-16,1-1-14 16,-6 2 7-16,5-2 10 15,3 3-20-15,-2 0-8 16,5 3-11-16,2 4-6 0,1 4-48 15,0-4-42-15,-2 10-62 16,-1-1-23-16,1 8-34 16,4 19-331-16</inkml:trace>
  <inkml:trace contextRef="#ctx0" brushRef="#br0" timeOffset="88022.9">8840 15388 1113 0,'-2'-10'232'0,"-2"2"-121"0,3-5 38 15,-1 4 53-15,2 5-101 16,-2 2-2-16,2 2-14 15,-3 2-11-15,1-2-16 16,2 2-16-16,-2-2-13 16,2 2-16-16,-2 1-2 15,2 6-10-15,0 5-1 16,2 12 8-16,0 10-7 16,0 10 5-16,1 2 0 15,-1 5-5 1,-2 1-1-16,0-4 6 0,0 4-4 15,-2-5-2-15,-3-3 0 0,1-8 0 16,-1-15 0-16,3-2-2 16,0-12-25-16,2 0-25 15,0-9-26-15,2 0 22 16,0-9-20-16,3-5-101 16,-1-4-83-16,3-12-32 15,9-42-354-15</inkml:trace>
  <inkml:trace contextRef="#ctx0" brushRef="#br0" timeOffset="88546.9599">9019 15538 324 0,'0'-4'910'16,"0"4"-774"-16,0-8-14 15,4 4 11-15,-1 2-47 16,1-2-8-16,-4 4 19 15,0 0-28-15,0 0-6 16,0 0 8-16,-4 4-13 16,3-2-25-16,-1 5-24 15,2 2-3-15,2 14-6 16,-1 0 1-16,5 13 0 16,-4 3 4-16,0 2-5 15,2-10-21-15,-4 5 6 16,0-10 3-16,0-3 3 15,-2-3-24-15,0-5-2 0,2-7-10 16,-2-2-6 0,2-2-10-16,0 1-14 0,0-5 0 15,0 0 12-15,0 0 16 16,0-5 16-16,0 10 19 16,0-5-12-16,-2 0 0 15,2 0-3-15,0 1 15 16,0-1 12-16,0 0 38 15,0 0 19-15,-2 0 19 16,2 0 10-16,2-1-5 16,0 1-41-16,2-5-40 15,3 1 44-15,2-6-25 16,6-2-8-16,6-2-10 16,5 1-1-16,1-1-5 0,-7 2-42 15,-4-3-31-15,-7 7-52 16,-7 2-79-16,-36-6-241 15</inkml:trace>
  <inkml:trace contextRef="#ctx0" brushRef="#br0" timeOffset="88775.86">8889 15436 859 0,'0'-6'333'0,"2"0"-198"0,5 0-54 16,0-4-21-16,3 2-27 15,7 3 3-15,-4-2-22 16,5 5-14-16,1 2-54 16,4-3-89-16,37 3-385 15</inkml:trace>
  <inkml:trace contextRef="#ctx0" brushRef="#br0" timeOffset="89582.62">9123 14930 961 0,'-2'-3'288'16,"2"3"-153"-16,2 0-15 16,-2 0 15-16,3-4-36 15,1 4 9-15,0 0-27 16,1-7 12-16,6 6-17 16,2-1 4-16,12 0-13 15,1 2-11-15,10 5-28 16,5 12-16-16,1 7-12 15,0 10 9-15,-2 15-7 16,-4 8-1-16,-11 9-1 16,-6 11-6-16,-9 3 0 15,-8 0 5-15,-6-4 0 16,-6-9-8-16,-5-9 9 0,1-14 0 16,1-12 1-16,-3-6-3 15,7-6-7-15,5-8-12 16,-1-3-28-16,3-8-32 15,0-1 4-15,-1-1-32 16,-3 1-56-16,-9 0-95 16,-50 5-256-16</inkml:trace>
  <inkml:trace contextRef="#ctx0" brushRef="#br0" timeOffset="90260.01">8249 15516 513 0,'3'0'478'15,"-3"-4"-354"-15,3 4-19 16,1-4 21-16,-4 3-36 16,2 1 2-16,-2-3 14 15,0 3-1-15,2 0 3 16,-4 3-12-16,2-3-13 0,-6 1-1 15,3 3-17 1,0-4-13-16,3 4-41 0,-2 10-11 16,4 8 0-16,8 9 6 15,0 19 3-15,6 3 0 16,8 14-2-16,5-1-6 16,2 2-2-16,5-1 2 15,3-9-2-15,-4-12 1 16,3-6-1-16,-3-14-14 15,1-8 14-15,2-6-1 16,0-12-6-16,-3-4 8 16,0-4 0-16,-3-1 0 15,-9 4-25-15,-5-3-34 16,-5 4-44-16,-4 1-97 16,-4 2-100-16,14-9-277 0</inkml:trace>
  <inkml:trace contextRef="#ctx0" brushRef="#br0" timeOffset="91396.4">9288 14640 905 0,'7'-2'115'0,"0"0"-82"16,13-1 11-16,4-2 7 16,7-1-14-16,2-2 49 15,1-2 4-15,-8-2-6 16,-1 4-8-16,-9 2 5 16,-7-2-7-16,-3 8-8 15,-5 0-29-15,-1 0-11 0,0 0-4 16,-1 0 14-16,-1 5 6 15,2-5-1-15,-4 3-8 16,2-3-6-16,-1 2-27 16,3-2 10-16,3 4-10 15,-3 4 0-15,2 7-1 16,4 4 1-16,-1 9 15 16,6 4-6-16,0 8-7 15,4 0-2-15,1 6 1 16,0 7-1-16,-1-3 0 15,-2 4 0-15,1-3 1 16,5 2 0-16,-4-7-1 0,5-2 0 16,-5-7 0-16,1-9 0 15,3-2 0-15,-9-1-1 16,-1-2 1-16,-3-5 6 16,-3-1-6-16,4 3-1 15,-7-3-5-15,-2 1-4 16,-9-1 10-16,8 4 6 15,-6-3 5-15,-1 2 22 16,-8 0 9-16,3 0-11 16,-4 2-11-16,-4 0-13 15,-1-8-5-15,-1 4-2 16,1-1-20-16,-3-7-26 16,-4-1-77-16,2-2-182 15,-38-14-278-15</inkml:trace>
  <inkml:trace contextRef="#ctx0" brushRef="#br0" timeOffset="92061.11">9192 13909 947 0,'0'-3'301'16,"2"1"-134"-16,0-4-16 16,0 3 28-16,2 0-77 15,-2 1 10-15,-2 2-20 16,0 2-2-16,-2-2 3 16,2 3-50-16,-4-3-8 15,4 1-28-15,0 3-6 16,6 8 0-16,2 8 10 15,11 12 1-15,2 12 3 16,6 9-3-16,-2-6-6 16,-2 4-5-16,-2-10 0 15,-5-6 9-15,-7-12-8 0,0-6 1 16,-7-8-3-16,-2-6 0 16,0-3-7-16,0-3 7 15,-2 0-38-15,2-3-26 16,-3-8-67-16,-1-8-92 15,-1-10-158-15,1-55-234 16</inkml:trace>
  <inkml:trace contextRef="#ctx0" brushRef="#br0" timeOffset="92406.4299">9560 13872 929 0,'-3'-6'210'0,"3"4"-60"0,-2-6 3 16,2 3-19-16,0 5-53 16,2 0 37-16,-2 0-10 15,0 0-16-15,-2 0-16 16,2 3-19-16,-2-1-36 16,0 6-18-16,-2 4 6 15,-1 12 2-15,1 15 22 16,0 6-9-16,1 9-6 15,-1 9-8-15,3-3-10 16,-1 4 10-16,-2-5-9 0,-1-6 0 16,1-7-1-1,0-11 0-15,2-9-10 16,0-8-25-16,2-9-40 0,2-4-33 16,0-5-61-16,2-5-79 15,3-2-133-15,28-48-434 16</inkml:trace>
  <inkml:trace contextRef="#ctx0" brushRef="#br0" timeOffset="92903.56">9740 14076 1151 0,'2'-5'195'0,"-2"0"-52"15,6 0 13-15,-2-9-72 16,0 5 24-16,1 1-11 16,2-1-56-16,4-1-8 15,-3 1-6-15,1-1 1 16,3 2 4-16,-6 4-5 15,1 4-12-15,-5 0-15 16,-4 7-3-16,4 5 3 16,0 10 16-16,0 9-4 15,3 10-4-15,-5 7 7 0,-4-4-6 16,1 2-8-16,-1-2 10 16,-3-3-11-16,1-7 13 15,-2-7 10-15,2-3 10 16,4-5-3-16,-1-7-9 15,3-8-2-15,5-4 10 16,-1-4 29-16,10-5 38 16,20-6 27-16,14-16-48 15,20-4-46-15,-4-8-16 16,-4 5-13-16,-18 8-15 16,-11 11-100-16,-10 7-140 15,-8 12-241-15,-16 0-377 16</inkml:trace>
  <inkml:trace contextRef="#ctx0" brushRef="#br0" timeOffset="119817.29">3981 8874 672 0,'0'0'298'0,"-2"0"-167"15,4 0-56-15,-2 0-2 16,0-2-26-16,2 2-1 16,-2-3 10-16,0 3 11 15,0 0-4-15,0 0 5 16,0-2-4-16,0 2-10 16,0 0 3-16,0 0 5 15,-2 0-10-15,2 0-10 0,-2 0-7 16,2 2-13-16,-4-2 7 15,0 0-4-15,4 3 4 16,0-3-2-16,-2 0-17 16,-1 2-10-16,2-2-18 15,-4 3-16-15,1 6-3 16,-8 6 37-16,-3 11 12 16,-3 12-2-16,-8 14-4 15,8 13-6-15,0 10 0 16,0 12-1-16,11-1 1 15,7 2-11-15,11-9-5 16,9-12-19-16,9-9 26 16,13-19 9-16,7-13-11 0,7-14 11 15,-1-14 10-15,-2-13 7 16,-11 1-5-16,-13-1 0 16,-13 3-2-16,-10 7-1 15,-6 2 0-15,-2 3-9 16,-4 3-48-16,-4 0-98 15,-3 5-139-15,-11 2 18 16,-47 6-281-16</inkml:trace>
  <inkml:trace contextRef="#ctx0" brushRef="#br0" timeOffset="121326.82">3396 9218 821 0,'0'0'228'15,"0"0"-134"-15,0 0-14 16,0 0-16-16,0 0-17 16,0-3 10-16,0 3 19 15,0 0-1-15,-3 0 3 16,3 0 0-16,-1 0-10 16,1 0-13-16,-2 3-16 15,2-3 0-15,-3 0-9 16,1 2-12-16,0 0-16 15,-4 2-2-15,-4 5 0 16,-5 12 15-16,-6 7-4 16,-1 7-2-16,5 6-9 0,-2 5-1 15,11 3 0-15,1 2-5 16,5 4 1-16,7 1 4 16,3-2 0-16,8-2 0 15,4-1-1-15,2-7-4 16,4-8-2-16,4-7 8 15,-3-10 6-15,2-5-6 16,0-12 1-16,-3-13 7 16,6-8 12-16,-3-13 11 15,-5-3 10-15,-6 1 20 16,-9-1-16-16,-7 4 17 0,-9 7-7 16,-3 9-46-16,-7 4-9 15,-9 8-51-15,-8 8-33 16,-10 9-63-1,-1 8-19-15,3 9-65 0,7-6-38 16,10 1-112-16,9 4-350 16</inkml:trace>
  <inkml:trace contextRef="#ctx0" brushRef="#br0" timeOffset="122728.09">4467 8840 721 0,'0'-1'268'0,"0"-3"-124"16,0-3-6-16,0 4-15 15,0-1-42-15,0 2 21 16,0-1 8-16,0 2-29 15,0 1-23-15,0 0 8 16,-2 0-1-16,2 0-4 16,-4 0-16-16,2 1-21 15,0 2-24-15,0-1-19 16,-2 2-31-16,-3 8-25 16,-5 0 63-16,2 8 12 15,-1 4 6-15,4-2-6 16,2-2-42-16,7-6 6 15,4-2 0-15,2-2 8 0,4-2 20 16,7-4 8 0,0 1 6-16,4-3-5 0,0 0 5 15,4-2 3-15,-7 0-8 16,2 3 0-16,-8 4-1 16,-6-2 0-16,3 3-13 15,-8 6-17-15,-3 8 10 16,-5 7 19-16,-8 2-5 15,-3 8 5-15,-6-3 1 16,-2 0 0-16,-4-9 12 16,4-2 1-16,-3-6-11 15,2-10 44-15,1-4-4 16,2 0 6-16,6-10-7 16,3 0 2-16,2-4-8 0,6 0-17 15,3 1-17-15,2 2 11 16,-2 2-3-16,2 4-9 15,0 2-37-15,-2-2-69 16,2 2-104-16,2 2-20 16,2 3 7-16,8 0-61 15,42-11-174-15</inkml:trace>
  <inkml:trace contextRef="#ctx0" brushRef="#br0" timeOffset="123138.9">4839 8775 1164 0,'0'-5'198'0,"0"2"-59"16,0-8 22-16,0-1-61 15,0 4 20-15,2 3-22 16,-2 3-8-16,0-1-8 15,0 6-5-15,-2-1-10 16,0 0-26-16,2 0-37 16,-3-1-4-16,3 6-18 15,-2-1-15-15,-3 8-3 0,1 12 36 16,-7 8 5 0,0 15 7-16,1 4-6 0,2 7 0 15,-3-4-5 1,7 2 6-16,-2-3-6 0,2-6-2 15,2-5 1-15,2-10-8 16,0-8 2-16,2-5-16 16,-2-9-16-16,1-6-8 15,-1-4-34-15,0-2-20 16,3-2-26-16,0-8 10 16,4-7-134-16,22-72-492 15</inkml:trace>
  <inkml:trace contextRef="#ctx0" brushRef="#br0" timeOffset="123641.61">5003 8955 1143 0,'2'-2'180'0,"-2"-2"-80"15,0 2 20-15,3 2-55 16,-3-3 16-16,0 3 18 15,1 0-21-15,-2 3-21 16,1-3-2-16,-3 2-4 16,1 2-22-16,2-2-29 15,-3 2-12-15,3 6-18 16,-1 9 23-16,1 8 7 0,-2 11 12 16,2 1-3-16,-2 5-9 15,2 0-13-15,-2-2-20 16,2 0-47-16,0-10-31 15,-5-4-13-15,5-8 1 16,5-4 15-16,-5-6-33 16,-5-2-42-16,3 0 39 15,0-2-23-15,-2-4 40 16,-2 3 68-16,4-5 59 16,2 0 95-16,0 0 50 15,2 0 26-15,0 0-6 16,2-2-10-16,-2 2-32 15,0-3-23-15,0 1-29 0,5 0-23 16,-5 0-18 0,2-4-5-16,2-2-7 15,6 1-13-15,-1-6-5 0,9 1-51 16,-2-2-81-16,6 0-28 16,-1-4-62-16,21-24-265 15</inkml:trace>
  <inkml:trace contextRef="#ctx0" brushRef="#br0" timeOffset="123810.56">4801 8918 1043 0,'2'-11'75'0,"3"-1"-75"0,10-9-42 16,3 0-41-16,10 5 16 15,46-22-172-15</inkml:trace>
  <inkml:trace contextRef="#ctx0" brushRef="#br0" timeOffset="124261.03">5130 8233 1080 0,'0'-2'231'0,"3"0"-99"16,-1-4 30-16,3 4-9 15,1-2-47-15,1-2-29 16,9 0-14-16,3 2-21 15,10 2-3-15,8 4-21 16,5 12-17-16,0 6-1 16,1 19-6-16,-4 10 3 15,-1 14 1-15,-11 13 4 16,-5 8 4-16,-11 6-5 16,-13 3 0-16,-12-7 0 0,-6-8 0 15,-4-7 10 1,-1-13 1-16,8-5-5 0,-1-13-5 15,9-10-1-15,3-13 5 16,1-7 0-16,5-6-6 16,-2-4-14-16,2 0-58 15,0-2-109-15,2 2-101 16,-2-5 24-16,-9-26-880 16</inkml:trace>
  <inkml:trace contextRef="#ctx0" brushRef="#br0" timeOffset="132250.84">6278 8492 840 0,'-3'-2'168'0,"2"2"-90"16,-1 0-6-16,0 0-9 15,2 0 0-15,0-2 3 16,0 2 16-16,0 0 1 16,0-2 7-16,0 1-5 15,-2-4-16-15,-1 5-21 16,1-2 0-16,-2-2 0 16,4 2-9-16,-2 2 21 15,2-2-24-15,2 2-10 16,-2 0-7-16,0-2 10 0,0 2 2 15,4-3 1-15,-2 2-7 16,7-7-5-16,5-7-11 16,15-6-9-16,9-4 0 15,8-1 0-15,12-3-1 16,4 3 0-16,-4-5 1 16,-8 13 0-16,-15 2 1 15,-19 9-1-15,-9 0 6 16,-11 7 0-16,1 0-5 15,-2 0-1-15,3 0-15 16,-2 5-15-16,-1-5-18 16,3 2-26-16,2-2 2 0,-2 0-22 15,2 0-88-15,0 3-29 16,-2-1-59-16,-20 4-317 16</inkml:trace>
  <inkml:trace contextRef="#ctx0" brushRef="#br0" timeOffset="134900.87">6448 8636 485 0,'0'0'229'0,"0"0"-88"15,0 0-48-15,-2 2-19 0,2-2-26 16,0 0 15-16,2-2 13 16,-2 2-7-16,0 0 20 15,0-1-14-15,0 2 12 16,0-1-3-16,0 0 12 16,0 0-15-16,0 0-26 15,0 0 7-15,0 0-26 16,0 0 10-16,0 0-4 15,0 0-6-15,0 0-10 16,0 0-4-16,0 0 1 16,7-8 1-16,1 2 9 15,17-8-18-15,16-5-14 0,14-8 1 16,9-3-1 0,2 2 0-16,-3 2 5 0,-6 4-5 15,-15 2 5-15,-11 4 5 16,-15 8 1-16,-11 6 3 15,-5-1 3-15,0 3-6 16,-2 0-11-16,-1 3 0 16,0-3-1-16,3 2-8 15,-3-2-5-15,2 0-4 16,1 2-4-16,-2-2-9 16,0 0-46-16,-1 2-91 15,1 0-169-15,-20 12-178 0</inkml:trace>
  <inkml:trace contextRef="#ctx0" brushRef="#br0" timeOffset="139712.54">7217 7790 915 0,'0'-2'203'0,"0"2"-110"16,0-4 0-16,1 4-35 16,2-2-10-16,-1 1 20 15,2-2 13-15,-2-3 6 16,2-5-33-16,0-1-24 15,1-2-6-15,3-3 0 16,1-1-9-16,3 0-5 0,4-2-4 16,1 3 2-1,6 3-2-15,-6-2-5 0,5 9 0 16,-8-2 5-16,-5 4-6 16,-3 5-1-16,-3 0-24 15,-3 8-11-15,0 0-29 16,1 6 29-16,2 2 12 15,1 8 23-15,-1 1 0 16,-3-2 1-16,-3 0-1 16,3-9-8-16,3-2-12 15,-2-5-15-15,5-3 3 16,-3-4 21-16,2 2 3 16,4-4 9-16,9 2 1 15,3-2 8-15,2 0 3 16,2 0-10-16,-5 0-1 0,-4 4-1 15,-2 0 0 1,-4 0-1-16,-3 3-5 0,-2 2-1 16,-3 6-5-16,0-1 2 15,-6 3 9-15,-1 3 2 16,-6 5-1-16,-6-4 0 16,3-1 1-16,-7 0 19 15,4-4-8-15,-3-1-2 16,5-1-1-16,-1-2-3 15,3-5-6-15,3 4-1 16,4-4-53-16,3-2-69 16,3-2-119-16,9-8-423 15</inkml:trace>
  <inkml:trace contextRef="#ctx0" brushRef="#br0" timeOffset="140442.31">7811 7328 635 0,'0'0'227'16,"0"0"-65"-16,0 0-33 15,0 0-51-15,-1 0-8 16,1 0-10-16,0 0-7 15,1 0-13-15,-1 0 16 16,0 0 10-16,0 0 1 16,0 0 5-16,0 0-10 15,0 0-14-15,0 0-18 16,0 0-5-16,0 0-11 0,0 0-1 16,0 0-2-16,0 0 4 15,0 0-2-15,0 0 2 16,0 0-4-16,0 0-10 15,0 0-1-15,0 0-18 16,-7 9-12-16,2 3 14 16,-6 8 16-16,-7 10 1 15,-1 15 5-15,-2 6 0 16,1 10-6-16,4 5-8 16,8-5-19-16,5 0-17 15,6-12-2-15,5-14 4 16,8-9 16-16,6-10 25 15,7-12-5-15,10-10 6 0,9-9 14 16,-1-8-5 0,-3-3 0-16,-15 0 19 0,-16-3 14 15,-13 4-6-15,-13 1-4 16,-16 4-32-16,-10 8-32 16,-11 4 4-16,-1 10-8 15,2 7 12-15,6 2-6 16,8 7-39-16,3 2-32 15,13 2-50-15,1 0-107 16,4 16-295-16</inkml:trace>
  <inkml:trace contextRef="#ctx0" brushRef="#br0" timeOffset="140862.43">8441 7178 502 0,'0'-3'741'0,"0"1"-600"0,0-3-8 15,0 1-11 1,3 4-73-16,-3-1 26 0,0 2 3 16,0-1-12-16,-3 0-12 15,0 4-7-15,1-4-28 16,-1 5-19-16,-3 3-32 16,-4 10 32-16,-6 7 0 15,-2 9 9-15,-9 13 2 16,1 2-11-16,1 4-1 15,-2 1-29-15,8-4-55 16,0-5-29-16,9-7-20 16,2-7 20-16,2-8-22 15,-3-11-19-15,5-4-101 16,-14-31-336-16</inkml:trace>
  <inkml:trace contextRef="#ctx0" brushRef="#br0" timeOffset="141116.19">8158 7277 1241 0,'-3'-4'274'15,"3"1"-107"-15,-3-2-11 16,6 3-89-16,0 2-56 16,-3 2-11-16,4 0-24 15,6 4 5-15,5 8 17 16,9 2 2-16,5 9 0 15,9 8 0-15,7 1 1 16,1 0-1-16,4-2-7 16,-10-5-103-16,-7-4-4 15,-6-5 17-15,-12-8-25 16,-5-3-67-16,5-10-172 16</inkml:trace>
  <inkml:trace contextRef="#ctx0" brushRef="#br0" timeOffset="141771.14">8782 6979 1039 0,'0'-1'230'0,"2"-3"-97"16,1 0-1-16,1-6-58 15,4-2-37-15,6-2-25 16,4-6-10-16,2 1 14 15,3-2-14-15,1 5 5 16,-2 2 4-16,3 2-11 16,-9 8 1-16,-3 1-1 0,-9 6-7 15,-2 1-13 1,0 6-11-16,-4 6 8 0,2 4 11 16,-6 8 3-16,-5 0-3 15,1 0-3-15,-1-4-1 16,3-2 5-16,-2-5 1 15,8-4 1-15,0-3-11 16,4-6-13-16,0-2-4 16,8-2 26-16,-2 0 11 15,9 0 6-15,2 0-5 16,1 0 7-16,5 3-7 16,-6-1-2-16,2 5 1 15,-5 5-1-15,-1 2 0 0,-2 7 0 16,-4 2 1-16,-2 5 5 15,-4 3 9-15,-4 1-13 16,-5-1 0-16,-10 6-1 16,-8-7 0-16,-5-2 6 15,0-4 17-15,-2-2-22 16,2-6-2-16,8-6-2 16,3-2-100-16,9-4-176 15,9-20-343-15</inkml:trace>
  <inkml:trace contextRef="#ctx0" brushRef="#br0" timeOffset="142249.31">9551 6549 1104 0,'0'-4'203'16,"-3"2"-55"-16,2-2 14 16,1 4-67-16,-3 0-73 15,1 2-22-15,-2 0-4 16,0 4-18-16,-12 2 22 16,-3 8 47-16,-4 8-11 15,-4 4-17-15,0 10-18 16,4 8-1-16,-1 12 1 15,-1 4 11-15,6 11-6 16,0 3-5-16,6-6-1 0,7-10-9 16,8-11 9-16,9-7-24 15,9-10 9-15,4-7 14 16,8-11 1-16,10-11 0 16,4-6 12-16,10-10-5 15,-6-4 2-15,-13-1 6 16,-12-4 8-16,-12 3 5 15,-19 1 4-15,-17 4-32 16,-23 1-65-16,-22 9 43 16,-13 6-41-16,-3 9-75 15,7 3-45-15,9 4-69 0,-63 24-286 16</inkml:trace>
  <inkml:trace contextRef="#ctx0" brushRef="#br0" timeOffset="144412.64">4883 10258 975 0,'0'-2'207'0,"-2"0"-101"15,2-1 13-15,0 1-38 16,0 0-18-16,0-1 6 15,0 3 1-15,2-1-8 16,-4 1-11-16,2 0-6 16,0 0-2-16,0 0-7 15,-2 0-9-15,2 1-27 16,-3 2-4-16,1-1-19 16,0 2-22-16,-4 4-39 15,-6 10 84-15,1 4-6 0,2 2 3 16,2 0-25-16,7-4-5 15,5-6-6-15,2-4-12 16,1-4 13-16,5-4 38 16,6-2 1-16,1 0 7 15,5-2 2-15,-4 2-8 16,4 4-2-16,-7 6-1 16,-3 2-6-1,-3 7-7-15,-5-2-1 0,-3 3 8 16,-6-4 5-16,-5-2-5 15,-2 2 7-15,-4-4 4 16,-12 4 16-16,-4-6 29 16,0 3-20-16,-4-4 5 15,3 1-33-15,8-3 16 16,0-3-17-16,6 2 0 0,3-5-7 16,6 2-40-16,3 3-61 15,4-2-93-15,4 4-126 16,26 4-303-16</inkml:trace>
  <inkml:trace contextRef="#ctx0" brushRef="#br0" timeOffset="144789.13">5248 10106 1011 0,'0'-5'339'0,"0"2"-228"16,2-6-19-16,2 4 16 16,-4 3-57-16,2 2 0 15,-4 0 12-15,2 2-17 16,-4-2 1-16,2 2-8 16,0 1-35-16,-3 0-4 15,4 6-24-15,-1 12 8 16,-3 11 16-16,-1 17 9 15,-6 13-8-15,3 8 17 16,-1-2-1-16,0 0-16 16,-1-5-1-16,5-12 8 15,-3-3-8-15,6-9-12 16,1-13-23-16,4-6 1 16,1-12-40-16,1-6-43 0,-1 0-6 15,-1-4-18-15,2-2-30 16,9-36-196-16</inkml:trace>
  <inkml:trace contextRef="#ctx0" brushRef="#br0" timeOffset="145186.62">5547 10488 983 0,'0'-3'284'0,"0"1"-160"16,0 0-5-16,0 2-23 16,0 0-32-16,2 0 14 15,-4 2-15-15,2-2-30 16,-2 2-18-16,2 1-15 15,-3-2-12-15,3 5-18 16,0 9 29-16,3 4 1 16,-3 9 2-16,0 7 5 15,2 4 6-15,0-1-13 16,1-1-10-16,-1-3-53 16,1-7 0-16,-1-6 4 0,0-7-17 15,-1-4-44 1,3-6-27-16,0-2-17 0,-4-4 28 15,2-2 25-15,-12-10-435 16</inkml:trace>
  <inkml:trace contextRef="#ctx0" brushRef="#br0" timeOffset="145422.81">5539 10814 337 0,'0'0'233'0,"3"-2"-58"16,-3 2-16-16,3-5-10 15,-3 5-7-15,0 0-14 16,0 0-32-16,0 0-12 15,0 0-23-15,0 0-17 0,0 0-17 16,-3 0-6 0,6 0 0-16,-1-2-20 0,3 2-1 15,4-5-33-15,4-2 33 16,12-6 33-16,4-3-25 16,0-1-8-16,-3 0-66 15,-7 2-63-15,-2 0-19 16,-8 1-143-16,-30-24-492 15</inkml:trace>
  <inkml:trace contextRef="#ctx0" brushRef="#br0" timeOffset="145670.34">5385 10331 99 0,'0'-3'847'0,"0"1"-676"15,2-1-83-15,0 1-26 16,0-3-47-16,5 3-15 16,7-5-1-16,3-1-5 15,6 2 0-15,3-5-58 16,1 4-161-16,22-19-428 15</inkml:trace>
  <inkml:trace contextRef="#ctx0" brushRef="#br0" timeOffset="146299.29">6103 9856 892 0,'0'0'296'16,"-3"0"-151"-16,3 0-40 15,-2 0 11-15,2 0-46 0,2 4 5 16,-4-4-1-16,2 0-14 16,0 0-15-16,2-4-12 15,-2 8-2 1,3-8-1-16,1 4-3 0,1-2-16 15,1-1-11-15,7-2 1 16,14-4 31-16,12-7-16 16,7-2-1-16,1 4-1 15,-7 0-14-15,-11 2 2 16,-14 5-1-16,-7 3-1 16,-6 1 0-16,-2 3-50 15,-2 3-77-15,-5 1-107 16,4 3-12-16,-10 2-122 0,-36 15-426 15</inkml:trace>
  <inkml:trace contextRef="#ctx0" brushRef="#br0" timeOffset="146556.1">6154 10020 558 0,'0'0'371'15,"0"0"-221"-15,0 2-63 16,0-2-2-16,2 0-53 16,0-2 20-16,2 2 7 0,6 0 16 15,5-2 28 1,8-5-22-16,10-2-9 0,5-5-34 16,2-4-29-16,-2 1-9 15,-7 3-9-15,-8-1-74 16,-11 7-62-16,-5 4-20 15,-26-1-186-15</inkml:trace>
  <inkml:trace contextRef="#ctx0" brushRef="#br0" timeOffset="148987.47">3615 9268 703 0,'2'-4'165'16,"-2"1"-91"-16,3-4 14 15,-1 2 25-15,0 3-46 16,2-1-23-16,-2 1 14 16,1 0 20-16,-3-3-4 15,4 5 2-15,-4 0-1 16,0 0 2-16,0 0-11 16,0 0-14-16,0 0-5 0,0 0-20 15,-4 0 3 1,4 0-11-16,-3 5-10 0,3-5-1 15,0 2-2-15,0-2 1 16,0 0 4-16,-2 0-4 16,2 2 4-16,0-2-2 15,0 0 3-15,-2 0 0 16,2 0 0-16,0 0-5 16,0 0-6-16,0 0 1 15,2 0 4-15,-2 0 3 16,0-2 3-16,0 2 6 15,0 0-2-15,0 0-2 16,0 0-7-16,0 0-7 0,0 0 14 16,0 0-5-1,0 0-8-15,0 0 10 0,0 0-5 16,0 0-5-16,0 0 7 16,0 0-7-16,0 0 0 15,0 0 0-15,0 0-1 16,0 0 12-16,0 0-5 15,0 0-6-15,0 0 8 16,0 0-8-16,0 0 0 16,0 0-1-16,0 0-5 15,0 0 5-15,0 0 0 16,0 0 0-16,0 0-6 16,-8 7-6-16,3-2-9 0,-4 7 21 15,-6 10 10 1,-6 9 20-16,-8 13-15 0,0 7-14 15,-11 9 0 1,-3 9 17-16,-7 10-4 0,-6 6-14 16,-2 9-4-16,-9 7 4 15,0 5 6-15,-2-1-6 16,4-6 0-16,15-10 5 16,9-21-5-16,14-22-19 15,12-17 7-15,10-18 12 16,3-9 23-16,4-4-11 15,1-2-3-15,-3 0 7 16,2 1-10-16,0 0-6 16,0 1-49-16,0 0-74 15,5-3-77-15,5-6-109 16,54-45-323-16</inkml:trace>
  <inkml:trace contextRef="#ctx0" brushRef="#br0" timeOffset="150232.96">8018 7560 948 0,'2'-3'227'15,"-2"3"-104"-15,2-1 6 16,0-2-8-16,0 2-16 0,1-1 35 16,-3 2-23-16,-3-4-12 15,3 4-29-15,0 0-8 16,-2 0-17-16,0 0-14 16,2 0 1-16,-2 4-32 15,0-4 9-15,-3 2-14 16,2-1-1-16,-3 2-1 15,-9 2 1-15,-12 9 17 16,-18 10-2-16,-15 10 15 16,-9 10-15-16,-4 5-14 15,-4 7 11-15,-2 6-4 16,5 5-8-16,3-4 0 16,1 0 1-16,13-7 0 0,3-4-1 15,11-12 1 1,11-6 7-16,6-10-8 0,12-10 1 15,9-4-2-15,2-7-5 16,3-6 5-16,3-1-35 16,-3-3-52-16,0-6-125 15,-3-9-274-15,-21-82-453 16</inkml:trace>
  <inkml:trace contextRef="#ctx0" brushRef="#br0" timeOffset="151313.03">7329 6728 1239 0,'-5'-11'241'0,"-1"2"-100"16,-3-8 14-16,6 8-44 15,-1 4-45-15,4 1 1 16,0 4-14-16,-3 0-20 0,3 0-23 16,-1 2-10-16,-2 0-5 15,1 3-16-15,-7 7-6 16,-6 9 27-16,-2 13 0 16,-6 17 7-16,2 10-6 15,1 8 11 1,7-3-12-1,1 4-11-15,10-5-6 0,7-7-10 0,4-4-1 16,6-15-5-16,5-2 19 16,1-17-2-16,0-10 2 15,0-8 14-15,5-11 12 16,4-10 9-16,-1-8-13 16,0-2 1-16,-6-3 4 15,-11 4-1-15,-15 6-12 16,-17 10-1-16,-23 12-139 0,-34 19-35 15,-92 36-14-15,-98 58-329 16</inkml:trace>
  <inkml:trace contextRef="#ctx0" brushRef="#br0" timeOffset="152435.47">8249 8770 1251 0,'-2'-5'192'16,"0"-2"-42"-16,-5 0-24 15,5 3-87-15,-1 1-24 16,2 3-15-16,-1 3-21 16,-6 1 9-16,-9 3 12 15,-6 8 1-15,-8 3 11 0,-4 6 17 16,-8 8-16 0,-1 10-8-16,-2 8-5 0,7 13-1 15,10 3 1-15,9 10-1 16,13 0-16-16,10-3-4 15,12-3-6-15,10-15 0 16,4-13 8-16,2-12 5 16,9-12 8-16,2-15 6 15,5-11 12-15,-5-10 12 16,-9-7 20-16,-10-3 19 16,-17 2-8-16,-12 2-7 15,-25 5-48-15,-25 7-69 16,-26 9-4-16,-17 15-79 15,3 10-56-15,-101 44-161 16</inkml:trace>
  <inkml:trace contextRef="#ctx0" brushRef="#br0" timeOffset="153414.84">6997 9535 999 0,'0'-6'191'15,"-3"-3"-88"-15,3-3 14 16,0-2-34-16,0-1-34 16,3-2 25-16,-3-2 22 15,1-1-42-15,4-3-17 16,1 5 5-16,11-4-7 16,-2 2-23-16,5-1-3 15,7 2-3-15,-2 3-5 16,-8 6 0-16,-1 6-1 15,-5 2-9-15,-5 4 0 16,2 4-18-16,-2 6 12 16,3 2-6-16,-1 8 1 0,-3 5 10 15,-5 8 4 1,-1 5 4-16,-11 8 2 0,-3 7 1 16,-8-1 10-16,-2-1 2 15,-1-4-1-15,6-3 2 16,0-5 0-16,9-10-14 15,6-6-6-15,2-9-15 16,6-9 11-16,-1-4 10 16,3-6 4-16,-1 1 22 15,7-3-4-15,14-2 20 16,10-7-21-16,13-2-9 16,-1 0-12-16,1 0-3 15,-1 1-49-15,-9 0-122 16,-4-1-87-16,5-31-382 15</inkml:trace>
  <inkml:trace contextRef="#ctx0" brushRef="#br0" timeOffset="154234.44">7458 9290 723 0,'1'-2'183'15,"-1"2"-108"-15,5-4-6 16,3 2-9-16,-2-2 4 0,1-4 11 15,3 2 27-15,0-9-4 16,-1 1-11-16,-1-3 19 16,4-5-4-16,-6-5-12 15,1 3-7-15,-5 1-17 16,-2 7-32-16,0 7-11 16,0 4-8-16,0 3-15 15,0 4-5-15,0-2-5 16,-2 2-1-16,2-2-7 15,0 3 0-15,-2-1-7 16,0 5-8-16,2 2 23 16,-5 7 10-16,3 7 12 15,-4 0-12-15,3 8 1 0,0 3 8 16,3 2-9 0,-2 5 2-16,0 0-2 0,2 1 0 15,-2 4-1 16,0-1 1-31,-4 1 1 0,5-7 0 0,-1-4-1 0,2-3 1 16,2-14-1-16,-2-1 1 16,1-8-1-16,-1-4 1 15,4-5 0-15,-4 0 16 16,0 0 2-16,0 0-8 16,0-5-1-16,0 5 5 15,2-2-3-15,-4 2-10 16,2 0 5-16,0 0-7 15,0 0-14-15,-4 0-1 16,4 0-18-16,-1 0-32 0,1 2-67 16,-4-2-66-16,-1 5-64 15,-4-2-109-15,-26 11-367 16</inkml:trace>
  <inkml:trace contextRef="#ctx0" brushRef="#br0" timeOffset="154444.59">7414 9760 684 0,'0'0'195'0,"0"0"-76"16,2-3 25-16,-2 3-32 0,0 0 25 15,2 0 7 1,-2 0 7-16,1-1-29 0,2 1-44 16,-1 0-44-16,7-4-20 15,16-1-2-15,12-7-11 16,13-2 13-16,5-2-14 15,-5-2-29-15,-1 6-136 16,25-18-174-16</inkml:trace>
  <inkml:trace contextRef="#ctx0" brushRef="#br0" timeOffset="158400.26">5512 10277 453 0,'0'0'135'16,"-2"2"-124"-16,-1-2-11 15,-2 2 0-15,0-1 0 16,2-1 15-16,6-1 0 16,1-1 34-16,-3 0-20 15,2-2 17-15,-1 1 17 16,-2 3 15-16,0-2-3 15,0 4-18-15,-2 1-15 16,-1-3 0-16,2 2-21 16,-3-2-21-16,4 2 0 15,-3-2 9-15,3 0 12 0,0 0 4 16,0 0-10-16,0 0 2 16,0 0-7-16,-3 0-4 15,3 2-5-15,0-2-1 16,0 0 1-16,0 0 0 15,0 0 23-15,0-2-1 16,0 2 11-16,0 0 10 16,0 0-7-16,0 0 2 15,0 0-10-15,0 0-8 16,0 0-5-16,0 0-10 16,0 0 0-16,0 0-5 15,0 0 1-15,0 0 5 16,0 0 2-16,0 0-2 0,0 0-7 15,0 0-1-15,0 0 0 16,0 0-9-16,0 0 8 16,3 10 2-16,-3-4 0 15,0 3 0-15,-3 3 1 16,3 2 5-16,-2 3 0 16,0 1-5-16,0-2 0 15,-1 2-1-15,3-2 6 16,-1-4-6-16,1 0-1 15,1-2 0-15,-1 0-5 16,5-3 6-16,-5-4-2 16,2 1 2-16,-2-2 1 0,0 4-1 15,2-4 1-15,-2 0-1 16,-2 0 1-16,2 1 0 16,0-3 0-16,0 1 0 15,0-1 6-15,0 0-6 16,0 0 10-16,0-1-5 15,0 1 0-15,2 0-6 16,-2 0 1-16,0 0 0 16,0 0-1-16,0 0-1 15,0 0 0-15,0 0 0 16,-2 0-5-16,2 0 6 16,0 0-14-16,0 0-25 15,0 0-84-15,18 9-108 16</inkml:trace>
  <inkml:trace contextRef="#ctx0" brushRef="#br0" timeOffset="159308.34">5502 10311 675 0,'0'-4'138'16,"3"4"-91"-16,-3 0-1 16,2-2-22-16,1 2-3 15,-1-3 20-15,-2 2 44 16,2 1 10-16,-2-2-5 15,0 2-18-15,0 0-20 16,0 0-17-16,0 0-13 16,0 0-14-16,-2 2-8 15,2-2 1-15,0 0 0 0,0 1-1 16,-2-1 0 0,2 3 0-16,-3-1-5 0,3 5 5 15,0-2 1-15,0 4 0 16,3 6 5-16,-1 2 0 15,0-3 0-15,0 5-5 16,2 1 8-16,-1-6-8 16,2 3-1-16,-3-4 5 15,0-1-4-15,0 0-2 16,1-3 2-16,-3 3-1 16,2-3 2-16,1-1 3 15,-3 2-4-15,0-2 0 16,3-3 0-16,-3-1-1 15,0 0-1-15,0-3 1 16,-3-1-9-16,3 0 9 0,0 2 1 16,-3 0 6-16,1 3 7 15,2-4-8-15,-3 2 7 16,3-2-11-16,0-1 4 16,0 3-5-16,0-6 7 15,0 3-2-15,0 0-6 16,0 0 0-16,0 0-18 15,-2 4-141-15,-20 12-162 16</inkml:trace>
  <inkml:trace contextRef="#ctx0" brushRef="#br0" timeOffset="161156.41">6047 10944 943 0,'-3'-1'251'0,"2"-2"-176"15,-4 3-39-15,-2 0 18 16,0 3-39-16,1 0-9 16,-8 1-6-16,6 6 7 15,-4 1-6-15,-1 1 5 16,-4-1 0-16,1 6-4 16,-5-1-1-16,6 0 7 15,-1 0 1-15,3 1-8 0,2-3-1 16,6 1 0-1,3-7-11-15,4 1-16 0,0-4 2 16,8-1-1-16,3 0 7 16,3 0 19-16,5-1 1 15,6 0 13-15,0-3-5 16,-2 0-9-16,-3 2 2 16,-8 2-2-16,-4 0-2 15,-3 0 2-15,-4 5-12 16,-3 3-1-16,-7 1 13 15,0 3 3-15,-2 4 7 16,-6 2-8-16,-5-1 16 16,-3-4-2-16,-2-2 7 0,-4-1 2 15,8-7 1 1,-4 0-8-16,9-4 1 0,9-3-19 16,3 0-12-16,4 0-54 15,2-3-58-15,14-10-199 16</inkml:trace>
  <inkml:trace contextRef="#ctx0" brushRef="#br0" timeOffset="161593.91">6268 10798 1064 0,'0'-5'153'0,"0"5"-98"16,0-9 62-16,0 7-49 15,2 0 11-15,-2 2 17 16,-2 0 0-16,2 2-28 16,-3 0-41-16,1 2-27 15,-2-2-9-15,0 1-15 16,-2 4-9-16,2 7 33 15,-9 11 22-15,-5 8 10 16,-3 12 5-16,-2 6-11 16,2 11-25-16,-1 7 14 15,5 5-4-15,3 0-11 0,-1 0 1 16,8-7-1 0,2-7 0-16,3-4 0 0,-1-5 2 15,1-12 5-15,0-5-2 16,2-8-5-16,0-8-19 15,0-8-37-15,2-3-26 16,-2-7-50-16,2 0-6 16,3-5-36-16,7-20-144 15</inkml:trace>
  <inkml:trace contextRef="#ctx0" brushRef="#br0" timeOffset="162078.76">6423 11576 1053 0,'0'-1'296'0,"0"1"-148"16,-2-7-26-16,2 7-26 15,2 1-74-15,-4-1-13 16,2 6-9-16,0-5 0 16,-2 1-25-16,0 4-1 15,0 4 26-15,-2 10 7 16,-4 2 8-16,4 6-15 15,-3 4-74-15,-3 1-61 16,0 3-28-16,1-3-77 16,-15 44-210-16</inkml:trace>
  <inkml:trace contextRef="#ctx0" brushRef="#br0" timeOffset="162297.46">6361 11875 345 0,'0'-3'665'15,"2"3"-502"-15,-2-3-70 16,5-1 18-16,-3-1-40 16,2-2-26-16,6 0-21 15,0-2-12-15,4-3-12 16,-1 1 0-16,6-1 1 16,-4 4-1-16,1-1-1 15,-1 3 0-15,-9 3-64 0,0 2-79 16,-4 1-144-16,-14-4-604 15</inkml:trace>
  <inkml:trace contextRef="#ctx0" brushRef="#br0" timeOffset="162496.73">6187 11576 975 0,'2'-7'286'15,"-2"2"-185"-15,4-4-38 16,8-6-15-16,5 1-38 16,8-4-9-16,3 0-1 15,4 0 0-15,-5 2-69 16,0 2-146-16,27-14-361 0</inkml:trace>
  <inkml:trace contextRef="#ctx0" brushRef="#br0" timeOffset="163527.87">6943 11113 277 0,'-2'-6'956'0,"-3"2"-776"16,3-6-59-16,2 7 25 16,0 3-71-16,0 0-45 15,0 0-12-15,0 0 6 16,0 3-14-16,0 1-10 16,-2 2-25-16,-2 13 25 15,-1 10 21-15,-2 20-2 0,-4 14 8 16,-3 13-19-1,-1 4 1-15,-4 5 0 0,-1-5-9 16,0-4 9-16,3-7-9 16,4-13-19-16,3-12 11 15,7-13-14-15,-5-12-23 16,8-7-30-16,0-8-29 16,6-4-10-16,-4-2-33 15,0-4-10-15,2-30-395 16</inkml:trace>
  <inkml:trace contextRef="#ctx0" brushRef="#br0" timeOffset="164197.1">7075 11659 854 0,'0'-3'340'15,"2"1"-206"-15,-2-2-52 16,1 2 19-16,-1 1-53 15,3 1-15-15,-3-3-5 16,0 3 19-16,-3 3 20 16,2-2-2-16,1 1-26 15,-2 0-39-15,2 2-6 16,-3 4-27-16,3 12 32 16,-2 8 0-16,-5 8-12 15,2 5-57-15,-3-5-29 16,-1-1-17-16,0-6-25 15,3-7-46-15,-3-10-4 16,4-8-23-16,-10-20-46 0</inkml:trace>
  <inkml:trace contextRef="#ctx0" brushRef="#br0" timeOffset="164497.1">7017 11648 672 0,'0'0'271'0,"0"0"-152"16,0 0-85-16,1 2-28 16,11 0-4-16,-1 2-2 15,11 2 30-15,9 0 4 16,7-1-10-16,1 2-10 16,-6 2-8-16,-10 0-6 0,-11 0 0 15,-7 5 0 1,-10 0 0-16,-11 5 58 0,-3 7-11 15,-14 5-14-15,-6-2-8 16,-1 0-11-16,5-7-14 16,10-4-3-16,5-9-24 15,9-2-56-15,8-5-49 16,3 1-75-16,14-6-138 16</inkml:trace>
  <inkml:trace contextRef="#ctx0" brushRef="#br0" timeOffset="165729.34">7244 11673 625 0,'0'0'214'16,"0"0"-106"-16,0 0 9 15,0-1-1-15,0 1-47 0,0 0 3 16,-2 1-5-1,-1-1-10-15,1 0-4 0,2 0-1 16,-4 0 1-16,2 0-1 16,0-1 4-16,-4 1-4 15,1 0-1-15,-3-1 0 16,0-2-22-16,-6 3-2 16,3 0-5-16,-3 0 2 15,3 3-24-15,-4-2 8 16,1 3-14-16,-3 6 6 15,1 2-1-15,-2 2-12 16,1 4-1-16,0 5 4 16,7-1 9-16,-3 1-13 15,3 2 1-15,3 1-5 0,3-3 10 16,2 3-5-16,4-3 12 16,1-3-6-16,1-2-3 15,2-8 9-15,2 0-6 16,-2-6 1-16,5-4 6 15,0-7 2-15,7-5 26 16,5-8-2-16,-4-3-10 16,4-5 11-16,-5-10 5 15,-4-3 10-15,-1-6-3 16,-3-12-24-16,-5-5-5 16,-1-5 2-16,-6-4-1 15,-8 8-4-15,3 16 5 16,-6 8 11-16,7 17-14 0,-2 12-2 15,3 2-7-15,3 10 0 16,2 0-10-16,0 4-10 16,0-2-2-16,-3 5-14 15,1 4 7-15,2 10 29 16,-2 6 0-16,2 12 0 16,0 3 2-16,2 1-4 15,0 6 2-15,3-1-22 16,0 2-13-1,-1-5-19-15,0-8-12 0,1-2 15 16,-4-7 5-16,4-12-32 16,0 0-69-16,4-8-33 15,2-6-72-15,30-21-532 0</inkml:trace>
  <inkml:trace contextRef="#ctx0" brushRef="#br0" timeOffset="166388.34">7353 11526 912 0,'0'0'300'16,"0"0"-186"-16,3 3-74 16,-3-3-1-16,2 1-25 15,-2 5-7-15,1 1 5 0,6 10 21 16,-4 5-7-1,-1 4 1-15,-2 2-11 0,0 7-4 16,0-6-2-16,0 1-9 16,0-2 4-16,-2-6-3 15,-1-4 2-15,1-5-3 16,-3-8 0-16,5-2 13 16,5-6 4-16,-5 1 4 15,2-7 43-15,1-5-7 16,1-10-38-16,1-8-20 15,2-7 0-15,1-3-1 16,1 2-5-16,3 10-4 16,-4 8 2-16,-1 10-1 15,-1 2-6-15,4 6 0 16,-2 2 2-16,1 2-4 0,-1 0 2 16,-4 6 5-16,2 4-5 15,-1 2 9-15,-3 6-11 16,2 6 4-16,-4 0 13 15,-4 0-8-15,-1-3-10 16,3-1 8-16,0-8 1 16,0-7-8-16,4-3-7 15,0-2 2-15,0 0 7 16,3 0 4-16,3-2 4 16,4 2 7-16,5 0 20 15,8 0 5-15,2 0-8 16,-4 7-7-16,-4-2-4 15,-7 2-4-15,-8 1 17 16,-2 3 8-16,-2 6-15 16,-4-2-3-16,-5 10-1 0,-4-4 14 15,-1 2-19 1,-2 0-3-16,-1-8-69 0,4-5-12 16,6 0-106-16,-6-20-169 15</inkml:trace>
  <inkml:trace contextRef="#ctx0" brushRef="#br0" timeOffset="166791.1">7570 11117 910 0,'0'0'243'0,"0"0"-119"16,2 0-25-16,2-2-45 0,-2 2-7 16,0-2-8-16,5-1-6 15,2 0 9-15,5-5-14 16,10-1-11-16,-1 2-17 16,0 2-16-16,-4 3-56 15,-3 4-71-15,-8 5-119 16,-1 18-98-16</inkml:trace>
  <inkml:trace contextRef="#ctx0" brushRef="#br0" timeOffset="166945.06">7576 11325 651 0,'4'0'156'15,"1"0"-5"-15,6-2 37 16,14-6-43-16,3-3-71 0,13-1-74 15,-6-7-21-15,-1 3-155 16,7-24-589-16</inkml:trace>
  <inkml:trace contextRef="#ctx0" brushRef="#br0" timeOffset="167920.87">8201 10921 1003 0,'-3'0'171'0,"3"0"-84"16,-3-3 9-16,3 3-45 15,0 0-29-15,0 0-4 16,3 0 21-16,-3-1 2 15,3 1 4-15,-3 0 36 16,0 0 10-16,0 0-16 16,0 0-16-16,0 0-5 15,0 0-2-15,0 0 4 16,0-3 8-16,2 3-2 16,-2-2 8-16,2 2-2 15,0 0-19-15,-2 0-2 16,4 0-8-16,-4-2-18 15,3 4-2-15,-3-2-10 0,0 0-6 16,0 0-3 0,-3 2-9-16,3 1 0 0,0 1-6 15,3 7 2-15,1 5 12 16,2 15 1-16,3 3 1 16,1 10-1-16,-4 2 0 15,6 2 0-15,-10 2 1 16,0-2 4-16,0-4-5 15,-4-9-12-15,2-3 4 16,0-14 8-16,0-6 0 0,2-6 5 16,-2-6-4-1,2 0-1-15,-2 0 1 0,0 0 7 16,-2 0-1-16,2 2-7 16,0-4-32-16,-2 2-61 15,2 0-61-15,-2-3-37 16,2 3-92-16,-2-20-97 15</inkml:trace>
  <inkml:trace contextRef="#ctx0" brushRef="#br0" timeOffset="168476.87">8498 11041 330 0,'-2'-6'910'0,"-1"0"-748"16,2-6-30-16,1 6 54 15,-2 1-102-15,0 3 3 16,0 1-8-16,-1 1-23 16,1 0-20-16,0 0 0 15,2 0-5-15,-2 0-11 16,-1 0-19-16,3 0-1 15,-1 1 1-15,-5 1 0 16,-2 0 6-16,-3 5-7 16,-1 5-1-16,-5 2 0 15,-1 6-13-15,3 4 5 16,1 1-3-16,3 1-1 16,3 3 2-16,7-1-11 0,-1 0 7 15,2 0 0-15,3-2 15 16,3 0-8-16,0-2 1 15,5-3 1-15,1-7 5 16,1-5-10-16,1 0 1 16,3-9 10-16,1-2 6 15,5-6 3-15,0-5 9 16,2 1 1-16,-5-3 19 16,-2-2 5-16,-4-5-5 15,-6-10 13-15,4-2 13 0,-11-7-8 16,-1 6-16-1,-6-2-7-15,-3 10-33 0,-2 3 0 16,-5 2-48-16,-3 0-70 16,-2 0-68-16,-5 4-152 15,-24-9-511-15</inkml:trace>
  <inkml:trace contextRef="#ctx0" brushRef="#br0" timeOffset="169415.05">8893 11265 842 0,'0'-2'331'16,"0"2"-127"-16,3-3-78 15,-3 3 6-15,2-3-22 16,0 1 17-16,-2 0-19 16,0 0-6-16,3-2 0 15,-1-4-22-15,0-8-40 16,0-6 2-16,2-11 6 16,1-2-10-16,-1-5-17 15,-1-5-15-15,-3-4 0 16,0-2 0-16,-3-3-6 15,-4 4 7-15,-1 4 2 16,-1 8-9-16,2 20-10 0,5 6-1 16,-3 10 2-16,5 2-9 15,0 2-4-15,-2-2-4 16,2 2 2-16,0 6-21 16,-2 1-9-16,0 12 39 15,-2 7 15-15,1 6 2 16,1 8-1-16,2 5 0 15,0 0 0-15,2 6-1 16,2-1 0-16,3-3 0 16,2-8-9-16,-2-3-7 15,-2-8 2-15,1-8-20 16,3-3-5-16,-3-10 0 16,8 2-11-16,-3-10-10 0,7-1-27 15,9-4-114-15,5-6-96 16,67-43-595-16</inkml:trace>
  <inkml:trace contextRef="#ctx0" brushRef="#br0" timeOffset="169812.54">9241 11011 340 0,'0'0'798'0,"0"-3"-673"15,-2 3-77-15,2 0 13 16,0 0-38-16,-2 0-13 0,2 0 10 16,-4 3-17-16,-3 1-3 15,0-1 0-15,-2 9 21 16,-7 2 7-16,-3 6-16 16,3 9-12-16,-4 7 9 15,4 3-15-15,5 0 6 16,4 1-24-16,5-10-18 15,9-6-9 1,-3-7 30-16,5-14 4 0,2-3 17 16,5-7 70-16,4-10 7 15,6-3-32-15,-1-6-6 16,0-2 33-16,-9-2 0 16,-6 0-11-16,-7 9-20 15,-6 4-41-15,-5 7 0 0,0 5-122 16,-2 5-58-16,-3 3-40 15,-6 6-101-15,-19 11 7 16</inkml:trace>
  <inkml:trace contextRef="#ctx0" brushRef="#br0" timeOffset="170526.62">9540 11064 1104 0,'0'-3'242'0,"0"-1"-113"0,0-2 19 15,0 3-70-15,-2-1 0 16,-2 4-6-16,-3 4-54 16,-5-4-3-16,-6 3-15 15,-9 1 11-15,-2 5-2 16,-5 3-9-16,2 9-8 15,3 4-29-15,7 1-46 16,2 6-2-16,11-1-1 16,9-2-5-16,7-6 11 15,5-9 41-15,5-4 31 16,2-10 8-16,8-8 26 16,2-2-2-16,0-6 9 15,-2-2 10-15,-7 2 14 0,-7-2 27 16,-3-1 2-1,-7 2 13-15,0 3-24 0,-1-1-18 16,-2 10 0-16,0 1-12 16,-2 2-5-16,2 4 2 15,0-2-18-15,-3 2-22 16,3 0-2-16,0 0-5 16,0 4-26-16,3 8 13 15,1 6 12-15,8 8 6 16,5 6 1-16,6 6-1 15,1 3 0-15,3-1 1 16,-3-4 7-16,-1 1-8 16,-8-2-7-16,1-1-11 15,-12 0 3-15,-1-2 4 0,-6-4-4 16,-3-4-3 0,-6-6 18-16,1-3-13 15,-2-1 13-15,-7-5 9 0,-3-1 30 16,-6-3-6-16,-4-6 12 15,-5-2-24-15,5-9 10 16,6-3-13-16,11-10-16 16,10-13 12-16,17-7-14 15,12-11-32-15,23-12-1 16,15 4-7-16,-3 6-17 16,-6 9-12-16,-9 19-68 15,-12 14-133-15,16 4-285 16</inkml:trace>
  <inkml:trace contextRef="#ctx0" brushRef="#br0" timeOffset="171179.11">9774 11423 616 0,'7'-4'354'15,"-3"1"-110"-15,0-3-94 16,3 0 39-16,-5 3-30 0,-2 2-16 16,0 1-23-16,0 0 12 15,0 0-44-15,0 0-43 16,0 0-18-16,0 1-1 16,0-1-4-16,0 3-7 15,0-3-14-15,2 3-1 16,1 2-10-16,3 6 8 15,6 10-4-15,-1 7 6 16,3 10 0-16,-4 4 1 16,3-2-1-1,-3 4 0-15,-4-4-19 0,-2-8 8 16,-4-5-13-16,3-11 5 0,-6-6-2 16,3-6-9-1,0-2-24-15,3-4-20 0,-1-7-41 16,0 0-85-16,8-12-152 15,19-55-383-15</inkml:trace>
  <inkml:trace contextRef="#ctx0" brushRef="#br0" timeOffset="171568.05">10095 11414 1085 0,'0'-2'342'15,"0"0"-149"-15,0-1-28 0,0 3-21 16,0 0-66-16,-2 0-6 16,2 0-21-16,0 3-15 15,-3-1-13-15,1 0-23 16,0 2-8-16,-2 4 0 16,-9 8 8-16,1 7 9 15,-2 4-8-15,-3 3 4 16,5 3-5-16,2-2-18 15,7-3-19-15,3-6 4 16,3-4-11-16,2-10 16 16,6-6 8-16,4-6 20 15,3-4 26-15,6-6-4 16,-2-3 1-16,1-10 10 16,-10-1 3-16,-4-2-6 15,-6-4-8-15,-11-3-22 16,-7 8-15-16,-12 3-31 0,-8 6-70 15,-5 2-49-15,-3 10-127 16,-35-5-267-16</inkml:trace>
  <inkml:trace contextRef="#ctx0" brushRef="#br0" timeOffset="172234.73">10062 10948 782 0,'0'-2'252'0,"0"2"-90"16,0-2-36-16,2 2-36 0,-2 0-9 15,2-1 29 1,0-2 8-16,-1 2-14 0,5-3-17 15,-4-1-20-15,3-3 2 16,-3 3-25-16,2-2-23 16,1 3-9-16,1-3-3 15,1 2-9-15,5 1 0 16,-2 0-1-16,1 3 1 16,0 1-6-16,-6 0 5 15,2 0-17-15,-7 3-3 16,0 1-6-16,0 3 1 15,0 6 14-15,-3 5 5 16,-3 7 5-16,0 3 2 16,-6 2 2-16,-1 1 16 15,-3 3-9-15,5-5-3 0,2-5-5 16,5-7 0-16,2-4-1 16,2-1-2-16,2-5-8 15,0-5-4-15,2 1-4 16,3 1 18-16,4-4 2 15,7 4 7-15,5-8-9 16,6 0 0-16,2-1-50 16,-2-4-71-16,-6-1-67 15,-2-3-13-15,8-13-171 16</inkml:trace>
  <inkml:trace contextRef="#ctx0" brushRef="#br0" timeOffset="172558.46">10394 10752 957 0,'2'-5'326'0,"-2"2"-143"16,2-6-30-16,1 4 30 15,-3 3-72-15,0 0-14 16,0 2-28-16,-1 2-25 15,1-2-29-15,0 2-15 16,-2 3-30-16,2 4-6 16,0 5 21-16,2 8 15 0,-1 10 1 15,-1 2 0 1,4 5 8-16,-4 1-7 0,-4-1 5 16,3 0-7-16,-3-7-49 15,-2-6-47-15,1-9-54 16,2-6-52-16,3-7-71 15,5-16-258-15</inkml:trace>
  <inkml:trace contextRef="#ctx0" brushRef="#br0" timeOffset="173100.49">10791 10645 924 0,'-3'0'225'15,"3"0"-104"-15,-2-3-8 16,2 3-23-16,-3 0 12 16,3 0 37-16,-1 0-11 15,-1 0-20-15,2 0-30 16,-6 0-18-16,4 0-18 0,-4 3-27 16,-7 4 10-16,-8 1 4 15,-5 8-10-15,-3 4-19 16,-3 5 6-16,1 3-6 15,4 7-7-15,3 5 7 16,3 1 0-16,4 3-5 16,8-5-10-16,7 2-4 15,4-7-5-15,5-5-12 16,5-6 15-16,1-11 14 16,2-2 7-16,7-8 11 15,1-8 4-15,8-4 25 16,0-6 1-16,-6 0-19 0,-6-3 20 15,-11 2 0-15,-10 1-37 16,-16 3-5-16,-10 2-92 16,-25 7-52-16,-18 5-126 15,-145 35-302-15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11:15:23.764"/>
    </inkml:context>
    <inkml:brush xml:id="br0">
      <inkml:brushProperty name="width" value="0.05292" units="cm"/>
      <inkml:brushProperty name="height" value="0.05292" units="cm"/>
      <inkml:brushProperty name="color" value="#FF0000"/>
    </inkml:brush>
  </inkml:definitions>
  <inkml:trace contextRef="#ctx0" brushRef="#br0">16979 8580 455 0,'0'0'342'0,"2"0"-161"16,-2-2-32-16,2 2-49 16,-2-2-53-16,-2 2-23 0,0 0-3 15,-2 0 22-15,4 0-11 16,0 2-2-16,0-2 22 16,4 0 11-16,-4 0 20 15,2 0 5-15,-2 0-13 16,-2 0-18-16,2 0-7 15,-4 0-8-15,4 0-8 16,0-2-2-16,0 4-7 16,0-2-2-16,0 0-1 15,0 0 13-15,0 0-2 16,0 0 1-16,-3-12-7 16,0 4-16-16,-1-4-11 15,-3 0-6-15,-1-2 0 0,-4 5-6 16,-1 0-4-1,-2 1-2-15,-5 6-6 0,-5 2 4 16,-4 5 14-16,-4 4-4 16,4 5-19-16,2 9 10 15,4 6-20-15,8 5-20 16,6 9-25-16,7 4 20 16,9 0 46-16,8-8 18 15,7 0 6-15,7-13 2 16,3-6 19-16,3-8 16 15,8-5-5-15,1-4-10 16,0-6 5-16,-1-6-6 16,-12 4 2-16,-10-4 1 0,-13 6-11 15,-3 3-10 1,-5 0-9-16,-2 0-18 0,-1 0-10 16,1 0-7-16,-1 0-2 15,2 0 10-15,-1 0-24 16,2 0-5-16,-6 0-8 15,6 0-77-15,-4 3-20 16,-4-1 25-16,-34 7-214 16</inkml:trace>
  <inkml:trace contextRef="#ctx0" brushRef="#br0" timeOffset="1721.16">17324 8782 591 0,'0'-1'314'0,"-2"1"-164"15,0 0-20-15,-5-2-10 16,2 0-24-16,2 0-31 16,-5 0-34-16,-3-4-4 15,-8 2-1-15,3-3 7 0,-7 0-9 16,2 5-3-16,0 2-6 16,1 4-8-16,-5 3-7 15,-2 8 0-15,-2 1-2 16,-2 0-13-16,6 7 3 15,6 4-4-15,5 1-16 16,10-2-40-16,6-3 50 16,8-6 21-16,7-2 1 15,3-10 31-15,9-5 20 16,8-5-15-16,3-6 1 16,4-5 4-16,-7-6-16 15,-1 0-5-15,-9 3-20 16,-10 0 1-16,-5 9 22 0,-8 4-1 15,-4 2 8 1,0 4-30-16,0 0-21 0,-2 0-9 16,0 2-5-16,2 0 5 15,0 4-4-15,0 2 26 16,-2 2 8-16,4 1 8 16,2 6-8-16,0-5-7 15,4 0-5-15,-2-4 12 16,0-4 0-16,1 1 5 15,9-10 10-15,-1 1 6 16,7-1-3-16,4-10-2 16,-5-2-10-16,0-4 2 15,-3-5 2-15,-10 1 13 16,-2 2-23-16,-1 2 1 0,-3 7 12 16,-2 5-12-16,0 2 4 15,-2 3-5-15,2 8-45 16,0-1-8-16,0 3-5 15,2 1 40-15,2 4 3 16,0-1 14-16,7 0 0 16,-1-4 0-16,9 0 1 15,5 0 12-15,8 0 1 16,-3-3-7-16,-3-2 6 16,-8-2 11-16,-10 1 29 15,-5 0 10-15,-6-3-8 16,2 3-27-16,1 3-27 15,-5-3 0-15,0 0-6 0,5 0-4 16,-2 1 1-16,0 3-6 16,-2 2 13-16,-3 4 2 15,0 2-7-15,-2 1-4 16,-1 1-8-16,-2 1-4 16,5 3 11-16,1-4 0 15,4 2-15-15,2-6 14 16,2 0-1-16,2-3 14 15,0-6 0-15,4-1 0 16,1 0 23-16,8-4-14 16,-1-2 4-16,6-5 1 15,-4-1-5-15,1-7-9 16,-3-3-16-16,-2 0-3 0,-1 0 11 16,-6 0 3-1,-2 4 5-15,-1 5 1 0,-3 8 8 16,5-3-8-16,-4 6-1 15,-2 2 0-15,2 0 0 16,-4 0-15-16,2 0-14 16,0 2-10-16,4 4 5 15,0-2 17-15,8 2 16 16,-1-1 0-16,3 4 1 16,5-5 0-16,-1 0 1 15,5 0 7-15,-4 1-7 16,4-5 21-16,-5 0 22 15,-3 0-22-15,-3-3 1 16,-3 1 25-16,-9 2 18 16,0 0-18-16,-2 0-28 0,-1 0-20 15,-1 0-6-15,4 0-9 16,-1 0 0-16,-1 2 1 16,0 1 2-16,-2 6 8 15,-1-3 3-15,0 2 1 16,2 1 0-16,-2 5 1 15,-2-2 6-15,3 3-7 16,-1-1-1-16,1-2 0 16,4 2-8-16,0 0-7 15,2-4-4-15,2 3 14 0,1-6 0 16,4 0 6 0,2-4 7-16,5 4-1 15,8-7 5-15,5 0 10 0,2-7-14 16,-4 0 1-16,0-3 7 15,0-9-14-15,-5 1 8 16,-2 2 0-16,-5 2-2 16,-3-2-5-16,-6 7 23 15,-2-3-8-15,2 5-17 16,-6 0 18-16,0 7-8 16,0 0 2-16,0 0-1 15,0 0-11-15,-6 0 0 16,6 0-14-16,-3 5-17 15,2-1 7-15,-3 1 16 16,-3 10 8-16,0-1 1 0,3 4 5 16,-3 2-5-1,5 0 7-15,2-3-8 0,2-7-12 16,0-3 12-16,3-5 1 16,-1 3 7-16,1-5-8 15,2 0-16-15,0-5-67 16,12 1-125-16,22-25-303 15</inkml:trace>
  <inkml:trace contextRef="#ctx0" brushRef="#br0" timeOffset="1935">18379 8520 766 0,'0'-4'341'0,"2"4"-91"16,-1-5-85-16,-1 5-126 15,0 0-39-15,0 3-82 16,-3 3-109-16,-6 8-56 16,-22 18-378-16</inkml:trace>
  <inkml:trace contextRef="#ctx0" brushRef="#br0" timeOffset="2605.39">18325 8919 633 0,'4'0'180'0,"1"0"-1"16,0-1-17-16,-2 1-77 15,2 0-19-15,0 0-15 16,1 1-30-16,4-1 23 16,3 0-2-16,0 2 9 15,1-2 4-15,6 0 5 16,-3-2-1-16,4-2-22 16,-2 0-2-16,2-6-17 15,-1 0 6-15,-5-4 25 16,-3 2-1-16,-6-2-33 15,-4 3-15-15,-2-1-1 16,-4 7-36-16,0-2 37 16,-4 2 16-16,-2-1-16 15,1 2-12-15,-5 0 11 16,-3 1 1-16,-2 3 7 0,-1 0-7 16,3 5 0-16,3-2-8 15,1 9-5-15,2-3-4 16,-1 7 11-16,4-2-6 15,-3 7 0-15,3-2-7 16,4 3 14-16,2-2 5 16,4-2 8-16,2-4 8 15,6 0 2-15,3-3-10 16,5 0 25-16,11-1-9 16,2 2-9-16,1-3-14 15,1-5-1-15,-2-3-15 16,-7-1-64-16,1-5-79 0,-10-2-67 15,15-25-408-15</inkml:trace>
  <inkml:trace contextRef="#ctx0" brushRef="#br0" timeOffset="3277.4">18860 8907 959 0,'0'-4'198'0,"-2"0"12"15,-2 0-89-15,-2 0-26 16,0-1-44-16,-7 5-30 15,-1-7-5-15,-5 5 2 16,-3 2 0-16,-1 2 2 16,-2 5-19-16,3 2-1 15,0 3-10-15,-1 4-7 16,4 2 16-16,1 5-11 16,7-2 12-16,3 1-34 15,8-4 34-15,3-2 1 16,6 0 28-16,2-5-13 0,9-4 22 15,2-2 4-15,7-3 7 16,7-6-8-16,4-10-4 16,2-7-11-16,5-11-14 15,2-10-11-15,2-8-1 16,7-9-42-16,-4-22-22 16,24-62 19-16,-60 91 3 15,17-44 42-15,-12 22 6 16,-12 21 33-16,-7 22 9 15,-4 16 9-15,0 11-14 16,-2 4-43-16,-7 9-6 16,-4 8 6-16,-5 6 3 15,-8 9 27-15,7 6 2 16,-3 2-7-16,3 8-10 16,3 6 8-16,-2 2-13 15,5 2-1-15,-1 3-3 16,3-3 2-16,5-3-7 0,2-6-1 15,4-3 1-15,6-8-1 16,5-2-5-16,4-5-34 16,5-6-63-16,10 0-106 15,85 10-375-15</inkml:trace>
  <inkml:trace contextRef="#ctx0" brushRef="#br0" timeOffset="3855.48">19874 8617 1059 0,'31'-7'186'0,"0"3"-6"15,36-1-50-15,7 7-38 16,-3 8-37-16,-4 9-34 16,-9 3-15-16,-6 5-6 15,-17-1-59-15,-6-2-34 16,-6-2-22-16,-15-5-64 15,-16-10-203-15</inkml:trace>
  <inkml:trace contextRef="#ctx0" brushRef="#br0" timeOffset="4172.66">20071 8721 712 0,'2'1'263'0,"-4"-1"-43"16,2 2-40-16,-4 0-60 15,0 1-27-15,-1 1-43 16,0 6 17-16,-4 3 31 16,-5 8-14-16,-3 1-21 15,-4 2-30-15,-1 2-3 16,-2 8-11-16,-3 2-7 15,-4 4-6-15,1 3-5 16,0-4 5-16,3 3-6 0,4-7-5 16,7-5-24-1,11-10-91-15,4-8-12 0,5-3-51 16,4-7-27-16,48-24-129 16</inkml:trace>
  <inkml:trace contextRef="#ctx0" brushRef="#br0" timeOffset="4889.49">20173 8990 917 0,'0'0'252'0,"2"-2"-36"15,-2 2-26-15,0 0-95 16,0 0-46-16,-2 2-34 16,-2-2-15-16,-1 5-54 15,-4 6 44-15,-4 2 10 16,2 7 15-16,-5 5 1 16,-4 1-2-16,4-1-14 15,-2-2 9-15,6-4-8 16,7-4-1-16,0-7 0 15,3-2 1-15,2-3-1 16,2-3 1-16,1 0-1 16,-1-3 27-16,2-3 11 0,5-6-10 15,1-6-28-15,2-6-9 16,-1-5-6-16,1 1 3 16,1 9 0-16,-4-2 11 15,-2 7-5-15,-5 5-5 16,2 0 10-16,-4 7-9 15,2 0-2-15,-2 2-5 16,0 0-4-16,5 2-7 16,6 6 4-16,3-4 13 15,3 6 2-15,10 0 3 16,-1 1 6-16,2-3 0 16,-2-3 0-16,-3 0 0 15,-8-5 12-15,-6 0 51 0,-4-3 23 16,-5 1-22-1,0 2-17-15,0-1-8 0,-2 1-21 16,-1 1-18-16,1-1-12 16,-1 0-27-16,-3 2 25 15,-3 2 1-15,-5 3 13 16,-2 4 6-16,-5 4 3 16,2 3-2-16,0 5-7 15,3 2 0-15,7-1-11 16,2-1-11-16,6-4 10 15,5-1-9-15,7-6-8 16,5 0-20-16,13-8-16 16,3-2-143-16,79-28-83 15</inkml:trace>
  <inkml:trace contextRef="#ctx0" brushRef="#br0" timeOffset="6571.4396">20580 9092 735 0,'0'0'309'15,"-2"0"-173"-15,2 0-34 16,-8 5-69-16,1-1-15 16,-6 6 3-16,-1 3 2 15,-6 1-8-15,1 4-2 16,-4 0-1-16,-1-1-11 16,5 0 7-16,2 1-8 15,4-2-1-15,8-6-9 16,2-1-5-16,6-4-24 15,2-3 39-15,8 0 15 0,7 0 8 16,6-2-2-16,3-4-20 16,5 0 8-16,-7-4-8 15,-3 1 14-15,-7 2-15 16,-5 3 0-16,-5 0 0 16,-2 4-9-16,1 0-14 15,-1 3-8-15,-1 2-16 16,0 5 14-16,1-2 26 15,-3 5-4-15,3-6 5 16,0 1-12-16,1-3-3 16,2-4 6-16,4-6 14 15,-1 3 1-15,9-5 1 0,-2-7 0 16,0 0 0-16,1-10 11 16,2-2 15-16,-1-5-10 15,3-9 8-15,1-6 1 16,4-6 11-16,-3 1 25 15,-5 5 32-15,-9 13 7 16,-6 11-26-16,-3 8-5 16,0 8-19-16,-2 4-16 15,-2 0-25-15,0 2-10 16,2 5-18-16,-8-2 3 16,5 7 14-16,-6 6 1 15,-7 5 5-15,3 2 5 16,-3 6 2-16,-3 3-3 0,0 1 0 15,-1 4 2 1,1-2-5-16,-4 2-5 16,3 1-1-16,-5 2 2 0,3-3-1 15,-5 0 1-15,5-4 3 16,2-2-5-16,4-2-1 16,3-7-25-16,8-2-19 15,3-2 24-15,4-9 11 16,3 1-4-16,2-5-1 15,6-3 15-15,5-3 0 16,5-2 5-16,5-5-5 16,4-8-10-16,3-6-22 15,-1-11-31-15,-7-2-33 16,-8-4 20-16,-14 3 1 16,-6 5 61-16,-9 2 14 0,-7 8 0 15,5 4 1 1,1 7-1-16,5 6-8 0,3 2-17 15,6 0-46-15,5 2-55 16,1 1 63-16,1 0 63 16,6-1 2-16,3 0 13 15,4 0 0-15,0-2-3 16,4 0 21-16,0-4 21 16,4-1-17-16,-2-7 16 15,0-2-2-15,-2-7 39 16,2-2 9-16,0-4-51 15,-6-1-5-15,4-4 10 0,-2 1 1 16,-5 6 1-16,-4 2 7 16,0 4-5-16,-8 6-2 15,-1 1 11-15,-6 5-6 16,2 2-16-16,-6 0-25 16,2 5-10-16,-1 0-1 15,-1 0-8-15,-1 3 0 16,2-1-16-16,-12 7 6 15,-1 6 10-15,-8 7 1 16,-1 6 0-16,-5 2 0 16,3 7-1-16,-3-2 6 15,0 4-6-15,-2 1 0 16,6 0 0-16,-4 3 0 0,4 1 6 16,0 2-6-16,0-7 0 15,5 2-15 1,5-10-8-16,0-7-17 0,3-4 14 15,6-6 1-15,4-7 4 16,2-5 4-16,2-2 7 16,0 0 10-16,2-2 10 15,6-5-10-15,7-7-17 16,8-9 5-16,5-3-18 16,0-4-1-16,-5 2 16 15,-8-3-6-15,-9 7-2 16,-8 7-30-16,-10-3 52 15,-1 6-7-15,3 3 3 0,0 3 5 16,5 7 7 0,6 1-7-16,2 0-43 0,2 1-32 15,4 6 42-15,13-4 32 16,5 3 1-16,7 0 2 16,-1 3-2-16,4-4 9 15,1-1-8-15,-5-1-1 16,1-1 8-16,-9-4 17 15,-7-1 43-15,-9 1-13 16,-8 0-13-16,0 2-15 16,-3 0-7-16,-3 0-14 15,3 0-5-15,-1 0-1 16,-1 0-1-16,0 2 0 16,-2-2 0-16,1 5-14 0,1 0 3 15,-4 5 12-15,-6 4 0 16,-1 7 2-16,-3-2-2 15,1 4 5-15,-1-5 2 16,3 0-4-16,1-8 3 16,3 0-6-16,7-4-1 15,0-3 0-15,2-3-6 16,2 0-14-16,2-3-20 16,3-6-20-16,5 0-196 15,32-49-509-15</inkml:trace>
  <inkml:trace contextRef="#ctx0" brushRef="#br0" timeOffset="6790.46">21468 9293 1167 0,'0'0'219'0,"0"0"-9"15,0 0-94-15,0 0-88 16,0 0-26-16,0 0-2 16,-4 0-45-16,1 0-105 15,-1 3-96-15,-3 1-21 16,-8-4-577-16</inkml:trace>
  <inkml:trace contextRef="#ctx0" brushRef="#br0" timeOffset="7299.48">21687 9472 450 0,'0'-3'623'16,"-2"1"-392"-16,2-7-48 16,-3-1-32-16,-3 1-41 15,3-4-1-15,-2 5-17 16,1 1-37-16,-2-4-1 16,-3 8-13-16,-1-2-19 0,0 3-16 15,-4 2-6-15,-6 4-1 16,-10 4-11-16,-4 11 6 15,0 6-8-15,1 8 5 16,6 3 0-16,7 0-21 16,11-2 13-16,7-4 17 15,9-6 11-15,13-4-4 16,8-2 29-16,13-6 12 16,5 0-15-16,3-6-16 15,-9-4-4-15,-13-2-1 0,-6-4-1 16,-13-2 4-1,-3 1-15-15,-8 0-5 0,3 3-26 16,-2 0-25-16,-2-1 17 16,2 3-19-16,0 0-1 15,-1 0-31-15,1 0-96 16,-2 0-121-16,-7-19-395 16</inkml:trace>
  <inkml:trace contextRef="#ctx0" brushRef="#br0" timeOffset="8625.34">21969 9224 817 0,'0'0'237'16,"0"-2"-40"-16,0 2 1 0,3 0-66 16,-3 0-36-16,4 2 0 15,-4-2-24-15,2 0-17 16,-2 0-8-16,0-2-10 16,0 2-1-16,0 0 0 15,0 0 0-15,0 0 5 16,0 0-5-16,-2 0-12 15,2 0-8-15,0 0-10 16,0 0-4-16,0 0-1 16,0 0 0-16,0 0 0 15,0 0 1-15,0 0-1 16,0 0 11-16,0 0-5 16,0 0 4-16,0 0-4 0,0 0 1 15,0 0-7-15,0 0 1 16,0 0 4-16,0 0-6 15,0 0 0-15,0 0 0 16,0 0 2-16,0 0 13 16,0 0 4-16,0 0 8 15,0 0-9-15,0 0-7 16,0 0 2-16,0 0-13 16,0 0 0-16,0 0-1 15,0 0 1-15,0 0 0 16,0 0-1-16,0 0 0 15,0 0 1-15,0 0 2 0,0 0-2 16,0 0 0-16,0 0 0 16,0 0-15-1,0 0-2-15,10 8 7 0,-8-8-5 16,0 0-5-16,0 2 15 16,2-2 5-16,1 3 0 15,6 2 0-15,13 2 19 16,6 4-9-16,14 5-8 15,3 0 5-15,-4 1-6 16,-4-5 0-16,-5-1 0 16,-12-2 0-16,-10-8 6 15,1 1-6-15,-11-2 7 16,-2-2-7-16,-2 2 7 16,2 0-8-16,0 0 0 15,0 0-2-15,-2 0-5 0,2 0-16 16,-2 0-40-16,-4 0-46 15,2 2-68-15,-2-2-104 16,-6 0 10-16,-26-12-179 16</inkml:trace>
  <inkml:trace contextRef="#ctx0" brushRef="#br0" timeOffset="9120.34">22164 9551 717 0,'0'0'219'16,"0"-2"-24"-16,-2 2-31 16,2 0-74-16,0 0-12 15,0 0 24-15,-3 0-12 0,3-5 13 16,0 5 11-16,3 0-16 15,-3 0-17-15,2 0 6 16,-2 5-24-16,3-3-18 16,5-1-30-16,-4 2 0 15,12-3 25-15,4 2-11 16,11 2-8-16,10 1-14 16,-2 4 2-16,-5-6-3 15,-14-3-5-15,-7 3-1 16,-6-3-1-16,-7-3-32 15,-5 3-36-15,-2-5-111 16,-5-7-144-16,-44-36-334 0</inkml:trace>
  <inkml:trace contextRef="#ctx0" brushRef="#br0" timeOffset="10906.8">22788 8979 982 0,'0'0'190'0,"1"0"-22"0,-1 0-91 15,0 2-20-15,0 0-21 16,-1 3-27-16,-4 0 15 16,-3 5 12-16,0 0-5 15,0 9 14-15,-3 0 0 16,-3 5-10-16,-3 5-16 16,1 0 1-16,-4 2 1 15,0 3-12-15,-1-4-8 16,8-2 0-16,0-3 0 15,4-8-1-15,5-3-1 16,4-7 0-16,4-7-37 0,5 0-88 16,4-3 14-16,8-6 11 15,54-40-193-15</inkml:trace>
  <inkml:trace contextRef="#ctx0" brushRef="#br0" timeOffset="11321.32">23165 9043 889 0,'0'0'229'0,"0"0"-29"16,2 0-98-16,-2 0-36 15,0 0 7-15,0 3-20 16,0-3-7-16,0 0-5 16,-2 0-1-16,-1 4 22 15,-2-4-20-15,3 3-29 16,-4 4 5-16,-2 2 2 16,-5 9-1-16,-4 5 8 15,-5 5-7-15,-3 2-7 16,-2 2-2-16,-4 0-5 15,2 2 1-15,5-7 2 0,-1 2-8 16,7-5 0-16,3-5 0 16,6-7 0-16,4-3-1 15,3-5-15 1,0-2-18-16,2-4-4 0,2 2-53 16,-4-2-84-16,2-1-98 15,-2-28-454-15</inkml:trace>
  <inkml:trace contextRef="#ctx0" brushRef="#br0" timeOffset="11719.57">22877 8973 845 0,'0'0'198'16,"2"0"-10"-16,0 5-83 16,-2-5-66-16,5 1-14 15,-1 3 4-15,1 3 32 16,2-2 8-16,3 7-7 15,0 3 2-15,-2 4-16 16,2 5-24-16,5 8-6 0,-4-1-16 16,-2 3 2-1,-5 2 2-15,-4-2 3 0,-4 0 0 16,-1-4-9-16,1-7-10 16,0-3-26-16,-1-8-30 15,5-5-35-15,0-2-34 16,7-5-21-16,22-29-159 15</inkml:trace>
  <inkml:trace contextRef="#ctx0" brushRef="#br0" timeOffset="12237.56">23269 9203 609 0,'-4'-3'303'16,"2"1"-128"-16,-8-5-50 16,-2 5-88-16,5-1-1 15,-5 6-25-15,-3 2 7 0,-5 1 7 16,-2 6 2-16,-5 4-15 16,-2 5-11-16,4 8-1 15,1 5-9-15,4 2 7 16,8 4-20-16,8-3-2 15,4-5-17-15,6-10 2 16,11-8-19-16,4-8 58 16,8-2 79-16,8-10-26 15,3-2-14-15,-3-9-9 16,-1-5 3-16,-9-3-3 16,-7-3 1-16,-11 1-25 15,-7 5 24-15,-4 8-30 16,-3 2-6-16,-1 9-54 15,-8 3-87-15,3 0-118 16,-20 11-582-16</inkml:trace>
  <inkml:trace contextRef="#ctx0" brushRef="#br0" timeOffset="13385.31">23840 9307 114 0,'-4'0'707'16,"0"-5"-544"-16,-6 1 10 16,3-1-53-16,-1 0-42 15,-2-1 9-15,-1 2-3 16,1 0-6-16,-6 2-33 16,-4 0-21-16,0 0-17 15,-9 6-1-15,0 0 5 16,0 8-11-16,-5 5-1 15,5 2-22-15,5 8-25 0,0-1 18 16,12-1 5-16,8-2 5 16,4-5-13-16,8-4-25 15,6-6-22-15,10-4 80 16,1-4 33-16,8-2-6 16,6-8-12-16,1-7-3 15,-3-2-12-15,-1-5 0 16,-12-3-20-16,-3 3-4 15,-13 2-1-15,-8 5 13 16,-2 6-5-16,0 8 17 16,-2 3-40-16,-4 0 16 15,2 9-15-15,2 1-20 16,4 0 7-16,0 4 41 16,4-4-5-16,7-2-25 0,0 3 11 15,6-8 30-15,4-1 57 16,2-2-18-16,5-5-24 15,4-2-13-15,-1-9 8 16,0-4 8-16,5-9 44 16,-1-6-22-16,0-8 52 15,-10-3-46-15,-4 1 38 16,-8 4-1-16,-8 9 5 16,-3 10-13-16,-2 6-13 15,-2 9-14-15,-1 4-21 16,1 3-8-16,-3 0-4 0,-1 3-13 15,-5 1 8 1,-9 3-1-16,-1 5-8 0,-4 5 5 16,-8 6-4-16,7 7 7 15,-6 4-8-15,2 7 0 16,0 0 6-16,-2 5-5 16,-3 0-1-16,-2 1 0 15,0 1 1-15,1 0 4 16,4-4-6-16,3-1 0 15,5-7-1-15,8-8-5 16,5-5-7-16,4-8 4 16,2-5-17-16,13-8-14 15,0-2-23-15,6-2 63 16,8-6 16-16,4-2-10 16,10-11-6-16,5-8-13 15,1-9-49-15,-7 1 16 0,-7-7 7 16,-11 14 0-16,-14 7 39 15,-8 6 6-15,-4 10 16 16,-4 0-2-16,4 6-13 16,5 1-7-16,1 0 0 15,3 5-13-15,4-5 5 16,1 3 2-16,8-2-1 16,8 3 7-16,12 0 72 15,11 2-29-15,8 3-19 16,-1-7-12-16,-10 0-10 15,-9-4-2-15,-16 0 0 16,-9-1-20-16,-11-1-96 0,-6 2-118 16,-28-6-389-16</inkml:trace>
  <inkml:trace contextRef="#ctx0" brushRef="#br0" timeOffset="13829.98">24380 9351 934 0,'-2'-7'182'15,"-1"5"25"-15,-2-6-54 16,0 0-30-16,2 4-29 16,-8-2-23-16,-5 2-29 15,-5-1-3-15,-5 5-11 16,-8 7-4-16,3-2-1 16,-2 10-23-16,1 4 0 15,11 2-15-15,-2 7 15 16,13 2-2-16,2-2-11 15,10 1-8-15,10-3 3 0,5 0 1 16,14-3 17 0,8-6 29-16,1-1-14 0,-2-10-6 15,-8-6 1-15,-7-2-4 16,-8-9-6-16,-3 4-21 16,-8-3-39-16,-4-2-87 15,-3 0-57-15,-16-20-134 16</inkml:trace>
  <inkml:trace contextRef="#ctx0" brushRef="#br0" timeOffset="14946.71">24636 9378 660 0,'0'-1'375'0,"-2"1"-149"16,-1-3-44-16,1 1-91 15,-6 2-59-15,-4 2-19 16,-11 1-13-16,2 5 7 16,-10-1-7-16,-3 10 0 15,-1-1-1-15,10 3-11 16,0 4 4-16,9-4-1 15,3 1-9-15,9-1-6 16,4-9-7-16,4-4-17 16,7-3 27-16,3 4 21 0,3-7 21 15,6 0 0 1,6-7-11-16,-3 2-9 0,4-3-1 16,-3-3 0-16,-8 2 0 15,-5 1 0-15,-5 2 0 16,-9 3 0-16,0 3-13 15,-3 3-25-15,-2 6-34 16,4 0 63-16,-3 5-4 16,4 0 5-16,-4 7 8 15,4-2 0-15,0-1 0 16,0-2 0-16,6-2 0 16,-3-9-11-16,6 0 5 0,0-1 6 15,3-8 41 1,5-1-16-16,2-2-7 0,5-7 12 15,1-8 9-15,1-7-12 16,-1-4 5-16,4-9-4 16,2-8-7-16,10-12 3 15,-2-3 15-15,3 2-3 16,-10 5-7-16,-8 19 55 16,-10 13-15-16,-9 10-26 15,-3 7-14-15,-4 9-11 16,2 0-18-16,0 0-6 15,-3 3-12-15,-2 1-9 16,-6 3 12-16,-2 9 15 16,-9 3 8-16,-1 5-8 15,-1 5 1-15,-6 0-1 0,7 9 12 16,-2-1-10-16,0 4-1 16,-2 1 0-16,-2 0 5 15,3-2-4-15,-3 1-1 16,2-5 0-16,9-7 1 15,4-4-2-15,6-6-8 16,6-10-2-16,4-4-11 16,9 0-18-16,7-1 39 15,9-2 16-15,4-2-8 16,7-6 4-16,2-6 3 16,2-7-14-16,2-10 11 15,4-3-4-15,1-11-8 16,0-5 0-16,0-1 6 15,-7-6-3-15,-4 8 9 16,-11 8 29-16,-7 6 19 0,-9 13-17 16,-4 8 4-16,-7 5-14 15,0 2-3-15,-3 5-18 16,1 0-12-16,0 0-7 16,-3 0-7-16,-1 3 4 15,-7 3 10-15,-10 6 7 16,-10 6-1-16,-6 10-5 15,-3 10 13-15,-2 6 8 16,-1 10-2-16,3 2-11 16,4 7-3-16,12-3 0 0,3-11-6 15,11-8-6-15,10-10-11 16,8-10-31-16,4-10-54 16,13-6 3-16,4-7-153 15,61-40-563-15</inkml:trace>
  <inkml:trace contextRef="#ctx0" brushRef="#br0" timeOffset="16765.68">24127 9717 1001 0,'0'0'184'16,"0"0"13"-16,0 0-79 15,0 0-22-15,0 0 2 16,0 2-26-16,-3-2-5 15,2 0-2-15,-3 2-26 16,-5 0-12-16,-11 1 15 16,-3 4 4-16,-10 3-5 15,-3 0-29-15,1 6-11 16,-1 2 8-16,1 2-7 0,0 3-1 16,6-6-1-16,8 0 0 15,3-5-6-15,9-5-6 16,2-2-15-16,7-3-24 15,0-2 1-15,3 0 5 16,-1-2-3-16,2 2-51 16,3-5-118-16,19-10-145 15</inkml:trace>
  <inkml:trace contextRef="#ctx0" brushRef="#br0" timeOffset="17176.77">23927 9701 626 0,'2'0'452'0,"-2"0"-251"16,5-2 25-16,-5 2-74 15,2 0-19-15,-2 0-46 16,0 0-27-16,0 0-21 16,0 0-24-16,0 2-15 15,0 4-10-15,0 4-1 0,0 4 10 16,2 8 0-16,0 4 1 16,5 9 0-16,2-2 6 15,4 6-5-15,-4-3 0 16,3-2 5-1,-6-8 0-15,1-11-6 0,-6-1 6 16,4-11-2-16,-5-3-4 16,-5 0-10-16,4-3-5 15,-2 3-17-15,3-3-44 16,-2 1-91-16,0-2-100 16,2-13-412-16</inkml:trace>
  <inkml:trace contextRef="#ctx0" brushRef="#br0" timeOffset="19129.68">22773 10131 838 0,'-3'-3'173'15,"3"2"4"-15,0 1-27 16,3 0-65-16,-3 0-5 16,2 0 1-16,-2 0-3 15,0 0 7-15,0 0 4 16,0 0-13-16,-2 0-7 16,2 0-13-16,0 0-2 15,0 0-3-15,0 0-9 0,0 0 9 16,0 0-21-16,-3 1-9 15,-2 2-21-15,-6 2 0 16,-9 8 1-16,-4 6 6 16,-12 2-5-16,0 11-1 15,-1 0 0-15,-3 4 11 16,1-2-12-16,5 3-1 16,6-6 0-16,6-7-27 15,8-2-31-15,6-10 20 16,5-2-16-16,3-8 5 15,3-2 4-15,-1-2-8 16,6-8-105-16,9 2-185 16,56-38-359-16</inkml:trace>
  <inkml:trace contextRef="#ctx0" brushRef="#br0" timeOffset="19557.9">22970 10207 947 0,'3'-4'180'0,"-3"4"46"16,4-7-62-16,-4 5-40 15,0 2 31-15,0 0-47 16,-4 0-42-16,1 0-12 15,1 0 6-15,0 0-9 0,0 0-21 16,0 0 0 0,-3 2-12-16,3-2-8 0,-2 4-9 15,-10 3 1-15,-4 5 13 16,-8 2 1-16,-5 9-5 16,2 3-10-16,-2 6 5 15,-4 3-5-15,7-1 0 16,-3 1-1-16,2-6 0 15,4 0 0-15,3-8 9 16,7-3-9-16,1-6-26 16,5-2-5-16,4-5-17 15,0-4-33-15,5-1-15 0,0 0-44 16,-2 3-86-16,2-7-32 16,2-19-360-16</inkml:trace>
  <inkml:trace contextRef="#ctx0" brushRef="#br0" timeOffset="19860.84">22627 10261 877 0,'2'-3'223'0,"-2"3"-10"15,3 0-49-15,-1 0-97 16,0 7-41-16,2-2-26 16,5 7 8-16,7 11-8 15,2 3 1-15,2 8-1 16,0-4-25-16,6 0-71 15,0 0-132-15,51 3-693 16</inkml:trace>
  <inkml:trace contextRef="#ctx0" brushRef="#br0" timeOffset="20331.88">23040 10451 864 0,'-1'-4'209'16,"1"1"14"-16,-2-6-47 15,2 4-49-15,-2 2-29 16,-3 1-5-16,-1-2-39 15,0 1-14-15,-6 3-14 0,-1-3-7 16,-10 1-7-16,-1 7-11 16,-3 0 0-16,-6 9 1 15,-1 4-2-15,1-2 0 16,6 6-10-16,2 0-12 16,7 0-23-16,10-2 7 15,8-2 2-15,7-8-22 16,4 2 34-16,11-5 24 15,5-3 28-15,9-2 1 16,1-2-17-16,1-4-5 16,-2-5 11-16,-7-3 6 15,-3-5-10-15,-8-1 25 16,-6-5-20-16,-5 1-19 0,-5 0 0 16,-2 3-6-1,0-1-114-15,0 1-117 0,0-5-311 16</inkml:trace>
  <inkml:trace contextRef="#ctx0" brushRef="#br0" timeOffset="20893.24">22984 10672 735 0,'0'-3'267'0,"3"2"-3"15,5-5-84-15,-1-2-68 16,4-6 10-16,2 0-10 16,6-8 4-16,0-2-34 15,10-5-17-15,2-5-22 16,10-10-11-16,3-11-7 15,3-10-11-15,2-6-2 16,-6 8 3-16,-12 8-2 16,-12 22 10-16,-11 12 25 15,-8 15-25-15,-3 3-23 16,-2 8-25-16,-5 4-11 16,-4 7 31-16,-8 5 4 15,-3 5 1-15,5 4-1 16,3 5 1-16,-4-5 0 0,1-1 2 15,-2 4-1-15,4-1-1 16,-4 0 2-16,2-1-2 16,0-4 0-16,1-3 1 15,0-2-1-15,5 0 0 16,-3 3 0-16,1-2 0 16,1 1-1-16,-4 3 1 15,7-6-9-15,2-2 0 16,3-1 3-16,7-6-16 15,7-5-28-15,5 4-23 16,10-1 26-16,8-2-17 0,9-3-115 16,1 2-94-1,47-9-513-15</inkml:trace>
  <inkml:trace contextRef="#ctx0" brushRef="#br0" timeOffset="22321.28">23459 10611 304 0,'-7'-1'706'0,"5"-1"-534"16,-6-2-16-16,0 1-67 16,-5 1-41-16,-8 4 1 15,2 1-10-15,-8 3-6 16,0-1-21-16,0 6 2 15,-2 1-13-15,-1 5-1 0,7 4 0 16,-4 1-1 0,7 1-9-16,2 0 2 15,5 0 7-15,7-6-10 0,2-3-7 16,10-5-16-16,5-2-1 16,7-5 35-16,6 0 36 15,7-4-4-15,5-2-5 16,2-6 9-16,2-4 46 15,0-10 1-15,3-10-34 16,1-10-23-16,7-11-7 16,7-16-5-16,7-18-14 15,-3-8 0-15,-8 4 9 16,-16 17 11-16,-16 25 41 16,-13 24 2-16,-9 17-63 15,-2 10-3-15,-7 7-28 0,-3 4 24 16,-7 4 7-1,-2 8 0-15,-1-3 1 0,5-1-1 16,-6 5 0-16,3 5 0 16,-2-3 0-16,2 2-4 15,-3 2 4-15,4 0 0 16,-4 4 1-16,3-3-1 16,0 4 1-16,2-3-1 15,-2 0-2-15,5 3 2 16,-1-2 4-16,-1 4-4 15,7-5 0-15,0-4 0 16,7-4-1-16,1-7 1 16,2 1-10-16,4-7-17 0,4 1-6 15,4-4-17 1,1-1 40-16,10 0 10 0,4-5 16 16,2-2-7-1,1-7 2-15,4-2-4 0,-3-5-6 16,-2-3 6-16,3-8-6 15,-3-2-1-15,-5 4 1 16,-4-5-7-16,-4 6 15 16,-8 6-18-16,-3 0 8 15,-3 7 1-15,-4 5 35 16,-3 4-26-16,5 0-9 16,-3 0-3-16,0 4-20 15,-1 1 17-15,-6 3 6 16,-1 4-1-16,-2 2-5 15,2 6 5-15,0 2 0 16,-3-1 1-16,5 4 0 16,-2-4-1-16,5 4 1 0,1-6-1 15,5-5-16-15,5-3-4 16,1-3-7-16,7-4 28 16,6-2 42-16,3-2-17 15,6-2 1-15,11-4-19 16,1-2-5-16,2-6 7 15,-4 0 0-15,-4 0-8 16,-3-2 8-16,-9 7-9 16,-7 4 1-16,-10 3-1 15,-5 2 0-15,-5 0-39 0,0 5-13 16,2 0 37 0,-4 7 14-16,-4 4-3 0,-2 4 4 15,-4-1 9-15,-2 4 0 16,-1-5-8-16,-1-4 8 15,4-2 1-15,4-8-2 16,8 0 4-16,5-6 3 16,5 0 33-16,6-6-17 15,2-6-25-15,9-3-6 16,3-4 23-16,5-4-5 16,0 4-18-16,-6 7 1 15,-1 2 0-15,-9 6-1 16,-4 6 0-16,-1 4-18 0,-3 4 0 15,2 4 9 1,-4 5-20-16,3-5 28 0,-3 9 1 16,2-1 3-16,6-2-3 15,-3 0-11-15,4-1-64 16,9-6 20-16,1-3-85 16,8-1-83-16,5-7-112 15,53-13-248-15</inkml:trace>
  <inkml:trace contextRef="#ctx0" brushRef="#br0" timeOffset="22885.22">24491 10802 772 0,'2'-6'250'16,"-2"0"26"-16,0-4-42 15,-2 4-31-15,-3 2-76 16,-1 1-53-16,-10-4-46 16,-4 5-22-16,-9 0 0 0,-4 4-6 15,0 4 0-15,-2 2-1 16,4 2-16-16,5 6 1 15,4 2-23-15,2 5-24 16,10-2 4-16,9-3 1 16,2 3-16-16,8-6 8 15,12-4 65-15,3 0 1 16,10-4 19-16,3-4-11 16,5-3 2-16,1-3-1 15,-3-8-3-15,-4 0 11 16,-7-4 53-16,-13-1 52 15,-8 3-5-15,-6 4-23 0,-4 4 8 16,0 2-34-16,0 3-41 16,2 0-18-16,-2 3-9 15,-2-2-12-15,-4 3 3 16,-7 6 9-16,-1 6 0 16,-3 7 1-16,-6 0 1 15,-2 4-1-15,0 3 8 16,-2 2-8-16,0-2 6 15,0-2-7-15,0 2 6 16,0 1-6-16,1-2 1 16,5-3-1-16,1-6 8 15,-1-8-8-15,4 0 0 16,-4-8 0-16,-1-6 12 0,-2-4 10 16,-2-6 17-16,-5-8-19 15,-3-6-16-15,-2-2-4 16,7 0-33-16,9 4-30 15,15 6-88-15,9 6-37 16,9 1-158-16,36-10-347 16</inkml:trace>
  <inkml:trace contextRef="#ctx0" brushRef="#br0" timeOffset="23293.35">24090 10289 973 0,'-3'-7'225'0,"3"7"-11"16,-2-3-65-16,2 1-13 15,2 4 44-15,1-2-48 0,1 0-15 16,-2 0 17-1,0 0-25-15,-2 0-47 0,0 0-37 16,0 0-25-16,-2 2-10 16,0-1-113-16,-7 10-155 15,1 7-95-15,-21 38-487 16</inkml:trace>
  <inkml:trace contextRef="#ctx0" brushRef="#br0" timeOffset="25368.8298">24638 11157 375 0,'0'0'800'0,"2"0"-593"0,2-2 103 16,-4 2-128-16,0-2-71 15,2 0-11-15,-2-1-37 16,3 0-22-16,2-6 13 16,1 2-14-16,1-5-4 15,7-4-1-15,2-7-16 16,8-7 11-16,7-5-22 16,4-7-2-16,5-8-1 15,7-3-5-15,-2 3 0 16,-6 6 0-16,-9 14 1 15,-17 10-1-15,-8 11 0 16,-8 4 18-16,3 7-10 16,-2-2-8-16,-2 0-7 15,2 6-10-15,-7-2 5 16,-3 2 12-16,-1 8 1 0,0-2-1 16,-5 6 0-16,0 3 0 15,1-2 0-15,-6 1 0 16,3 2 1-16,-1 2 0 15,0 0-2-15,3 4 0 16,0 0 1-16,0 3 4 16,5-2-4-16,-1 1-2 15,4-3-7-15,3-3-1 16,4-8-13-16,1-2 5 16,4-8-4-16,1-5-7 15,1 2 5-15,9 0-10 0,3 0 20 16,11-3 14-1,1-3-1-15,7-3 1 0,-2 1 0 16,-6-4 1-16,2-3 4 16,-8 1-5-16,-2-3 0 15,-11 2 0-15,-1 0-12 16,-7 3-2-16,-2 1 13 16,2 5 0-16,-3 1-5 15,1 2-16-15,2 0 8 16,-2 2 4-16,0-2-7 15,0 3 5-15,-6 4 11 16,0-1-7-16,-5 1 8 16,0 5-8-16,1-1 8 15,1 3-1-15,-1-2 0 16,8 2-6-16,2-5-2 0,0 2 0 16,2-7 0-16,4 0-9 15,0-2-17-15,8 0 34 16,1 0 1-16,8-2 12 15,5 0 0-15,6-2-3 16,1-4-2-16,-4 0-5 16,-2-5 4-16,-12 4 3 15,-1 3-8-15,-10 1 7 16,-4 3-8-16,-2 3-3 16,0-1-12-16,-2 4 4 15,-2 6 11-15,0 0 8 16,-1 6-2-16,-3-4-6 0,0 2 2 15,-3-4-2 1,1-6 12-16,4-3 0 0,1-3-12 16,1 3 19-16,6-6 1 15,4 3-7-15,0-5 11 16,3-5-10-16,2 2-5 16,2-6-5-16,4 5 7 15,-3 2-2-15,-5-1 7 16,-1 4-16-16,-2 4 0 15,-2 0-1-15,-2 2-7 16,4 6-5-16,-4-2-16 16,4 4 6-16,-4 4 23 15,-4 2 1-15,-2-2 10 16,0 1-10-16,-1-6 0 16,3 1 0-16,2-6 10 0,2 0-11 15,4-4 0-15,1 0-9 16,1-1 9-16,4-2 1 15,7-3 11-15,1-4-4 16,4 0-1-16,-2 0-6 16,-2 3-1-16,-7 0-14 15,-4 5 2-15,-3 2 12 16,-2 0-9-16,-2 2-11 16,0 5-14-16,0 0 11 15,-2 7 23-15,2 2 0 16,0-4 3-16,0 2-2 15,2-2-1-15,5-2-6 16,6-2-6-16,0-2 12 0,12 1 26 16,0-2-13-16,4-3-1 15,2-2-12-15,-6-7 12 16,-1 0-1-16,-6-7-1 16,-2 0-1-16,-5-2-8 15,-5 2 37-15,-3 2-7 16,-3 4 7-16,-3 4-13 15,3 1-7-15,-2 2-18 16,0-3-1-16,-3 4-7 16,1 4 1-16,-7 0-4 15,-3 4 10-15,-1 4-7 16,-5 4 7-16,4 9 0 0,-4-4 1 16,4 5-1-16,5-4 0 15,5 1-8-15,4-5 1 16,6-6-22-1,6-1-79-15,9-6 8 0,3-1-106 16,36-8-444-16</inkml:trace>
  <inkml:trace contextRef="#ctx0" brushRef="#br0" timeOffset="25810.68">25122 10936 1220 0,'0'-1'240'0,"2"-2"96"16,-2-3-158-16,0 5-98 16,-2 1-50-16,0 0-30 15,-1 1-27-15,-3 3-69 16,-4 1-34-16,2-1-85 16,-15 3-116-16</inkml:trace>
  <inkml:trace contextRef="#ctx0" brushRef="#br0" timeOffset="26089.6698">24892 10732 777 0,'6'0'379'0,"-3"0"-239"16,12 3 46-16,6 4-104 16,10 3-11-16,9 5-14 15,9 2-33-15,7 4-24 16,2 2-140-16,84 20-517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13T11:16:54.663"/>
    </inkml:context>
    <inkml:brush xml:id="br0">
      <inkml:brushProperty name="width" value="0.05292" units="cm"/>
      <inkml:brushProperty name="height" value="0.05292" units="cm"/>
      <inkml:brushProperty name="color" value="#FF0000"/>
    </inkml:brush>
  </inkml:definitions>
  <inkml:trace contextRef="#ctx0" brushRef="#br0">18236 7011 1094 0,'2'-9'120'0,"0"3"-30"15,2-4-33-15,2 6-24 16,-4 1 16-16,0 3-1 16,0 0-28-16,-2 0-4 15,2 0 11-15,-2 0 17 16,0-1 17-16,0 1 28 15,0 0-17-15,2 0-17 16,-2 1-23-16,0-1-11 16,0 0-15-16,3 3 2 15,-6-3-8-15,1 4-7 16,2 4-7-16,-2 9 14 16,0 6 0-16,2 7 0 0,-2 5 6 15,2-2-6-15,-2 6 6 16,2-3-6-16,0 0 0 15,-6-6-38-15,6-8-51 16,-3-6-58-16,6-8 3 16,-3-4-9-16,8-6 36 15,22-30-79-15</inkml:trace>
  <inkml:trace contextRef="#ctx0" brushRef="#br0" timeOffset="321.94">18640 7004 959 0,'0'-2'127'0,"0"-1"94"0,0 0-125 16,0 3-62-16,2 0-22 15,0 0-12-15,-2 3-1 16,0 0 1-16,0 1 0 15,-2 4 0-15,2 9 10 16,0 0-1-16,-2 4 0 16,-3 6-3-16,-4-1 7 15,0 5-12-15,-2-2-1 16,-5-2 1-16,-2 2 5 16,3-9 4-16,-5 1-10 15,5-4-46-15,3-6-20 0,-1 1-57 16,3-6-77-16,-23-15-323 15</inkml:trace>
  <inkml:trace contextRef="#ctx0" brushRef="#br0" timeOffset="856.09">18167 7060 595 0,'0'0'207'16,"0"-1"-30"-16,-2-1-45 15,2 2-69-15,0 0-45 16,0 2-18-16,0-2-6 16,2 0-1-16,-2 0 5 15,0 1-7-15,0-1 9 16,0 0-1-16,0 0 3 16,-2-1 4-16,2 1 36 15,0 0 3-15,0 0 12 16,0 0-3-16,0 0-29 0,0 0-16 15,10 0-7-15,4 1-1 16,18 1 14-16,18 2 10 16,21-1-23-16,15 0 19 15,2-1 31-15,2-2-10 16,-3 0-4-16,-21-2-20 16,-18 2-9-16,-24-3-8 15,-13 3 5-15,-9 0-6 16,-4 0-21-16,-4 0-54 15,3 3-24-15,-1-1-12 16,4 2-3-16,2 2-54 16,13 10-95-16</inkml:trace>
  <inkml:trace contextRef="#ctx0" brushRef="#br0" timeOffset="3168.5">18873 7219 775 0,'0'-2'198'15,"0"-3"-13"-15,0 2-97 16,0 1-7-16,0-1-19 16,0 3-31-16,-2 0-14 15,0 3-17-15,0-3-13 16,-5 4-23-16,-7 6 36 15,-5 4 10-15,-6 8-9 0,-6 2 7 16,4 8-8-16,5-3-16 16,4 3-11-16,9-7 0 15,7-4-2-15,6-9 19 16,8-7 10-16,7-5 23 16,10-5 25-16,4-10-27 15,1-3-6-15,-4-4 41 16,-13-4-20-16,-3 3 0 15,-8 6-15-15,-3 1-11 16,-3 3-10-16,0 10-1 16,0 1-8-16,0 4-40 15,2-2-8-15,0 2 10 16,0 4 32-16,5-2 14 0,1 0 2 16,8 3-2-1,2-2 2-15,7-1-1 16,-1-2 11-16,9-8-11 0,1-2 0 15,2-9 6-15,-3-7 6 16,-2-5 0-16,-1-11-3 16,-6 0 7-16,-4-9-16 15,-6 1 0-15,-8 2 34 16,-4 5 35-16,-2 10-35 16,0 11-14-16,-2 6-19 15,2 12-1-15,0 4-1 16,0 0-15-16,-3 5-10 15,2 0 12-15,-3 7 14 16,-2 2 0-16,0 5 1 16,1 11 1-16,-3 0-2 0,-4-1 0 15,3 3 0-15,-1-3 0 16,-2 3 1-16,1 4 0 16,2-2-1-16,0 2 0 15,2 0 0-15,3-4 1 16,0-2-1-16,4-2 1 15,2-4 0-15,0-2 10 16,0-3-11-16,5-6 0 16,0-1 0-16,4-5 3 15,7 0 6-15,8-5-9 16,11-4 8-16,7-1-8 16,5-10 0-16,2 4 0 0,0-11-2 15,-6 0 1-15,-5-3-6 16,-4 1-20-16,-7 2 10 15,2 3-5-15,-4 8-7 16,-7 0-5-16,2 7-2 16,-4 0-3-16,-5 3 12 15,1-1-6-15,-10 0 7 16,0 0-10-16,-4 0 3 16,-2 0 9-16,2-2 9 15,-2 0 15-15,0 0 21 16,2 0 41-16,-2-2 4 15,-1 0-8-15,-4 0-16 16,-4-2-12-16,-2-2-7 0,-3-2-5 16,-4 4-3-16,1 2-15 15,-4 4 8-15,0 2-8 16,0 7-6-16,-4-2 6 16,0 7-9-16,2 5 9 15,1 2 0-15,0 0-13 16,10 1 1-16,-2-5-15 15,9-1 3-15,4 0 2 16,6-5 4-16,2-4 12 16,6-2 6-16,2-3 9 15,10-2 0-15,8-7 6 16,7-4-3-16,7-9 0 16,1-9 4-16,1-4 41 0,0-14-18 15,4-13-9 1,-3-6-11-16,-2-14-18 0,-1-2 7 15,-5-9-2-15,-5 7 50 16,-12 8-20-16,-12 12 42 16,-7 24-17-16,-8 20-34 15,1 7-12-15,3 11-15 16,0 0-16-16,-2 4-10 16,0 6 8-16,-4 2 9 15,-4 8 8-15,-3 6 1 16,-3 6 0-16,2 2-1 15,-1 3 2-15,2-4-2 16,2 1 1-16,2-1-1 16,0 2 1-16,-2 1 0 0,2 0 0 15,-2 3 0-15,4 4-9 16,-4-5-13-16,4 4-4 16,3 0-7-16,1 1 0 15,3-5 5-15,5-1 8 16,-1-6-8-16,10-8 11 15,1-5 17-15,10-5 0 16,4-1-6-16,7-8 6 16,1-4 0-16,4-4 9 15,-3-8-9-15,-3-5 1 16,-4-6 7-16,-2-4 2 16,-2-3 1-16,-4 5 2 15,-6 2-5-15,-7 9 17 16,-4 4 1-16,-2 4-21 15,-1 4-5-15,-3 2-12 0,0 0-13 16,0 2-10-16,0 2-4 16,0 7 8-16,0-2 14 15,2 8 16-15,0 4-1 16,0 3 1-16,2 1 0 16,4 0-5-16,-3 0-3 15,3-6-2-15,0-6 10 16,2-1-8-16,5-9 9 15,3-3 14-15,9-3-13 16,6-8 5-16,1-3 0 16,-3-4 1-16,0-1-6 15,-8 0 1-15,-6 10-2 16,-5-2 0-16,-6 10-1 0,-1 1-8 16,-3 5-10-16,0 2 4 15,4 0 9-15,0 7 6 16,0-2-1-16,-2 5-1 15,3-7 2-15,-3 2-1 16,3-6 1-16,2-5 9 16,0 2-9-16,5-3 1 15,7-3 4-15,5 2-5 16,9-3-30-16,2 2-49 16,2 0-118-16,3-1-71 15,60 1-264-15</inkml:trace>
  <inkml:trace contextRef="#ctx0" brushRef="#br0" timeOffset="3672.15">21058 7552 735 0,'-2'-6'334'15,"-3"-1"-122"-15,-9-3-71 16,1-2-80-16,-7 2-49 16,-9 0 42-16,-4 5-42 15,-5 3-11-15,-2 4-1 16,3 3 7-16,-4 8-7 15,6 5-11-15,3 6-14 16,3-1 4-16,9 6 0 0,1-2-18 16,12-2-15-1,4-3 12-15,8-6 9 0,8-7 10 16,14-2 23-16,10-7 10 16,9-4 5-16,0-8-4 15,-5-4 37-15,-10-6 34 16,-10-1 1-16,-5 5 16 15,-8 5-2-15,-3 5-2 16,-5 4-41-16,3 4-54 16,-6 4-12-16,3 1-35 15,0 6 22-15,-2 4 19 16,2 5 5-16,0 5 1 16,-3 3 1-16,3 2-1 15,-1 6 0-15,-1-2 9 16,-3 4-7-16,-1 0-3 0,-8-1 1 15,2-3-24 1,-5-5-10-16,-7 0 23 0,2-5 11 16,-5-6-7-16,-4-2 6 15,-3-4 1-15,-4-10-7 16,-11 1-5-16,-10-3-126 16,-2-5 0-16,1-7-98 15,-48-59-809-15</inkml:trace>
  <inkml:trace contextRef="#ctx0" brushRef="#br0" timeOffset="3886.23">20523 7088 1239 0,'3'0'229'0,"-1"0"-47"16,6 0-127-16,-5 2-55 16,1 4-3-16,0 2-105 15,-2 10-57-15,-12 37-302 16</inkml:trace>
  <inkml:trace contextRef="#ctx0" brushRef="#br0" timeOffset="4296.99">21577 7189 1281 0,'4'-7'297'15,"2"3"-30"-15,4-1-108 16,-5 0-8-16,-3 5-68 0,0 0-31 16,-4 0-44-1,0 3-8-15,0 4-27 0,-1 7 18 16,-5 6 7-16,-2 15 2 15,-4 7 0-15,-7 6 1 16,-2 6 5-16,-6 4-6 16,-4 3-1-16,0-4-30 15,-5 4-52-15,4-9-31 16,4-4-22-16,9-4-61 16,-1-9-37-16,2-6-57 15,-23-16-286-15</inkml:trace>
  <inkml:trace contextRef="#ctx0" brushRef="#br0" timeOffset="4692.55">21133 7485 962 0,'14'-4'165'0,"2"1"-15"15,20-4-94-15,14 6-38 16,15 2 1-16,9 7-10 15,2 1 17-15,2-2-5 16,-10 1-11-16,-10-1 7 16,-8-6-10-16,-15 1 10 15,-8 1 29-15,-12-3 17 16,-4-3-9-16,-6 3-19 16,-5 0-7-16,0 3-26 15,0-3 7-15,-2 1-8 0,2-1 4 16,0 3-5-16,-3-2-15 15,3 6-2-15,-3 3 17 16,3 4 5-16,-4 9-3 16,-4 6 10-16,-1 3-5 15,-4 6-1-15,-3-4-5 16,-2 0 5-16,1-6-6 16,3-3-21-16,3-10-24 15,7-5-69-15,0-3-27 16,4-10-45-16,17-43-107 15</inkml:trace>
  <inkml:trace contextRef="#ctx0" brushRef="#br0" timeOffset="4862.89">21921 7296 702 0,'0'0'340'0,"0"-1"-137"15,2 1-100-15,0 1-103 16,1 8-115-16,3 5-20 16,5 32-221-16</inkml:trace>
  <inkml:trace contextRef="#ctx0" brushRef="#br0" timeOffset="5717.19">21824 7620 625 0,'8'0'198'0,"0"-5"-27"16,15 4-30-16,1-2-45 15,3-4-9-15,2-3 10 16,-6-2-7-16,1-3-13 15,-2 4-35-15,0-4-30 16,-6 10-12-16,-3 1 0 16,-11 5-17-16,-1 7-31 15,-1 7-15-15,-3 8 14 0,-4 6 31 16,-3 3 9 0,-2 2 8-16,1-5-5 0,-2-6-4 15,2-7-2-15,6-9 12 16,3-4 10-16,4-3 13 15,5-8 49-15,-2-7-42 16,14-2-30-16,2-6 0 16,4-2-32-16,0 6 11 15,0 2-7-15,-7 4 17 16,-3 8 5-16,-3 3 0 16,-1 4-6-16,-1 2 0 15,0 6 6-15,-5 2-6 0,-3 6 3 16,-2-1 2-1,-2 3 5-15,-3-3 2 0,3 1 0 16,2-8 0-16,-2-2 1 16,4-6 1-16,0-4 4 15,3 0 18-15,8-5 10 16,5-4-26-16,2-3-3 16,4 4-5-16,-6-4-2 15,-3 8-14-15,-1 3-11 16,-5 3-2-16,-3 3 4 15,0 3 7-15,0 6 7 16,1-2-1-16,-1 4 12 16,1-1-1-16,2-2 1 15,4-1 0-15,7-2 0 16,3-2 7-16,6-6-1 0,2 0 0 16,5-6-5-16,-5-4 5 15,2-4-5-15,-4-6 5 16,-9-6 4-16,-2 0-1 15,-7-2 39-15,-9 3 2 16,-4 12-1-16,-3 1 4 16,-1 8-53-16,-3 4 1 15,-5 4 9-15,-1 3-4 16,-5 4-6-16,-1 6 0 16,6 6 0-16,-6 3 0 15,11 6 1-15,4 2-1 16,3-2-7-16,8-4-91 15,8 0-29-15,65 21-47 16</inkml:trace>
  <inkml:trace contextRef="#ctx0" brushRef="#br0" timeOffset="6040.5">23008 7715 943 0,'2'0'273'0,"-2"0"-51"16,6 0-43-16,0 0-127 16,11-3-32-16,4 3-14 15,6 3-6-15,2 0 0 16,2-1-72-16,0 4-66 16,-4 0-78-16,9 6-343 15</inkml:trace>
  <inkml:trace contextRef="#ctx0" brushRef="#br0" timeOffset="6193.88">23051 7863 1060 0,'0'0'215'0,"2"0"-7"16,5-3-46-16,13 6-126 15,9-1-36-15,13 3-81 16,12 2-154-16,63-16-716 15</inkml:trace>
  <inkml:trace contextRef="#ctx0" brushRef="#br0" timeOffset="9131">24045 7204 1143 0,'3'0'244'0,"-3"0"-86"16,4-1 32-16,-2 2-97 15,-2-1-46-15,0 0-4 16,0 3-7-16,0-3-13 0,-2 2-22 16,2-2 8-16,-7 2-9 15,0 6-4-15,-4 6 4 16,-2 10 15-16,-9 8-7 16,1 2-2-16,-1 6-5 15,2-4 8-15,0 2-8 16,5-5 7-16,-1-1-8 15,7-13 2-15,4-4-2 16,1-8-22-16,7-4-29 16,-3 1-30-16,4-11-6 15,2 0-70-15,28-41-475 16</inkml:trace>
  <inkml:trace contextRef="#ctx0" brushRef="#br0" timeOffset="9564.21">24243 7270 859 0,'7'-3'255'0,"0"-1"-121"15,8-3-17-15,1 0-54 16,-3 5-30-16,0 0-5 16,3 4-5-16,-3 1-14 0,0 4-9 15,-4 1-8-15,-4 2-3 16,-5 2-13-16,-5 6 12 16,-5 5 12-16,-8 10-3 15,-4-3 3-15,-5 0 15 16,3-2 13-16,-1 1-11 15,0-5 1-15,10-5-6 16,1 1-12-16,8-5-1 16,-1-7 0-16,10-2-1 15,3-2 2-15,7-3 3 16,16 2 72-16,13-2-25 16,13-2-28-16,3-2-22 15,-3-7-12-15,-8 1-132 0,-11-8-118 16,24-37-650-16</inkml:trace>
  <inkml:trace contextRef="#ctx0" brushRef="#br0" timeOffset="10023.44">24774 7325 1064 0,'0'-2'273'16,"0"0"-120"-16,0-3 0 15,0 2-65-15,0 3-43 16,0 0-27-16,-2 0-18 16,-5 0-9-16,5 0-23 15,-4 0 1-15,-1 2 16 16,-7-1 15-16,-8 6 21 15,0 5-9-15,-7-2-11 16,-5 8 6-16,1 5-7 16,-3 0-9-16,0 7 3 15,5 2-18-15,7 3-15 16,10-5 15-16,8-5 8 16,8-3-4-16,3-6 8 15,17-7 12-15,9-9 84 16,13-4 9-16,12-10-9 0,6-6-11 15,-2-9 1-15,-6-6-16 16,-12-6 2-16,-17-3-16 16,-13 6-44-16,-20 4-23 15,-13 8-97-15,-18 14-70 16,-5 6-91-16,-72 41-261 16</inkml:trace>
  <inkml:trace contextRef="#ctx0" brushRef="#br0" timeOffset="10811.9597">23290 7660 899 0,'0'0'255'16,"0"0"-94"-16,0-3-29 15,0 3-57-15,0 0-47 16,0 3-14-16,0-1 4 16,0-2-5-16,4 2 5 15,11 2 2-15,24 2 26 16,30 2 11-16,89 13 0 15,82 12 3-15,55 13 6 16,-85-14-6-16,-19 0-10 0,-13-6-22 16,-29-12-10-16,-29-5-3 15,-80-12-3-15,-8 1-11 16,-13 2 0-16,18-2 0 16,-22 0-1-16,-15 2-60 15,-13 0-223-15,-24 9-52 16,-140 14-195-16</inkml:trace>
  <inkml:trace contextRef="#ctx0" brushRef="#br0" timeOffset="11423.77">23403 7940 1055 0,'3'-4'236'16,"-3"3"-37"-16,2-3-52 15,-2 0-22-15,-2 4-68 16,2 0-42-16,-6 4-15 15,2-3-48-15,-7 7-3 16,-11 6 34-16,-5 4 17 16,-6 10 0-16,-1 3-16 15,3 3-29-15,9 4 10 0,0-5-19 16,12 6 5 0,6-9 10-16,8-6-2 15,12-4 22-15,11-9 10 0,9-8 9 16,4-9 15-16,-3-6 45 15,-8-7 27-15,-8-6 31 16,-15-3-19-16,-8 0-51 16,-11 0-38-16,-12 4-10 15,-4 9-6-15,-2 1-38 16,-2 8-41-16,4 12-26 16,4 3-56-16,5 5-89 15,-2 38-199-15</inkml:trace>
  <inkml:trace contextRef="#ctx0" brushRef="#br0" timeOffset="11823.42">23713 8051 976 0,'0'0'194'0,"0"0"-37"16,-5 0-112-16,1 2-45 15,-7 2-1-15,-5 4 1 16,-10 5 1-16,-3-1-1 16,4 9 0-16,-4 1-6 15,7 2-6-15,-2 4-33 0,12-2-16 16,3-2 4-16,5-6 10 15,11-6 17-15,1-7 30 16,8-5 29-16,12-5 52 16,7-7 1-16,2-6-20 15,-2-2 46-15,-3-8 12 16,-7-3 52-16,-12-1-74 16,-9-2-52-16,-10 10-46 15,-5 9-6-15,-14 1-77 16,-7 12-163-16,-8 6-102 15,-48 22-511-15</inkml:trace>
  <inkml:trace contextRef="#ctx0" brushRef="#br0" timeOffset="12106.91">24154 8141 1169 0,'-4'-2'330'15,"2"-1"-183"-15,-5 0-62 16,-2 3-53-16,1 3-32 16,-6 2-12-16,-11 7 11 15,-4 5 0-15,-6 4 1 0,-3 5-17 16,2 2-52-16,0 1-30 15,7 0-39-15,2-2-61 16,-13 19-163 0</inkml:trace>
  <inkml:trace contextRef="#ctx0" brushRef="#br0" timeOffset="12342.29">23907 8006 1221 0,'0'0'344'0,"0"0"-181"15,2 0-46 1,2 2-90-16,3 7-27 0,7 5-6 16,-1 10 6-16,1 4-1 15,1 4 1-15,-1 9 0 16,-4-3 0-16,4-3-75 15,-4 6-60-15,4-8-33 16,42 46-156-16</inkml:trace>
  <inkml:trace contextRef="#ctx0" brushRef="#br0" timeOffset="12885.41">24588 8115 885 0,'-2'-5'231'0,"0"-1"0"15,-4-5-105-15,-1 5-9 0,3 2-25 16,-3 2-61-16,-7 4-19 16,-1 0-12-16,-10 3 0 15,1 9 0-15,-9 6-9 16,-3 5 3-16,-2 9 4 15,-2 6 2-15,0 4 0 16,-1 4 0-16,10-2 0 16,2-1-1-16,14-10-14 15,6-6-10-15,9-7 4 16,11-8-24-16,7-4 45 16,13-4 6-16,9-6 25 15,2-6-8-15,1-8 1 16,-14-8 24-16,-12-2 30 0,-14-2-9 15,-14-2-39-15,-18 8-30 16,-7 2-6-16,-9 1-13 16,1 14-80-16,6 5-60 15,7 8-44-15,-12 34-247 16</inkml:trace>
  <inkml:trace contextRef="#ctx0" brushRef="#br0" timeOffset="13275.17">24821 8289 135 0,'0'-6'943'0,"2"2"-680"16,0-1-79-16,-4 1-89 15,0 4-95-15,-5 4-9 16,-10 4-8-16,-3 6 17 16,-14 8 7-16,-9 6-1 15,-1 4-5-15,-1 8-1 16,7 2-13-16,5 2 3 16,13-8-4-16,6 0-8 15,13-9-2-15,5-10 2 16,15-6 22-16,13-11 112 15,13-4-8-15,7-10-25 0,5-10 28 16,-6-7-28-16,-8-13 23 16,-16-6-52-16,-19-4-50 15,-22-2-38-15,-30 5-131 16,-27 11-191-16,-152-41-778 16</inkml:trace>
  <inkml:trace contextRef="#ctx0" brushRef="#br0" timeOffset="25089.46">17305 10090 730 0,'0'0'148'15,"0"0"-49"-15,2 0-24 16,-1 0-6-16,-1 0-10 0,0 0 1 16,0 0 9-1,0-1-6-15,-1-2 24 0,1 3-8 16,0 0-7-16,0 0 3 16,0 0-1-16,0 0-16 15,0 0-8-15,0-2-14 16,1 2-12-16,-1 0-8 15,0 0-7-15,0 0-8 16,-1 0 13-16,1 0-5 16,0 0-2-16,0 0 5 15,0 0 6-15,0 0 6 16,0 0-3-16,0 0-1 16,0 0-1-16,13-10-8 15,-7 0-10-15,-2-2 0 16,2-2 10-16,-4 2-11 0,0 0 0 15,-2 2-1-15,-2 3-8 16,0 0 1-16,-1 2-14 16,-2 5-13-16,1-3 5 15,-7 3-30-15,-3 3 35 16,-3 0 11-16,-8 6-20 16,1 2-16-16,-2 3 10 15,5 2 17-15,2 3 2 16,7 0-16-16,-2 1 4 15,10-1 16-15,6 2 2 16,12 5 14-16,12-2-5 16,17 7 5-16,13-4-1 15,-1 2-3-15,0-3 4 0,-9-2 0 16,-13-4-8-16,-11-3 9 16,-12-5-12-16,-10 5-15 15,-5-3 1-15,-11 1 17 16,-3 4 3-16,-6-1 5 15,-2-6-8-15,-4 2-27 16,-5-7 30-16,-3-2 4 16,2-5 2-16,-1 0 6 15,13-4 14-15,8-6 2 16,12-10 17-16,12-7 8 16,11-8 1-16,11-2 22 15,14-7-31-15,5 5-22 0,12-2-11 16,4 12-6-16,1 4-59 15,1 11-101 1,65 10-193-16</inkml:trace>
  <inkml:trace contextRef="#ctx0" brushRef="#br0" timeOffset="25599.8298">17812 10186 999 0,'2'-1'251'0,"-2"-2"-19"16,-2 2-14-16,0-2-107 16,-2 3-68-16,-3 3-42 15,-7 1 10-15,-7 4-8 16,-6 2-2-16,0 4-2 16,0 0-7-16,7 6-3 15,5-1-28-15,6 5-6 0,9 1 11 16,4-4 2-1,11 4 5-15,6-1 9 0,6-4 17 16,-6-2-5-16,4-1 6 16,-7 3 0-16,-9-5-2 15,-1-4-5-15,-8 2 7 16,-10-1-14-16,-1 4 7 16,-10-4 1-16,-8 0-6 15,-2-3 6-15,-2-4-2 16,2 1 8-16,-1-3-19 15,1-3 4-15,2-3-65 16,2-3-83-16,-24-10-211 16</inkml:trace>
  <inkml:trace contextRef="#ctx0" brushRef="#br0" timeOffset="25778.02">17828 10096 1059 0,'12'-4'172'16,"3"4"-20"-16,18 0-82 15,1 9-41-15,-1 3-29 16,-4 6-23-16,33 36-173 16</inkml:trace>
  <inkml:trace contextRef="#ctx0" brushRef="#br0" timeOffset="26006.4">18009 10479 1200 0,'-2'0'218'0,"2"-3"7"16,-3 3-122-16,-1-3-103 16,1 1-22-16,-8 2-122 15,-2 0-125-15,-30-10-590 16</inkml:trace>
  <inkml:trace contextRef="#ctx0" brushRef="#br0" timeOffset="26475.85">18240 10287 1083 0,'4'-6'219'0,"2"4"20"15,0-4-68-15,1 1-62 16,-3 4-17-16,2-1-35 16,2 2-29-16,-4 0-16 15,-2 2-4-15,3 4-8 16,-10 2-11-16,3 10 11 15,-4 8-6-15,-8 4 5 16,-1 6 1-16,-10-2 9 16,-2 0-8-16,0-5 0 15,0-6 0-15,4-3 0 16,2 0-1-16,5-6-10 0,3-1 3 16,7-4-20-1,6-2-9-15,6-2 18 0,11 0 17 16,10-1 1-16,9-2-1 15,5-2-23-15,-6-2-60 16,-2-5-86-16,28-14-145 16</inkml:trace>
  <inkml:trace contextRef="#ctx0" brushRef="#br0" timeOffset="26897.79">18637 10393 1132 0,'5'-7'225'15,"-1"0"53"-15,3 0-77 16,-5 0-51-16,0 5-20 16,-4 2-49-16,0 0-30 15,0-3-18-15,-1 3-33 16,-3 5-7-16,-10-1 7 15,-7 6 0-15,-8 8 1 16,-9 8-1-16,3 6-8 16,-4 2-18-16,5 6-38 15,3-4-16-15,4 5-8 16,14-5-13-16,8-2 22 16,10-9 44-16,12-2 23 15,15-5 12-15,13-8 13 0,8-4 20 16,5-6 11-1,-8-4-14-15,-6-3 6 0,-18-10 30 16,-13-1-5-16,-17 0-58 16,-23-4-3-16,-19 2-31 15,-14 4-53-15,-5 6-144 16,9 6-119-16,-35 6-855 16</inkml:trace>
  <inkml:trace contextRef="#ctx0" brushRef="#br0" timeOffset="28406.75">18923 10464 983 0,'0'-3'180'16,"0"3"-25"-16,0 3-58 16,0-3-47-16,4 0-7 15,-4 0-10-15,0 1-4 16,0-1-5-16,0 0 9 16,0 0 6-16,-4-1-14 15,4 1-2-15,0 0-10 16,13 5 2-16,-4-3 42 0,10 6 3 15,11-2-24-15,3-1-10 16,0 0-16-16,-6 2-2 16,-2-4-8-16,-9-1 0 15,-3 1-19-15,-7-3-53 16,-3 1-98-16,-6 1-91 16,-12 0-491-16</inkml:trace>
  <inkml:trace contextRef="#ctx0" brushRef="#br0" timeOffset="28706.29">18846 10682 572 0,'2'0'457'15,"-2"0"-253"-15,6-2 29 16,0 2-50-16,3 0-42 16,13 0-44-16,2 0-32 15,10 2-49-15,6 0-5 16,-2 0 2-16,-3 4-13 16,-8-4 0-16,-2 0-1 15,-11 0 1-15,-3 0-53 16,-7-2-134-16,-6 1-98 15,-25-8-449-15</inkml:trace>
  <inkml:trace contextRef="#ctx0" brushRef="#br0" timeOffset="30269.12">19757 10254 340 0,'0'-1'723'15,"0"-1"-519"-15,0-2 18 16,3 1-57-16,-6 3-39 0,3 0-27 15,0 0-27-15,0-1-22 16,0 2-14-16,0-1-11 16,0 3-11-16,-1 1-14 15,-6 3 0-15,-1 12 0 16,-8 6 17-16,-4 12 2 16,-2 7-4-16,-5 0-3 15,0-2-6-15,2-1-5 16,1-9 5-16,0-5-5 15,6-2 0-15,3-5 0 16,3-5-1-16,5-6-15 16,3-5-24-16,4-1-31 15,0-3-31-15,4-5-46 16,5 1-58-16,49-26-289 0</inkml:trace>
  <inkml:trace contextRef="#ctx0" brushRef="#br0" timeOffset="30624.23">19979 10319 990 0,'0'0'200'0,"0"0"-32"16,0 2-50-16,3-2-62 15,-3 0-7-15,-3 2-2 0,1 0-11 16,-3 1-26-16,-1 9 28 16,-7 11 28-16,-8 3-23 15,1 8-16-15,-6 2-12 16,-2-2-6-16,0 0-8 16,-1-4 11-16,-2-4-11 15,6-1 0-15,-3-4-1 16,11-2-3-16,2-5-46 15,6-2-34-15,4-6-10 16,3-2-58-16,2-4-29 16,12-10-92-16</inkml:trace>
  <inkml:trace contextRef="#ctx0" brushRef="#br0" timeOffset="30964.15">19694 10289 850 0,'2'0'257'0,"-1"0"-70"15,2 2-41-15,-3-2-59 16,0 2-27-16,3 2-32 15,-1 6-8-15,0 6 17 0,1 8-8 16,1 8-1 0,-2 7-13-16,-2-6-4 0,1 5-5 15,2-8-5-15,-3 1 1 16,5-6 7-16,-3-1-2 16,2-5-7-16,1-6-8 15,2-2-25-15,-1-3-27 16,2-4 2-16,3-3-41 15,2-2-102-15,7-27-676 16</inkml:trace>
  <inkml:trace contextRef="#ctx0" brushRef="#br0" timeOffset="31578.43">19957 10674 358 0,'0'-2'804'0,"0"-2"-582"15,-2-7 31-15,-4 6-77 16,3-5-65-16,-7 4-47 16,2 1-31-16,-3 3-25 15,-3 1-7-15,-8 4 8 16,-7 4-9-16,3 5 0 0,-5 2-6 15,1 6 4-15,8 2-14 16,2 4 4-16,11-2-11 16,9 0 5-16,6-4 11 15,12-2 7-15,6-4 0 16,11-4 9-16,-2-4-7 16,-5-3 11-16,-3-3-13 15,-7-3-6-15,-7 1-27 16,-4-4-106-16,-7-2-160 15,-16-22-802-15</inkml:trace>
  <inkml:trace contextRef="#ctx0" brushRef="#br0" timeOffset="32042.53">20055 10708 1141 0,'0'0'213'0,"-2"2"-23"15,2-2-55-15,-5 0-111 16,-4 5-13-16,-9 2-4 16,-5 1 1-16,-5 4-2 15,1 2-6-15,-1 4 0 0,1 1-1 16,7 2-5-16,1-5 6 15,11-2-1-15,3-7-5 16,5 0 5-16,2-2-8 16,7-5 9-16,9 0 8 15,3 0 1-15,3-3 0 16,0-6-2-16,-1 2-5 16,-6-1 13-16,-1-2-15 15,-8 3 1-15,2 4 11 16,-5 1-12-16,-3 2-10 15,0 2 1-15,-2 1-1 16,2 4-7-16,0 6 7 16,5-1-2-16,-5 2 12 0,-2 3 7 15,2-2-7 1,3-2-8-16,0-1-56 0,1 1-29 16,3-5-32-16,33-1-152 15</inkml:trace>
  <inkml:trace contextRef="#ctx0" brushRef="#br0" timeOffset="32407.9">20356 10611 1085 0,'2'-1'184'0,"0"-1"65"15,0 0-72-15,-2 0-78 16,0 2-13-16,0 2-22 16,0-2-16-16,-2 0-18 15,2 2-6-15,-4 0-24 16,2 3 1-16,-7 8-1 16,-1 4 10-16,-5 7-2 15,-1 3-2-15,-1 1 0 16,-3 2 1-16,-3 4-7 15,-1-3 2-15,2 1 9 16,-3 2-11-16,7-9-1 16,-2-3-9-16,9-8-8 15,4 0-44-15,5-7-47 0,2-3-52 16,4-4-17 0,10 0 31-16,51-21-392 0</inkml:trace>
  <inkml:trace contextRef="#ctx0" brushRef="#br0" timeOffset="32701.86">20580 10636 1043 0,'4'-3'229'0,"-2"1"11"15,0 0 23-15,0 1-118 16,-2 2-55-16,0-1-7 0,0 0-23 15,-2 2-24 1,0 3-33-16,-6 4-2 0,-2 6-1 16,-1 7 17-16,-7 6-11 15,-3 6 1-15,2 0 6 16,-8 4-13-16,-2-3 0 16,0 4 14-16,-2-7-14 15,-2-4-21-15,12-6-66 16,0-1-62-16,11-8-116 15,5 4-104-15</inkml:trace>
  <inkml:trace contextRef="#ctx0" brushRef="#br0" timeOffset="33507.83">21037 10778 1053 0,'0'0'179'16,"0"-2"-11"-16,-2 4-41 0,-2-2-82 15,-3 4 15-15,-5 7 54 16,-9 1-30-16,-4 5-10 16,-4 3-22-16,-2 1-16 15,4 1-9-15,-2-5-13 16,0 3-5-16,6 1-8 15,0-2 5-15,5 0-6 16,1-6-9-16,5-1-40 16,5-3-64-16,3-6-56 15,2 0-29-15,0-16-56 16</inkml:trace>
  <inkml:trace contextRef="#ctx0" brushRef="#br0" timeOffset="33822.44">20866 10715 752 0,'0'0'323'0,"3"0"-119"16,-3 0 1-16,2-3-56 15,-2 6-23-15,0-3-18 16,4 3-42-16,-4 1-47 16,2 4-17-16,0 9 29 15,6 6 19-15,-3 5-7 0,5 2-11 16,0 5-25-16,0-4-5 16,-1 0 14-16,-5-6-16 15,1 0-28-15,-1-3-65 16,-2-4-153-16,1 2-215 15</inkml:trace>
  <inkml:trace contextRef="#ctx0" brushRef="#br0" timeOffset="35156.37">21743 10561 474 0,'0'0'560'0,"0"-1"-392"16,0 1 20-16,-3 0-43 15,3-3-38-15,0 6-8 16,3-3-45-16,-3 0-11 16,2 0 2-16,-4 1-3 15,2 2-9-15,-3-2-12 16,-2 3-9-16,-3 7 20 16,-5 1-10-16,-3 6 5 15,-2 3 5-15,-4 5-5 16,1 1-8-16,-3 1-11 0,0 4-2 15,3-4 4 1,1-2-4-16,7-5-5 0,2-4 8 16,4-7-9-16,4-5 0 15,3-5-45-15,0 0-45 16,3 0-37-16,1 0-92 16,49-15-105-16</inkml:trace>
  <inkml:trace contextRef="#ctx0" brushRef="#br0" timeOffset="35643.65">21834 10657 724 0,'2'-3'221'0,"0"1"-7"16,5-5-49-16,1 2-57 15,0 3-19-15,-4 0-10 16,3-1-40-16,-3 6-15 15,0-1-4-15,3 2-11 0,5 8 4 16,-6 2 8-16,0 0 2 16,-1 5-8-16,-10 2 10 15,-1 4-8-15,-12-2-10 16,0 0 5-16,-6 2 8 16,-1-3-8-16,-2-2 7 15,8-6-4-15,0 2-3 16,7-6-1-16,2-1-10 15,6-4 0-15,4-2-1 16,2-3 2-16,0 1 8 16,0-1 4-16,6 0-8 15,4 0-6-15,13 0-34 16,6 3-118-16,59-10-151 0</inkml:trace>
  <inkml:trace contextRef="#ctx0" brushRef="#br0" timeOffset="36058.01">22107 10826 268 0,'0'0'699'15,"0"0"-512"-15,0 0-8 16,0-2-70-16,-1 2-34 15,1-2 8-15,-2 2-25 16,-3 0-25-16,2 0-15 16,-1 2-16-16,0 0 11 0,-5 2-1 15,-5 5 5-15,-1-4-7 16,-1 9-4-16,-3-1 3 16,3 2-8-16,5-2-1 15,1 0 0-15,4-3 0 16,6 3 0-16,4-5 24 15,10-1 29-15,6 5 25 16,14-3-15-16,3 1-32 16,-1-6-14-16,-3-4 5 15,-6-10 13-15,-2-5-19 16,-8-6-1-16,-5-4-15 16,-12 1-22-16,-12-1-67 15,-7 4-50-15,-14 5-79 0,-71-7-237 16</inkml:trace>
  <inkml:trace contextRef="#ctx0" brushRef="#br0" timeOffset="36761.68">21187 10851 653 0,'3'0'500'0,"-3"-3"-303"15,0 3 14-15,0 3-83 16,2-3-32-16,0 0-35 16,-2 0-19-16,2 0-6 15,3 3-1-15,-3 1 5 16,8 1 5-16,7 0 26 16,5 4-8-16,7 2-21 15,11 0 7-15,12 4-5 16,17 3-11-16,16 5-8 15,12 1-1-15,80 14-3 16,27 6-4-16,-12-4-4 16,-142-31-11-16,-9-4 8 15,-5 2 8-15,28 2 2 0,-16-1 4 16,-10 0 0-16,-11-4-8 16,-10 0 4-16,-1-2-7 15,-12-2 7-15,-4 0-8 16,2 0-2-16,-4 0 4 15,2-2-13-15,-2 2-1 16,0-2-26-16,-3 0-46 16,-8-4-54-16,-5-6-90 15,-11-4-27-15,-2 2-225 16,-41-46-507-16</inkml:trace>
  <inkml:trace contextRef="#ctx0" brushRef="#br0" timeOffset="39457.81">21943 11281 51 0,'0'-2'682'0,"0"2"-542"16,2-2 26-16,-1 2-58 16,3 0-24-16,-4-2-3 15,2 2 15-15,-2 0 8 16,0 0-5-16,-2 0 7 16,2-2-13-16,0 2-34 0,0 2-13 15,2-2-16 1,0 0-4-16,-2 2 1 0,2-4-2 15,1 4 5-15,3-2 6 16,7 0-10-16,1 0-25 16,4 0 0-16,4 2 0 15,-7 0 5-15,1 1-6 16,-6 0-1-16,-6-1-7 16,0 1 2-16,1 1-6 15,-3 1 3-15,-2 1-9 16,-5 5-19-16,-1 1-4 15,-8 1-1-15,-8-1 2 16,-7 1 22-16,3-5 9 16,-1-1 0-16,6-2 9 15,4-3-22-15,7 0 17 0,5-1 5 16,5-1 0-16,3 3-3 16,-1-3-15-16,1 0 18 15,4 0 0-15,0 2-5 16,5 0-5-16,4 5 8 15,6 0-7-15,-4 1-1 16,-4 2 4-16,-5-6-3 16,-5 2-5-16,-6-2-11 15,-7 4-5-15,-4 0 9 16,-10-2 15-16,-8 0-12 16,-8-2 4-16,2-2 14 15,-2-8 3-15,-2 3 17 0,5-4 7 16,1-3-5-1,6-2-2-15,2 2 4 0,9 0-3 16,1-2 10-16,5-2 4 16,5 1-5-16,3-2 21 15,0-6-35-15,1 2-6 16,3 2-9-16,0-1-1 16,5 4 10-16,-3 7 4 15,2 2-14-15,-2 5-1 16,-2 0-63-16,5 6-157 15,-2 2-4-15,3 32-96 16</inkml:trace>
  <inkml:trace contextRef="#ctx0" brushRef="#br0" timeOffset="40021.55">22331 11325 553 0,'0'-2'478'0,"0"2"-327"16,0-2 46-16,-2 0-38 15,-1 1-38-15,1-2 4 16,-4 2-68-16,-8-6-26 16,-2 4 1-16,1 0-5 15,-11 3-26-15,5 4 5 16,-1 6-1-16,-5 0-5 15,2 4 0-15,-4 7 0 16,-2 2 0-16,5 1-1 16,4 5-14-16,3 0-19 15,9-2-4-15,7-1 2 16,10-4 11-16,6-2 8 0,7-5 16 16,11-6-4-1,3-1 5-15,1-6 2 0,-6-2-1 16,-3-5 5-16,-9-4 7 15,-8-3 8-15,-9-1-4 16,-9 1-17-16,-8-5-54 16,-11 1 10-16,-10 3 2 15,-4 1-75-15,4 5-43 16,7 3-157-16,6 15-633 16</inkml:trace>
  <inkml:trace contextRef="#ctx0" brushRef="#br0" timeOffset="40486.36">22621 11471 1017 0,'-2'-3'177'0,"-3"-1"-29"15,-4 0-64-15,0 2-37 16,1 0-19-16,-6 2-10 16,-7 2-12-16,0 2-4 0,-6 2 16 15,-2 6-10-15,4-2-8 16,-2 6-7-16,8 4 6 15,1-3-6-15,5 4-5 16,6-3-4-16,7-2-4 16,9-4 11-16,3 0 9 15,11-6 36-15,11-1-6 16,-1-3-12-16,7-4-1 16,-2-7-4-16,-5-9 13 15,-5-2-7-15,-11-6 23 16,-8 4 5-16,-9 1-32 15,-5 6-15-15,-8 3-63 16,-9 7-29-16,-5 0-50 0,-6 7-89 16,-30 6-482-1</inkml:trace>
  <inkml:trace contextRef="#ctx0" brushRef="#br0" timeOffset="40854.25">22877 11580 1008 0,'-2'-2'268'16,"2"0"-23"-16,-2 1-10 15,-3 1-131-15,-1-6-89 16,-7 12-3-16,-1-3-12 15,-11 3 0-15,-2 8-1 16,0 9-5-16,3 0-22 16,7 6 8-16,5 1 10 15,5-7 8-15,7-5-8 16,2-8 10-16,8-3 27 16,9-1 52-16,13-6-26 15,8-2-8-15,1-9-5 16,2-8 11-16,-7-8-4 15,-11-8-47-15,-12-5-2 16,-19-11-115-16,-28 1-124 16,-120-72-234-16</inkml:trace>
  <inkml:trace contextRef="#ctx0" brushRef="#br0" timeOffset="47615.78">16932 10752 784 0,'0'-3'159'15,"4"3"1"-15,-4-2-53 16,2 2-10-16,-2 0-8 0,3 0-19 16,-3 0-8-1,0 0-5-15,-3 0 16 0,1-3 4 16,2 3 2 0,0-2-4-16,0 2-9 0,2-2-3 15,-2 2-9-15,0-5-4 16,3 5-8-16,-3 0-17 15,2 0-10-15,0 0-15 16,3 0-10-16,-3 0 10 16,4 0-1-16,11 5 1 15,6-1 0-15,5 1-1 16,4 2 2-16,7 4 4 16,5-4-5-16,8 3-1 15,-4 4 1-15,2-5 0 16,-1 3 0-16,-3-3 1 0,2 3-1 15,-4-1 0-15,-7-2 0 16,-3-1 0-16,-2-2 1 16,-5 2 2-16,1-2-3 15,-1 3-1-15,-3-4 0 16,3 5 1-16,-1-1 0 16,0 0 0-16,1 0 0 15,-1 0 0-15,6 1 1 16,1-1-1-16,0-1 0 15,-1 2 9-15,-3-5-9 16,-7-1 1-16,0 1-1 16,0 2 0-16,-4-2 0 0,4 1 1 15,-2-2-1 1,5-2 1-16,-3 4-1 0,2-5 0 16,-5 1-6-16,-2 3 6 15,-1-3 0-15,7 2 0 16,-4 4-1-16,12 0 0 15,-4 0 0-15,6 3 1 16,3 0 0-16,0-1 0 16,0-2 1-16,-5-2-1 15,0 3 1-15,-4-6-1 16,-8 1 0-16,4-2 1 16,-3 2-1-16,5-3 2 15,-1 2-2-15,5 3 1 16,0-4-1-16,2 2 1 15,-6 2-1-15,2-2 0 0,-5 0 1 16,3 2 0-16,-3-4 0 16,2 2-1-16,3-1 1 15,2 2 1-15,4-1-1 16,0 4 0-16,-1-2-1 16,-3 0 1-16,-2 2 0 15,0-4-1-15,-1 1 6 16,4 0-6-16,-1-1 0 15,2 4 2-15,2-4 4 16,0 2 0-16,1-2-6 16,-3 4 1-16,-1-1-1 15,-2-2 2-15,-5 2 4 16,-4-4-5-16,-1 2 11 0,3-4-11 16,-6 2 0-1,7-3 5-15,-4 1-4 0,-2-1-1 16,0 3 5-16,-5-2 0 15,-3-1-5-15,4 0 1 16,1 3 4-16,2-2-5 16,3 1-1-16,0 2 1 15,2-1 0-15,5-3 0 16,-1-3 11-16,-2-1-4 16,0 2 1-16,-4 1-2 15,-1-2-7-15,0 2 1 16,-3-2 0-16,-3 3-1 0,4-1 2 15,-3 1-1 1,0-3 7-16,5 2-7 16,-4-4 1-16,3-1 7 0,0 2-2 15,3 0 5 1,-2 0 9-16,6 0 0 0,-3-1-15 16,-2 0-5-16,2 1-1 15,-6 0 1-15,1 3 0 16,5-5-1-16,-7 1 1 15,3 3 5-15,2-2 0 16,-4 1 0-16,0-2-6 16,1 3 2-16,-2 2-2 15,3-2 6-15,-3-1-6 16,5 3 1-16,1-3-1 16,2 3 0-16,1 3 0 0,-5-3 0 15,2 0 0-15,-9 0 0 16,4 0 0-16,0-3 1 15,4 3 5-15,-3-4-5 16,3 2 9-16,-1 0-4 16,1-1-5-16,1-3 0 15,-4 5 19-15,3-5-13 16,-5 4-7-16,-2 2-1 16,0 0 0-16,-3 0 0 15,2 0 1-15,-1 2 0 16,4-2 1-16,-5 0-1 15,5 0 0-15,-6 0 0 16,1 0 0-16,4 2 2 16,-2-2-2-16,4 0 1 15,-1 4 0-15,-2-4-1 0,-1 0 0 16,-4 1-1-16,0-1-5 16,3 3 6-16,1-3 0 15,-2 3 0-15,3-2 1 16,2 1-1-16,1-2 2 15,-2 2-1-15,1-2-1 16,0 2 0-16,-2-2-1 16,-2 4 1-16,-1-1 0 15,4-3-1-15,-4 3 1 16,4-1-1-16,6 2 1 16,-5-1-1-16,1 0 1 15,3-1 0-15,-1 2-1 16,-3 0 1-16,5 0 1 0,-1 0-1 15,-4-2 0-15,5 2 0 16,-6-2 0-16,-1 0 6 16,3 1 0-16,-7 0-5 15,-1-1 0-15,1 0-1 16,0 0 1-16,4 2-1 16,-2-2 1-16,5 2 1 15,-4 1 4-15,4-2 0 16,-5 2-5-16,-3-4 10 15,1 2-10-15,-3-2 5 0,4 2-5 16,0-2 5 0,0 2 1-16,5 0-6 0,4 5 0 15,-3-4 0-15,-1 2-1 16,3-1 0-16,-3 2 1 16,-2-1-1-16,3-2 1 15,-6 0-1-15,-1 0-1 16,0 2 1-16,0-3 1 15,-1 1-1-15,3 0 0 16,0 0 0-16,0 3 0 16,-1 0 1-16,2 1-1 15,0-2 1-15,0 2 0 16,1-2 0-16,-4-1-1 16,4 6 0-16,-5-3-1 15,4 4 1-15,-4-2-1 0,1 0 1 16,-1 4-1-16,4 0 0 15,-4-2 0-15,1 3 1 16,-4-4 0-16,0 1 1 16,1-2-1-16,2-3 0 15,-2 4 0-15,2-1 0 16,-1 1 0-16,-1 2 0 16,3 1 0-16,0-2 0 15,0 4 0-15,-1 0 0 16,3-4 0-16,-2 4 0 15,-1 1 0-15,1-5 1 16,-1-1-1-16,6 2 1 16,-5-1 0-16,-1-4-1 0,1 2 0 15,2 4 1 1,0 0-1-16,2-2 0 16,-2-1 1-16,0 2 0 0,-1 0 0 15,2-4 0-15,3-1 0 16,-2 4 8-16,3-4-8 15,-2 2 1-15,3-2-2 16,0 0 1-16,3 4 0 16,-1-4 0-16,6 4 0 15,-1-2 6-15,-1-2-7 16,-2 2 0-16,2-4 1 16,-4-2 1-16,1 4-1 15,-3-4 8-15,3 1-7 16,3-2 8-16,-6 1 2 0,7 1-4 15,-1 0-7-15,0-3 1 16,4 3 7-16,2-2-9 16,2 3 1-16,-2 2-1 15,-1-4 1-15,4 0 5 16,-6 1-5-16,0 0 1 16,1 1-1-16,2-1 5 15,0 2-6-15,-3-1 1 16,3 2-1-16,-5-1 0 15,3-1 2-15,-5-3-1 16,1 3 0-16,-2-3 1 16,5-1-1-16,-2-1 0 15,3 1 1-15,-1 0-1 0,-1-2 0 16,4 0 0-16,-2 0 7 16,-2 0-8-16,6 0 0 15,-6 3 0-15,2-3 1 16,-1 2-1-16,-2 0 0 15,-4-2 0-15,2 0 0 16,-4-2 1-16,6 2 0 16,-1-2-1-16,3-1 1 15,2 1 0-15,1 2-1 16,2 0 0-16,-2 2-1 16,-2-2 1-16,-3 0 0 15,-2 0 1-15,-2 0-1 16,-1-2 1-16,-1-3 5 15,2 1-5-15,2-4 0 16,0-1 1-16,3 1 4 0,-8-2-5 16,4 1 6-16,-1-3-6 15,1 1-1-15,-4-1 1 16,-3 4 0-16,3 0-1 16,-1-2 1-16,-1 1 5 15,3-2-6-15,-6 5 0 16,-3 0 0-16,3 2-1 15,-4-1 0-15,-1 0 1 16,3 1 0-16,-2 2 0 16,4-1-1-16,-1-4 1 15,7-1 0-15,-1 2-1 0,1-2 1 16,4-2 1 0,-2 5 0-16,2-4 0 0,-5 1 0 15,3 0-1-15,2 0 1 16,2-5-1-16,3 4 1 15,-1-5-1-15,-2 2 0 16,3 0 0-16,-3-1 1 16,1 3-1-16,1-1 1 15,5-4-1-15,0 6 0 16,2-4 0-16,-6 7-1 16,-1 5-1-16,-5-2 1 15,4 2-1-15,0 1-5 16,2 1 5-16,-1-1 2 15,5 3-1-15,-2 1 1 16,-1-2 0-16,3 1 0 0,-2 2-1 16,-2 2-5-16,5 0 6 15,4 1-6-15,0 3 6 16,-2 2 0-16,5 1 0 16,-5-1-1-16,-1-1 1 15,-4-3 0-15,2-1 1 16,-1 1-1-16,1-6 1 15,2 5-1-15,0-2 1 16,1 0 0-16,-1 6-1 16,3-1 0-16,1 1 0 15,5 1 0-15,0 3-6 16,3-2 6-16,-1 2 0 0,-1-2 1 16,-4-2-1-1,3 0 6-15,-4-4-6 0,-1 0 1 16,4 4 0-16,-2-1 0 15,3 3-1-15,1-2 0 16,-4 1 0-16,1-1 1 16,-9-3 1-16,-4-6-1 15,-8-1 7-15,-3-4 1 16,-5 2-9-16,-3-1 6 16,0 1 0-16,-2-5-6 15,0 4 0-15,4-6-12 16,1 6-10-16,5-3-31 15,3-2-5-15,2-1-11 16,-5-1-33-16,-1-1-23 16,-9-10-103-16,-44-87-379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1A16AA9-DE7D-4CF3-BF65-AFFFD99633B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24579" name="Rectangle 3">
            <a:extLst>
              <a:ext uri="{FF2B5EF4-FFF2-40B4-BE49-F238E27FC236}">
                <a16:creationId xmlns:a16="http://schemas.microsoft.com/office/drawing/2014/main" id="{F2C88AE5-AE02-4B97-9AFA-D62C40DDF01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2052" name="Rectangle 4">
            <a:extLst>
              <a:ext uri="{FF2B5EF4-FFF2-40B4-BE49-F238E27FC236}">
                <a16:creationId xmlns:a16="http://schemas.microsoft.com/office/drawing/2014/main" id="{32B277CC-BEA3-427B-80F9-5B9AA95A6081}"/>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a:extLst>
              <a:ext uri="{FF2B5EF4-FFF2-40B4-BE49-F238E27FC236}">
                <a16:creationId xmlns:a16="http://schemas.microsoft.com/office/drawing/2014/main" id="{AA5510A0-F438-4846-9839-EDA5A46C9DF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a:extLst>
              <a:ext uri="{FF2B5EF4-FFF2-40B4-BE49-F238E27FC236}">
                <a16:creationId xmlns:a16="http://schemas.microsoft.com/office/drawing/2014/main" id="{353B8C81-0D1C-4FFA-A760-EAAD11DEAD1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24583" name="Rectangle 7">
            <a:extLst>
              <a:ext uri="{FF2B5EF4-FFF2-40B4-BE49-F238E27FC236}">
                <a16:creationId xmlns:a16="http://schemas.microsoft.com/office/drawing/2014/main" id="{631768F9-9787-4B8D-B0A1-6F89B023D1D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13524E1-4200-43E2-9945-F0A8510717BD}" type="slidenum">
              <a:rPr lang="en-US" altLang="en-US"/>
              <a:pPr>
                <a:defRPr/>
              </a:pPr>
              <a:t>‹#›</a:t>
            </a:fld>
            <a:endParaRPr lang="en-US" altLang="en-US"/>
          </a:p>
        </p:txBody>
      </p:sp>
    </p:spTree>
    <p:extLst>
      <p:ext uri="{BB962C8B-B14F-4D97-AF65-F5344CB8AC3E}">
        <p14:creationId xmlns:p14="http://schemas.microsoft.com/office/powerpoint/2010/main" val="12328086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2</a:t>
            </a:fld>
            <a:endParaRPr lang="en-US"/>
          </a:p>
        </p:txBody>
      </p:sp>
    </p:spTree>
    <p:extLst>
      <p:ext uri="{BB962C8B-B14F-4D97-AF65-F5344CB8AC3E}">
        <p14:creationId xmlns:p14="http://schemas.microsoft.com/office/powerpoint/2010/main" val="2781131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27</a:t>
            </a:fld>
            <a:endParaRPr lang="en-US"/>
          </a:p>
        </p:txBody>
      </p:sp>
    </p:spTree>
    <p:extLst>
      <p:ext uri="{BB962C8B-B14F-4D97-AF65-F5344CB8AC3E}">
        <p14:creationId xmlns:p14="http://schemas.microsoft.com/office/powerpoint/2010/main" val="4108002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33AF007-93CC-4F81-90E9-3B1F1D7C142F}" type="slidenum">
              <a:rPr lang="en-US" sz="1200"/>
              <a:pPr/>
              <a:t>28</a:t>
            </a:fld>
            <a:endParaRPr lang="en-US" sz="1200"/>
          </a:p>
        </p:txBody>
      </p:sp>
      <p:sp>
        <p:nvSpPr>
          <p:cNvPr id="35843" name="Rectangle 2"/>
          <p:cNvSpPr>
            <a:spLocks noGrp="1" noRot="1" noChangeAspect="1" noChangeArrowheads="1" noTextEdit="1"/>
          </p:cNvSpPr>
          <p:nvPr>
            <p:ph type="sldImg"/>
          </p:nvPr>
        </p:nvSpPr>
        <p:spPr>
          <a:xfrm>
            <a:off x="647700" y="915988"/>
            <a:ext cx="5564188" cy="3130550"/>
          </a:xfrm>
          <a:solidFill>
            <a:srgbClr val="FFFFFF"/>
          </a:solidFill>
          <a:ln/>
        </p:spPr>
      </p:sp>
      <p:sp>
        <p:nvSpPr>
          <p:cNvPr id="35844" name="Text Box 3"/>
          <p:cNvSpPr>
            <a:spLocks noGrp="1" noChangeArrowheads="1"/>
          </p:cNvSpPr>
          <p:nvPr>
            <p:ph type="body" idx="1"/>
          </p:nvPr>
        </p:nvSpPr>
        <p:spPr>
          <a:xfrm>
            <a:off x="1047750" y="4352925"/>
            <a:ext cx="4768850" cy="2552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215900" indent="-215900" defTabSz="457200">
              <a:spcBef>
                <a:spcPct val="0"/>
              </a:spcBef>
              <a:buSzPct val="33000"/>
              <a:buFont typeface="StarBats" charset="0"/>
              <a:buNone/>
              <a:tabLst>
                <a:tab pos="723900" algn="l"/>
                <a:tab pos="1447800" algn="l"/>
                <a:tab pos="2171700" algn="l"/>
                <a:tab pos="2895600" algn="l"/>
                <a:tab pos="3619500" algn="l"/>
                <a:tab pos="4343400" algn="l"/>
                <a:tab pos="5067300" algn="l"/>
              </a:tabLst>
            </a:pPr>
            <a:endParaRPr lang="en-GB" sz="1400" dirty="0" smtClean="0">
              <a:latin typeface="Times" panose="02020603050405020304" pitchFamily="18" charset="0"/>
            </a:endParaRPr>
          </a:p>
        </p:txBody>
      </p:sp>
    </p:spTree>
    <p:extLst>
      <p:ext uri="{BB962C8B-B14F-4D97-AF65-F5344CB8AC3E}">
        <p14:creationId xmlns:p14="http://schemas.microsoft.com/office/powerpoint/2010/main" val="259590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381000" y="685800"/>
            <a:ext cx="6096000" cy="3429000"/>
          </a:xfrm>
          <a:ln/>
        </p:spPr>
      </p:sp>
      <p:sp>
        <p:nvSpPr>
          <p:cNvPr id="64515" name="Notes Placeholder 2"/>
          <p:cNvSpPr>
            <a:spLocks noGrp="1"/>
          </p:cNvSpPr>
          <p:nvPr>
            <p:ph type="body" idx="1"/>
          </p:nvPr>
        </p:nvSpPr>
        <p:spPr>
          <a:noFill/>
        </p:spPr>
        <p:txBody>
          <a:bodyPr/>
          <a:lstStyle/>
          <a:p>
            <a:r>
              <a:rPr lang="en-US"/>
              <a:t>3.Root of 3/2</a:t>
            </a:r>
          </a:p>
        </p:txBody>
      </p:sp>
      <p:sp>
        <p:nvSpPr>
          <p:cNvPr id="64516" name="Slide Number Placeholder 3"/>
          <p:cNvSpPr>
            <a:spLocks noGrp="1"/>
          </p:cNvSpPr>
          <p:nvPr>
            <p:ph type="sldNum" sz="quarter" idx="5"/>
          </p:nvPr>
        </p:nvSpPr>
        <p:spPr>
          <a:noFill/>
        </p:spPr>
        <p:txBody>
          <a:bodyPr/>
          <a:lstStyle>
            <a:lvl1pPr defTabSz="927100">
              <a:defRPr kumimoji="1" sz="2400">
                <a:solidFill>
                  <a:schemeClr val="tx1"/>
                </a:solidFill>
                <a:latin typeface="Times New Roman" panose="02020603050405020304" pitchFamily="18" charset="0"/>
                <a:ea typeface="新細明體" pitchFamily="18" charset="-120"/>
              </a:defRPr>
            </a:lvl1pPr>
            <a:lvl2pPr marL="742950" indent="-285750" defTabSz="927100">
              <a:defRPr kumimoji="1" sz="2400">
                <a:solidFill>
                  <a:schemeClr val="tx1"/>
                </a:solidFill>
                <a:latin typeface="Times New Roman" panose="02020603050405020304" pitchFamily="18" charset="0"/>
                <a:ea typeface="新細明體" pitchFamily="18" charset="-120"/>
              </a:defRPr>
            </a:lvl2pPr>
            <a:lvl3pPr marL="1143000" indent="-228600" defTabSz="927100">
              <a:defRPr kumimoji="1" sz="2400">
                <a:solidFill>
                  <a:schemeClr val="tx1"/>
                </a:solidFill>
                <a:latin typeface="Times New Roman" panose="02020603050405020304" pitchFamily="18" charset="0"/>
                <a:ea typeface="新細明體" pitchFamily="18" charset="-120"/>
              </a:defRPr>
            </a:lvl3pPr>
            <a:lvl4pPr marL="1600200" indent="-228600" defTabSz="927100">
              <a:defRPr kumimoji="1" sz="2400">
                <a:solidFill>
                  <a:schemeClr val="tx1"/>
                </a:solidFill>
                <a:latin typeface="Times New Roman" panose="02020603050405020304" pitchFamily="18" charset="0"/>
                <a:ea typeface="新細明體" pitchFamily="18" charset="-120"/>
              </a:defRPr>
            </a:lvl4pPr>
            <a:lvl5pPr marL="2057400" indent="-228600" defTabSz="927100">
              <a:defRPr kumimoji="1" sz="2400">
                <a:solidFill>
                  <a:schemeClr val="tx1"/>
                </a:solidFill>
                <a:latin typeface="Times New Roman" panose="02020603050405020304" pitchFamily="18" charset="0"/>
                <a:ea typeface="新細明體" pitchFamily="18" charset="-120"/>
              </a:defRPr>
            </a:lvl5pPr>
            <a:lvl6pPr marL="2514600" indent="-228600" defTabSz="927100" eaLnBrk="0" fontAlgn="base" hangingPunct="0">
              <a:spcBef>
                <a:spcPct val="0"/>
              </a:spcBef>
              <a:spcAft>
                <a:spcPct val="0"/>
              </a:spcAft>
              <a:defRPr kumimoji="1" sz="2400">
                <a:solidFill>
                  <a:schemeClr val="tx1"/>
                </a:solidFill>
                <a:latin typeface="Times New Roman" panose="02020603050405020304" pitchFamily="18" charset="0"/>
                <a:ea typeface="新細明體" pitchFamily="18" charset="-120"/>
              </a:defRPr>
            </a:lvl6pPr>
            <a:lvl7pPr marL="2971800" indent="-228600" defTabSz="927100" eaLnBrk="0" fontAlgn="base" hangingPunct="0">
              <a:spcBef>
                <a:spcPct val="0"/>
              </a:spcBef>
              <a:spcAft>
                <a:spcPct val="0"/>
              </a:spcAft>
              <a:defRPr kumimoji="1" sz="2400">
                <a:solidFill>
                  <a:schemeClr val="tx1"/>
                </a:solidFill>
                <a:latin typeface="Times New Roman" panose="02020603050405020304" pitchFamily="18" charset="0"/>
                <a:ea typeface="新細明體" pitchFamily="18" charset="-120"/>
              </a:defRPr>
            </a:lvl7pPr>
            <a:lvl8pPr marL="3429000" indent="-228600" defTabSz="927100" eaLnBrk="0" fontAlgn="base" hangingPunct="0">
              <a:spcBef>
                <a:spcPct val="0"/>
              </a:spcBef>
              <a:spcAft>
                <a:spcPct val="0"/>
              </a:spcAft>
              <a:defRPr kumimoji="1" sz="2400">
                <a:solidFill>
                  <a:schemeClr val="tx1"/>
                </a:solidFill>
                <a:latin typeface="Times New Roman" panose="02020603050405020304" pitchFamily="18" charset="0"/>
                <a:ea typeface="新細明體" pitchFamily="18" charset="-120"/>
              </a:defRPr>
            </a:lvl8pPr>
            <a:lvl9pPr marL="3886200" indent="-228600" defTabSz="927100" eaLnBrk="0" fontAlgn="base" hangingPunct="0">
              <a:spcBef>
                <a:spcPct val="0"/>
              </a:spcBef>
              <a:spcAft>
                <a:spcPct val="0"/>
              </a:spcAft>
              <a:defRPr kumimoji="1" sz="2400">
                <a:solidFill>
                  <a:schemeClr val="tx1"/>
                </a:solidFill>
                <a:latin typeface="Times New Roman" panose="02020603050405020304" pitchFamily="18" charset="0"/>
                <a:ea typeface="新細明體" pitchFamily="18" charset="-120"/>
              </a:defRPr>
            </a:lvl9pPr>
          </a:lstStyle>
          <a:p>
            <a:fld id="{69C31201-AC9A-4E54-81B1-77E1B817B1C7}" type="slidenum">
              <a:rPr lang="en-US" altLang="zh-TW" sz="1200" smtClean="0"/>
              <a:pPr/>
              <a:t>40</a:t>
            </a:fld>
            <a:endParaRPr lang="en-US" altLang="zh-TW" sz="1200"/>
          </a:p>
        </p:txBody>
      </p:sp>
    </p:spTree>
    <p:extLst>
      <p:ext uri="{BB962C8B-B14F-4D97-AF65-F5344CB8AC3E}">
        <p14:creationId xmlns:p14="http://schemas.microsoft.com/office/powerpoint/2010/main" val="3007732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 X Root 3)%2</a:t>
            </a:r>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41</a:t>
            </a:fld>
            <a:endParaRPr lang="en-US" altLang="en-US"/>
          </a:p>
        </p:txBody>
      </p:sp>
    </p:spTree>
    <p:extLst>
      <p:ext uri="{BB962C8B-B14F-4D97-AF65-F5344CB8AC3E}">
        <p14:creationId xmlns:p14="http://schemas.microsoft.com/office/powerpoint/2010/main" val="1651293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44</a:t>
            </a:fld>
            <a:endParaRPr lang="en-US"/>
          </a:p>
        </p:txBody>
      </p:sp>
    </p:spTree>
    <p:extLst>
      <p:ext uri="{BB962C8B-B14F-4D97-AF65-F5344CB8AC3E}">
        <p14:creationId xmlns:p14="http://schemas.microsoft.com/office/powerpoint/2010/main" val="3699937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D0195034-1FDB-459C-B028-5A7905207B71}"/>
              </a:ext>
            </a:extLst>
          </p:cNvPr>
          <p:cNvSpPr>
            <a:spLocks noGrp="1" noRot="1" noChangeAspect="1" noChangeArrowheads="1" noTextEdit="1"/>
          </p:cNvSpPr>
          <p:nvPr>
            <p:ph type="sldImg"/>
          </p:nvPr>
        </p:nvSpPr>
        <p:spPr>
          <a:xfrm>
            <a:off x="381000" y="685800"/>
            <a:ext cx="6096000" cy="3429000"/>
          </a:xfrm>
          <a:ln/>
        </p:spPr>
      </p:sp>
      <p:sp>
        <p:nvSpPr>
          <p:cNvPr id="49155" name="Notes Placeholder 2">
            <a:extLst>
              <a:ext uri="{FF2B5EF4-FFF2-40B4-BE49-F238E27FC236}">
                <a16:creationId xmlns:a16="http://schemas.microsoft.com/office/drawing/2014/main" id="{C62F101B-DBC4-472C-B09E-0A2440C44D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9156" name="Slide Number Placeholder 3">
            <a:extLst>
              <a:ext uri="{FF2B5EF4-FFF2-40B4-BE49-F238E27FC236}">
                <a16:creationId xmlns:a16="http://schemas.microsoft.com/office/drawing/2014/main" id="{E203B75D-CB38-4E20-BA87-DE6386440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C65B443-9274-411F-937D-358DA2ECFC5F}" type="slidenum">
              <a:rPr lang="en-US" altLang="en-US" sz="1200"/>
              <a:pPr/>
              <a:t>46</a:t>
            </a:fld>
            <a:endParaRPr lang="en-US" altLang="en-US" sz="1200"/>
          </a:p>
        </p:txBody>
      </p:sp>
    </p:spTree>
    <p:extLst>
      <p:ext uri="{BB962C8B-B14F-4D97-AF65-F5344CB8AC3E}">
        <p14:creationId xmlns:p14="http://schemas.microsoft.com/office/powerpoint/2010/main" val="909799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1F07375-8E77-4DD4-B307-55E8131220A8}"/>
              </a:ext>
            </a:extLst>
          </p:cNvPr>
          <p:cNvSpPr>
            <a:spLocks noGrp="1" noRot="1" noChangeAspect="1" noChangeArrowheads="1" noTextEdit="1"/>
          </p:cNvSpPr>
          <p:nvPr>
            <p:ph type="sldImg"/>
          </p:nvPr>
        </p:nvSpPr>
        <p:spPr>
          <a:xfrm>
            <a:off x="381000" y="685800"/>
            <a:ext cx="6096000" cy="3429000"/>
          </a:xfrm>
          <a:ln/>
        </p:spPr>
      </p:sp>
      <p:sp>
        <p:nvSpPr>
          <p:cNvPr id="51203" name="Notes Placeholder 2">
            <a:extLst>
              <a:ext uri="{FF2B5EF4-FFF2-40B4-BE49-F238E27FC236}">
                <a16:creationId xmlns:a16="http://schemas.microsoft.com/office/drawing/2014/main" id="{252A3BA3-4E76-41C0-B817-D299508A78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1204" name="Slide Number Placeholder 3">
            <a:extLst>
              <a:ext uri="{FF2B5EF4-FFF2-40B4-BE49-F238E27FC236}">
                <a16:creationId xmlns:a16="http://schemas.microsoft.com/office/drawing/2014/main" id="{8788207C-9056-4257-972A-125DDD4F25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5239D63-EF13-42B1-AEF0-CB0A6CF8375A}" type="slidenum">
              <a:rPr lang="en-US" altLang="en-US" sz="1200"/>
              <a:pPr/>
              <a:t>47</a:t>
            </a:fld>
            <a:endParaRPr lang="en-US" altLang="en-US" sz="1200"/>
          </a:p>
        </p:txBody>
      </p:sp>
    </p:spTree>
    <p:extLst>
      <p:ext uri="{BB962C8B-B14F-4D97-AF65-F5344CB8AC3E}">
        <p14:creationId xmlns:p14="http://schemas.microsoft.com/office/powerpoint/2010/main" val="540103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3524E1-4200-43E2-9945-F0A8510717BD}" type="slidenum">
              <a:rPr lang="en-US" altLang="en-US" smtClean="0"/>
              <a:pPr>
                <a:defRPr/>
              </a:pPr>
              <a:t>60</a:t>
            </a:fld>
            <a:endParaRPr lang="en-US" altLang="en-US"/>
          </a:p>
        </p:txBody>
      </p:sp>
    </p:spTree>
    <p:extLst>
      <p:ext uri="{BB962C8B-B14F-4D97-AF65-F5344CB8AC3E}">
        <p14:creationId xmlns:p14="http://schemas.microsoft.com/office/powerpoint/2010/main" val="22597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8</a:t>
            </a:fld>
            <a:endParaRPr lang="en-US"/>
          </a:p>
        </p:txBody>
      </p:sp>
    </p:spTree>
    <p:extLst>
      <p:ext uri="{BB962C8B-B14F-4D97-AF65-F5344CB8AC3E}">
        <p14:creationId xmlns:p14="http://schemas.microsoft.com/office/powerpoint/2010/main" val="183801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FC0AFF-C104-4A01-BB4A-8E8AE337E322}" type="slidenum">
              <a:rPr lang="en-US" smtClean="0"/>
              <a:t>9</a:t>
            </a:fld>
            <a:endParaRPr lang="en-US"/>
          </a:p>
        </p:txBody>
      </p:sp>
    </p:spTree>
    <p:extLst>
      <p:ext uri="{BB962C8B-B14F-4D97-AF65-F5344CB8AC3E}">
        <p14:creationId xmlns:p14="http://schemas.microsoft.com/office/powerpoint/2010/main" val="1972065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3FC0AFF-C104-4A01-BB4A-8E8AE337E322}" type="slidenum">
              <a:rPr lang="en-US" smtClean="0"/>
              <a:t>10</a:t>
            </a:fld>
            <a:endParaRPr lang="en-US"/>
          </a:p>
        </p:txBody>
      </p:sp>
    </p:spTree>
    <p:extLst>
      <p:ext uri="{BB962C8B-B14F-4D97-AF65-F5344CB8AC3E}">
        <p14:creationId xmlns:p14="http://schemas.microsoft.com/office/powerpoint/2010/main" val="2329072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14</a:t>
            </a:fld>
            <a:endParaRPr lang="en-US"/>
          </a:p>
        </p:txBody>
      </p:sp>
    </p:spTree>
    <p:extLst>
      <p:ext uri="{BB962C8B-B14F-4D97-AF65-F5344CB8AC3E}">
        <p14:creationId xmlns:p14="http://schemas.microsoft.com/office/powerpoint/2010/main" val="258072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849D9F-B3F6-413A-A578-8532365DE78F}" type="slidenum">
              <a:rPr lang="en-US"/>
              <a:pPr>
                <a:spcBef>
                  <a:spcPct val="0"/>
                </a:spcBef>
              </a:pPr>
              <a:t>18</a:t>
            </a:fld>
            <a:endParaRPr lang="en-US"/>
          </a:p>
        </p:txBody>
      </p:sp>
      <p:sp>
        <p:nvSpPr>
          <p:cNvPr id="24579" name="Rectangle 2"/>
          <p:cNvSpPr>
            <a:spLocks noGrp="1" noRot="1" noChangeAspect="1" noChangeArrowheads="1" noTextEdit="1"/>
          </p:cNvSpPr>
          <p:nvPr>
            <p:ph type="sldImg"/>
          </p:nvPr>
        </p:nvSpPr>
        <p:spPr>
          <a:xfrm>
            <a:off x="669925" y="868363"/>
            <a:ext cx="5562600" cy="3130550"/>
          </a:xfrm>
          <a:solidFill>
            <a:srgbClr val="FFFFFF"/>
          </a:solidFill>
          <a:ln/>
        </p:spPr>
      </p:sp>
      <p:sp>
        <p:nvSpPr>
          <p:cNvPr id="24580" name="Text Box 3"/>
          <p:cNvSpPr>
            <a:spLocks noGrp="1" noChangeArrowheads="1"/>
          </p:cNvSpPr>
          <p:nvPr>
            <p:ph type="body" idx="1"/>
          </p:nvPr>
        </p:nvSpPr>
        <p:spPr>
          <a:xfrm>
            <a:off x="1066800" y="4303713"/>
            <a:ext cx="4772025" cy="3833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215900" indent="-215900" defTabSz="457200">
              <a:spcBef>
                <a:spcPct val="0"/>
              </a:spcBef>
              <a:buSzPct val="38000"/>
              <a:buFont typeface="StarBats" charset="0"/>
              <a:buNone/>
              <a:tabLst>
                <a:tab pos="723900" algn="l"/>
                <a:tab pos="1447800" algn="l"/>
                <a:tab pos="2171700" algn="l"/>
                <a:tab pos="2895600" algn="l"/>
                <a:tab pos="3619500" algn="l"/>
                <a:tab pos="4343400" algn="l"/>
                <a:tab pos="5067300" algn="l"/>
              </a:tabLst>
            </a:pPr>
            <a:endParaRPr lang="en-GB" i="1" dirty="0" smtClean="0"/>
          </a:p>
        </p:txBody>
      </p:sp>
    </p:spTree>
    <p:extLst>
      <p:ext uri="{BB962C8B-B14F-4D97-AF65-F5344CB8AC3E}">
        <p14:creationId xmlns:p14="http://schemas.microsoft.com/office/powerpoint/2010/main" val="1086124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22</a:t>
            </a:fld>
            <a:endParaRPr lang="en-US"/>
          </a:p>
        </p:txBody>
      </p:sp>
    </p:spTree>
    <p:extLst>
      <p:ext uri="{BB962C8B-B14F-4D97-AF65-F5344CB8AC3E}">
        <p14:creationId xmlns:p14="http://schemas.microsoft.com/office/powerpoint/2010/main" val="85581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25</a:t>
            </a:fld>
            <a:endParaRPr lang="en-US"/>
          </a:p>
        </p:txBody>
      </p:sp>
    </p:spTree>
    <p:extLst>
      <p:ext uri="{BB962C8B-B14F-4D97-AF65-F5344CB8AC3E}">
        <p14:creationId xmlns:p14="http://schemas.microsoft.com/office/powerpoint/2010/main" val="2079253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26</a:t>
            </a:fld>
            <a:endParaRPr lang="en-US"/>
          </a:p>
        </p:txBody>
      </p:sp>
    </p:spTree>
    <p:extLst>
      <p:ext uri="{BB962C8B-B14F-4D97-AF65-F5344CB8AC3E}">
        <p14:creationId xmlns:p14="http://schemas.microsoft.com/office/powerpoint/2010/main" val="122315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B45FF30B-94DC-49CE-BA9B-23A013F313D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4B1B539-A5F0-4A5D-9BCB-5EACA1F782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09A028D-6C71-4DDF-8041-292370F5BA70}"/>
              </a:ext>
            </a:extLst>
          </p:cNvPr>
          <p:cNvSpPr>
            <a:spLocks noGrp="1" noChangeArrowheads="1"/>
          </p:cNvSpPr>
          <p:nvPr>
            <p:ph type="sldNum" sz="quarter" idx="12"/>
          </p:nvPr>
        </p:nvSpPr>
        <p:spPr>
          <a:ln/>
        </p:spPr>
        <p:txBody>
          <a:bodyPr/>
          <a:lstStyle>
            <a:lvl1pPr>
              <a:defRPr/>
            </a:lvl1pPr>
          </a:lstStyle>
          <a:p>
            <a:pPr>
              <a:defRPr/>
            </a:pPr>
            <a:fld id="{103603A1-9B0F-4859-8509-EE6440B5B979}" type="slidenum">
              <a:rPr lang="en-US" altLang="en-US"/>
              <a:pPr>
                <a:defRPr/>
              </a:pPr>
              <a:t>‹#›</a:t>
            </a:fld>
            <a:endParaRPr lang="en-US" altLang="en-US"/>
          </a:p>
        </p:txBody>
      </p:sp>
    </p:spTree>
    <p:extLst>
      <p:ext uri="{BB962C8B-B14F-4D97-AF65-F5344CB8AC3E}">
        <p14:creationId xmlns:p14="http://schemas.microsoft.com/office/powerpoint/2010/main" val="111072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83C13ED-2AC6-4124-A295-827BDD7B885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1DBEE92-68EF-442A-B068-D57E0FD56AE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E3077B6-FCDC-47AD-9D0B-E99D1645571C}"/>
              </a:ext>
            </a:extLst>
          </p:cNvPr>
          <p:cNvSpPr>
            <a:spLocks noGrp="1" noChangeArrowheads="1"/>
          </p:cNvSpPr>
          <p:nvPr>
            <p:ph type="sldNum" sz="quarter" idx="12"/>
          </p:nvPr>
        </p:nvSpPr>
        <p:spPr>
          <a:ln/>
        </p:spPr>
        <p:txBody>
          <a:bodyPr/>
          <a:lstStyle>
            <a:lvl1pPr>
              <a:defRPr/>
            </a:lvl1pPr>
          </a:lstStyle>
          <a:p>
            <a:pPr>
              <a:defRPr/>
            </a:pPr>
            <a:fld id="{291558F9-465D-4179-903A-999978EDFEA5}" type="slidenum">
              <a:rPr lang="en-US" altLang="en-US"/>
              <a:pPr>
                <a:defRPr/>
              </a:pPr>
              <a:t>‹#›</a:t>
            </a:fld>
            <a:endParaRPr lang="en-US" altLang="en-US"/>
          </a:p>
        </p:txBody>
      </p:sp>
    </p:spTree>
    <p:extLst>
      <p:ext uri="{BB962C8B-B14F-4D97-AF65-F5344CB8AC3E}">
        <p14:creationId xmlns:p14="http://schemas.microsoft.com/office/powerpoint/2010/main" val="913989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A412EAC-1390-4BD9-8CE1-36A9EA24A44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DAF3727-635C-4736-B58C-8FB1F08AC2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AAB93F-ADC6-4178-80E8-7A09961339DF}"/>
              </a:ext>
            </a:extLst>
          </p:cNvPr>
          <p:cNvSpPr>
            <a:spLocks noGrp="1" noChangeArrowheads="1"/>
          </p:cNvSpPr>
          <p:nvPr>
            <p:ph type="sldNum" sz="quarter" idx="12"/>
          </p:nvPr>
        </p:nvSpPr>
        <p:spPr>
          <a:ln/>
        </p:spPr>
        <p:txBody>
          <a:bodyPr/>
          <a:lstStyle>
            <a:lvl1pPr>
              <a:defRPr/>
            </a:lvl1pPr>
          </a:lstStyle>
          <a:p>
            <a:pPr>
              <a:defRPr/>
            </a:pPr>
            <a:fld id="{5EAD3A96-AEED-421A-BF7F-1E778AF87D99}" type="slidenum">
              <a:rPr lang="en-US" altLang="en-US"/>
              <a:pPr>
                <a:defRPr/>
              </a:pPr>
              <a:t>‹#›</a:t>
            </a:fld>
            <a:endParaRPr lang="en-US" altLang="en-US"/>
          </a:p>
        </p:txBody>
      </p:sp>
    </p:spTree>
    <p:extLst>
      <p:ext uri="{BB962C8B-B14F-4D97-AF65-F5344CB8AC3E}">
        <p14:creationId xmlns:p14="http://schemas.microsoft.com/office/powerpoint/2010/main" val="3208336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14167567-79A5-444B-B851-14AF82824CA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0D0784C-DCC0-4121-96A0-1E67564AB4E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1DBE758-EE4B-4E99-9DDE-6B6903755148}"/>
              </a:ext>
            </a:extLst>
          </p:cNvPr>
          <p:cNvSpPr>
            <a:spLocks noGrp="1" noChangeArrowheads="1"/>
          </p:cNvSpPr>
          <p:nvPr>
            <p:ph type="sldNum" sz="quarter" idx="12"/>
          </p:nvPr>
        </p:nvSpPr>
        <p:spPr>
          <a:ln/>
        </p:spPr>
        <p:txBody>
          <a:bodyPr/>
          <a:lstStyle>
            <a:lvl1pPr>
              <a:defRPr/>
            </a:lvl1pPr>
          </a:lstStyle>
          <a:p>
            <a:pPr>
              <a:defRPr/>
            </a:pPr>
            <a:fld id="{4B86C581-9A43-4DEA-99EC-695C5128FACB}" type="slidenum">
              <a:rPr lang="en-US" altLang="en-US"/>
              <a:pPr>
                <a:defRPr/>
              </a:pPr>
              <a:t>‹#›</a:t>
            </a:fld>
            <a:endParaRPr lang="en-US" altLang="en-US"/>
          </a:p>
        </p:txBody>
      </p:sp>
    </p:spTree>
    <p:extLst>
      <p:ext uri="{BB962C8B-B14F-4D97-AF65-F5344CB8AC3E}">
        <p14:creationId xmlns:p14="http://schemas.microsoft.com/office/powerpoint/2010/main" val="2315004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693BB17-23D1-437D-A515-07BB87022E0B}" type="slidenum">
              <a:rPr lang="en-US"/>
              <a:pPr>
                <a:defRPr/>
              </a:pPr>
              <a:t>‹#›</a:t>
            </a:fld>
            <a:endParaRPr lang="en-US"/>
          </a:p>
        </p:txBody>
      </p:sp>
    </p:spTree>
    <p:extLst>
      <p:ext uri="{BB962C8B-B14F-4D97-AF65-F5344CB8AC3E}">
        <p14:creationId xmlns:p14="http://schemas.microsoft.com/office/powerpoint/2010/main" val="24817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ü"/>
              <a:defRPr sz="2400">
                <a:latin typeface="Gill Sans MT" panose="020B0502020104020203" pitchFamily="34" charset="0"/>
              </a:defRPr>
            </a:lvl1pPr>
            <a:lvl2pP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B1C5E0E1-2509-4F6C-BD52-0A9DCDD8C0B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FAC9F9E-38F9-4D49-A87A-64DF705F23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1380E4C-B303-4447-B404-CCADEE641E48}"/>
              </a:ext>
            </a:extLst>
          </p:cNvPr>
          <p:cNvSpPr>
            <a:spLocks noGrp="1" noChangeArrowheads="1"/>
          </p:cNvSpPr>
          <p:nvPr>
            <p:ph type="sldNum" sz="quarter" idx="12"/>
          </p:nvPr>
        </p:nvSpPr>
        <p:spPr>
          <a:ln/>
        </p:spPr>
        <p:txBody>
          <a:bodyPr/>
          <a:lstStyle>
            <a:lvl1pPr>
              <a:defRPr/>
            </a:lvl1pPr>
          </a:lstStyle>
          <a:p>
            <a:pPr>
              <a:defRPr/>
            </a:pPr>
            <a:fld id="{F388FE0C-1EF1-40DC-A52C-1696A82DC13C}" type="slidenum">
              <a:rPr lang="en-US" altLang="en-US"/>
              <a:pPr>
                <a:defRPr/>
              </a:pPr>
              <a:t>‹#›</a:t>
            </a:fld>
            <a:endParaRPr lang="en-US" altLang="en-US"/>
          </a:p>
        </p:txBody>
      </p:sp>
    </p:spTree>
    <p:extLst>
      <p:ext uri="{BB962C8B-B14F-4D97-AF65-F5344CB8AC3E}">
        <p14:creationId xmlns:p14="http://schemas.microsoft.com/office/powerpoint/2010/main" val="2943557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58830CD-BEE8-49EE-B209-98B97D1150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160BE02-AB77-48E7-A644-5CBE38291CA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04818D3-DB06-4890-870E-2B92193CFD14}"/>
              </a:ext>
            </a:extLst>
          </p:cNvPr>
          <p:cNvSpPr>
            <a:spLocks noGrp="1" noChangeArrowheads="1"/>
          </p:cNvSpPr>
          <p:nvPr>
            <p:ph type="sldNum" sz="quarter" idx="12"/>
          </p:nvPr>
        </p:nvSpPr>
        <p:spPr>
          <a:ln/>
        </p:spPr>
        <p:txBody>
          <a:bodyPr/>
          <a:lstStyle>
            <a:lvl1pPr>
              <a:defRPr/>
            </a:lvl1pPr>
          </a:lstStyle>
          <a:p>
            <a:pPr>
              <a:defRPr/>
            </a:pPr>
            <a:fld id="{2535D570-468C-44A5-A922-44BE515C0DFE}" type="slidenum">
              <a:rPr lang="en-US" altLang="en-US"/>
              <a:pPr>
                <a:defRPr/>
              </a:pPr>
              <a:t>‹#›</a:t>
            </a:fld>
            <a:endParaRPr lang="en-US" altLang="en-US"/>
          </a:p>
        </p:txBody>
      </p:sp>
    </p:spTree>
    <p:extLst>
      <p:ext uri="{BB962C8B-B14F-4D97-AF65-F5344CB8AC3E}">
        <p14:creationId xmlns:p14="http://schemas.microsoft.com/office/powerpoint/2010/main" val="401080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378E924-04FC-4305-A8C5-509B178D695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019DD8A-EDB4-49B0-81E0-E1734894F8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2617DB3-31F4-4D97-9508-EFDD8DBFE089}"/>
              </a:ext>
            </a:extLst>
          </p:cNvPr>
          <p:cNvSpPr>
            <a:spLocks noGrp="1" noChangeArrowheads="1"/>
          </p:cNvSpPr>
          <p:nvPr>
            <p:ph type="sldNum" sz="quarter" idx="12"/>
          </p:nvPr>
        </p:nvSpPr>
        <p:spPr>
          <a:ln/>
        </p:spPr>
        <p:txBody>
          <a:bodyPr/>
          <a:lstStyle>
            <a:lvl1pPr>
              <a:defRPr/>
            </a:lvl1pPr>
          </a:lstStyle>
          <a:p>
            <a:pPr>
              <a:defRPr/>
            </a:pPr>
            <a:fld id="{96A1B29D-330D-41E3-9495-15B91365A44C}" type="slidenum">
              <a:rPr lang="en-US" altLang="en-US"/>
              <a:pPr>
                <a:defRPr/>
              </a:pPr>
              <a:t>‹#›</a:t>
            </a:fld>
            <a:endParaRPr lang="en-US" altLang="en-US"/>
          </a:p>
        </p:txBody>
      </p:sp>
    </p:spTree>
    <p:extLst>
      <p:ext uri="{BB962C8B-B14F-4D97-AF65-F5344CB8AC3E}">
        <p14:creationId xmlns:p14="http://schemas.microsoft.com/office/powerpoint/2010/main" val="116219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4411557-723A-4021-9BD4-F346B3B0273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75C8923-709F-4EF0-9792-D17A4C59815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19DCB58-29BE-4653-9CAD-051C76F9CACA}"/>
              </a:ext>
            </a:extLst>
          </p:cNvPr>
          <p:cNvSpPr>
            <a:spLocks noGrp="1" noChangeArrowheads="1"/>
          </p:cNvSpPr>
          <p:nvPr>
            <p:ph type="sldNum" sz="quarter" idx="12"/>
          </p:nvPr>
        </p:nvSpPr>
        <p:spPr>
          <a:ln/>
        </p:spPr>
        <p:txBody>
          <a:bodyPr/>
          <a:lstStyle>
            <a:lvl1pPr>
              <a:defRPr/>
            </a:lvl1pPr>
          </a:lstStyle>
          <a:p>
            <a:pPr>
              <a:defRPr/>
            </a:pPr>
            <a:fld id="{D826A8E1-FD9F-4721-ADB6-FB996097FCFD}" type="slidenum">
              <a:rPr lang="en-US" altLang="en-US"/>
              <a:pPr>
                <a:defRPr/>
              </a:pPr>
              <a:t>‹#›</a:t>
            </a:fld>
            <a:endParaRPr lang="en-US" altLang="en-US"/>
          </a:p>
        </p:txBody>
      </p:sp>
    </p:spTree>
    <p:extLst>
      <p:ext uri="{BB962C8B-B14F-4D97-AF65-F5344CB8AC3E}">
        <p14:creationId xmlns:p14="http://schemas.microsoft.com/office/powerpoint/2010/main" val="227372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BAB5D5E-02AB-4DB1-92AD-D1670B308D4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AF190F0-7FED-4BC1-BCB5-32CEA8CD21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66605E5-C1CF-427D-AC81-3C8E3148BFDE}"/>
              </a:ext>
            </a:extLst>
          </p:cNvPr>
          <p:cNvSpPr>
            <a:spLocks noGrp="1" noChangeArrowheads="1"/>
          </p:cNvSpPr>
          <p:nvPr>
            <p:ph type="sldNum" sz="quarter" idx="12"/>
          </p:nvPr>
        </p:nvSpPr>
        <p:spPr>
          <a:ln/>
        </p:spPr>
        <p:txBody>
          <a:bodyPr/>
          <a:lstStyle>
            <a:lvl1pPr>
              <a:defRPr/>
            </a:lvl1pPr>
          </a:lstStyle>
          <a:p>
            <a:pPr>
              <a:defRPr/>
            </a:pPr>
            <a:fld id="{F039B9FF-735B-43AF-B1D8-9C66918D2CCE}" type="slidenum">
              <a:rPr lang="en-US" altLang="en-US"/>
              <a:pPr>
                <a:defRPr/>
              </a:pPr>
              <a:t>‹#›</a:t>
            </a:fld>
            <a:endParaRPr lang="en-US" altLang="en-US"/>
          </a:p>
        </p:txBody>
      </p:sp>
    </p:spTree>
    <p:extLst>
      <p:ext uri="{BB962C8B-B14F-4D97-AF65-F5344CB8AC3E}">
        <p14:creationId xmlns:p14="http://schemas.microsoft.com/office/powerpoint/2010/main" val="445869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2F846C7-DCAE-4B3F-B4A6-F57BB08C830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4B8E8977-6F4A-4D50-89BC-EC298EC151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453AB4F-8CD0-4F68-B188-EB03B0E5A012}"/>
              </a:ext>
            </a:extLst>
          </p:cNvPr>
          <p:cNvSpPr>
            <a:spLocks noGrp="1" noChangeArrowheads="1"/>
          </p:cNvSpPr>
          <p:nvPr>
            <p:ph type="sldNum" sz="quarter" idx="12"/>
          </p:nvPr>
        </p:nvSpPr>
        <p:spPr>
          <a:ln/>
        </p:spPr>
        <p:txBody>
          <a:bodyPr/>
          <a:lstStyle>
            <a:lvl1pPr>
              <a:defRPr/>
            </a:lvl1pPr>
          </a:lstStyle>
          <a:p>
            <a:pPr>
              <a:defRPr/>
            </a:pPr>
            <a:fld id="{BDB308DB-AE27-4545-841D-58CE0AA83058}" type="slidenum">
              <a:rPr lang="en-US" altLang="en-US"/>
              <a:pPr>
                <a:defRPr/>
              </a:pPr>
              <a:t>‹#›</a:t>
            </a:fld>
            <a:endParaRPr lang="en-US" altLang="en-US"/>
          </a:p>
        </p:txBody>
      </p:sp>
    </p:spTree>
    <p:extLst>
      <p:ext uri="{BB962C8B-B14F-4D97-AF65-F5344CB8AC3E}">
        <p14:creationId xmlns:p14="http://schemas.microsoft.com/office/powerpoint/2010/main" val="3286367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648CE56-FCAE-48AA-A68D-D93E60B04DC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7FBA0FF-4440-48FE-A90A-B7F729E86F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9DD8CAE-5B6A-4F24-8266-8ACA9AA3961E}"/>
              </a:ext>
            </a:extLst>
          </p:cNvPr>
          <p:cNvSpPr>
            <a:spLocks noGrp="1" noChangeArrowheads="1"/>
          </p:cNvSpPr>
          <p:nvPr>
            <p:ph type="sldNum" sz="quarter" idx="12"/>
          </p:nvPr>
        </p:nvSpPr>
        <p:spPr>
          <a:ln/>
        </p:spPr>
        <p:txBody>
          <a:bodyPr/>
          <a:lstStyle>
            <a:lvl1pPr>
              <a:defRPr/>
            </a:lvl1pPr>
          </a:lstStyle>
          <a:p>
            <a:pPr>
              <a:defRPr/>
            </a:pPr>
            <a:fld id="{9C92476A-AE67-4FC9-A1F1-E2712C16790D}" type="slidenum">
              <a:rPr lang="en-US" altLang="en-US"/>
              <a:pPr>
                <a:defRPr/>
              </a:pPr>
              <a:t>‹#›</a:t>
            </a:fld>
            <a:endParaRPr lang="en-US" altLang="en-US"/>
          </a:p>
        </p:txBody>
      </p:sp>
    </p:spTree>
    <p:extLst>
      <p:ext uri="{BB962C8B-B14F-4D97-AF65-F5344CB8AC3E}">
        <p14:creationId xmlns:p14="http://schemas.microsoft.com/office/powerpoint/2010/main" val="119022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C22A66A-7549-43FE-B439-B59B344557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4397369-3242-4A32-B2F9-7B028D0676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005CD72-E87C-4CCA-A5D8-B379CB5F4536}"/>
              </a:ext>
            </a:extLst>
          </p:cNvPr>
          <p:cNvSpPr>
            <a:spLocks noGrp="1" noChangeArrowheads="1"/>
          </p:cNvSpPr>
          <p:nvPr>
            <p:ph type="sldNum" sz="quarter" idx="12"/>
          </p:nvPr>
        </p:nvSpPr>
        <p:spPr>
          <a:ln/>
        </p:spPr>
        <p:txBody>
          <a:bodyPr/>
          <a:lstStyle>
            <a:lvl1pPr>
              <a:defRPr/>
            </a:lvl1pPr>
          </a:lstStyle>
          <a:p>
            <a:pPr>
              <a:defRPr/>
            </a:pPr>
            <a:fld id="{E24AA8CA-58B6-4172-8B43-0F108102E08C}" type="slidenum">
              <a:rPr lang="en-US" altLang="en-US"/>
              <a:pPr>
                <a:defRPr/>
              </a:pPr>
              <a:t>‹#›</a:t>
            </a:fld>
            <a:endParaRPr lang="en-US" altLang="en-US"/>
          </a:p>
        </p:txBody>
      </p:sp>
    </p:spTree>
    <p:extLst>
      <p:ext uri="{BB962C8B-B14F-4D97-AF65-F5344CB8AC3E}">
        <p14:creationId xmlns:p14="http://schemas.microsoft.com/office/powerpoint/2010/main" val="392795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B399024-A4E9-478A-B13C-87E9DAEC3C39}"/>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D4D7BE64-163D-4973-AF4E-2DD3A7CBB483}"/>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B025AFF3-B00B-49F4-B037-A907ED172A7D}"/>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a:extLst>
              <a:ext uri="{FF2B5EF4-FFF2-40B4-BE49-F238E27FC236}">
                <a16:creationId xmlns:a16="http://schemas.microsoft.com/office/drawing/2014/main" id="{2246C551-13C5-46D8-B684-ED5721D29E11}"/>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a:extLst>
              <a:ext uri="{FF2B5EF4-FFF2-40B4-BE49-F238E27FC236}">
                <a16:creationId xmlns:a16="http://schemas.microsoft.com/office/drawing/2014/main" id="{6EC21ED9-169A-49BF-A377-87E42B4C3C49}"/>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AE26614C-0F1E-4C77-B686-E1FC72D1E44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manual.audacityteam.org/man/glossary.html#frequenc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manual.audacityteam.org/man/glossary.html#decibe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Intersymbol_interference" TargetMode="External"/><Relationship Id="rId3" Type="http://schemas.openxmlformats.org/officeDocument/2006/relationships/image" Target="../media/image8.png"/><Relationship Id="rId7" Type="http://schemas.openxmlformats.org/officeDocument/2006/relationships/hyperlink" Target="https://en.wikipedia.org/wiki/Bandwidth_(signal_process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en.wikipedia.org/wiki/Communication_channel" TargetMode="External"/><Relationship Id="rId5" Type="http://schemas.openxmlformats.org/officeDocument/2006/relationships/hyperlink" Target="https://en.wikipedia.org/wiki/Telecommunications" TargetMode="External"/><Relationship Id="rId4" Type="http://schemas.openxmlformats.org/officeDocument/2006/relationships/hyperlink" Target="https://en.wikipedia.org/wiki/Electronic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Telephony" TargetMode="External"/><Relationship Id="rId3" Type="http://schemas.openxmlformats.org/officeDocument/2006/relationships/hyperlink" Target="https://en.wikipedia.org/wiki/European_Telecommunications_Standards_Institute" TargetMode="External"/><Relationship Id="rId7" Type="http://schemas.openxmlformats.org/officeDocument/2006/relationships/hyperlink" Target="https://en.wikipedia.org/wiki/Duplex_(telecommunications)#Full_duple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n.wikipedia.org/wiki/Mobile_phone" TargetMode="External"/><Relationship Id="rId5" Type="http://schemas.openxmlformats.org/officeDocument/2006/relationships/hyperlink" Target="https://en.wikipedia.org/wiki/Cellular_network" TargetMode="External"/><Relationship Id="rId4" Type="http://schemas.openxmlformats.org/officeDocument/2006/relationships/hyperlink" Target="https://en.wikipedia.org/wiki/2G"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3.w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 Id="rId9" Type="http://schemas.openxmlformats.org/officeDocument/2006/relationships/image" Target="../media/image15.wmf"/></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8.emf"/><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3.xml"/></Relationships>
</file>

<file path=ppt/slides/_rels/slide3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13.emf"/><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17.emf"/><Relationship Id="rId4" Type="http://schemas.openxmlformats.org/officeDocument/2006/relationships/image" Target="../media/image14.emf"/><Relationship Id="rId9" Type="http://schemas.openxmlformats.org/officeDocument/2006/relationships/customXml" Target="../ink/ink9.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1.emf"/><Relationship Id="rId5" Type="http://schemas.openxmlformats.org/officeDocument/2006/relationships/customXml" Target="../ink/ink12.xml"/><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media/image28.emf"/><Relationship Id="rId5" Type="http://schemas.openxmlformats.org/officeDocument/2006/relationships/customXml" Target="../ink/ink14.xml"/><Relationship Id="rId4" Type="http://schemas.openxmlformats.org/officeDocument/2006/relationships/image" Target="../media/image27.emf"/></Relationships>
</file>

<file path=ppt/slides/_rels/slide3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9.jpeg"/><Relationship Id="rId1" Type="http://schemas.openxmlformats.org/officeDocument/2006/relationships/slideLayout" Target="../slideLayouts/slideLayout13.xml"/><Relationship Id="rId6" Type="http://schemas.openxmlformats.org/officeDocument/2006/relationships/image" Target="../media/image31.emf"/><Relationship Id="rId5" Type="http://schemas.openxmlformats.org/officeDocument/2006/relationships/customXml" Target="../ink/ink16.xml"/><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5.emf"/><Relationship Id="rId2" Type="http://schemas.openxmlformats.org/officeDocument/2006/relationships/image" Target="../media/image32.jpeg"/><Relationship Id="rId1" Type="http://schemas.openxmlformats.org/officeDocument/2006/relationships/slideLayout" Target="../slideLayouts/slideLayout13.xml"/><Relationship Id="rId6" Type="http://schemas.openxmlformats.org/officeDocument/2006/relationships/customXml" Target="../ink/ink18.xml"/><Relationship Id="rId5" Type="http://schemas.openxmlformats.org/officeDocument/2006/relationships/image" Target="../media/image34.emf"/><Relationship Id="rId4" Type="http://schemas.openxmlformats.org/officeDocument/2006/relationships/customXml" Target="../ink/ink17.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customXml" Target="../ink/ink19.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hyperlink" Target="https://www.slideshare.net/Engdpak/solution-manual-of-goldsmith-wireless-communication" TargetMode="External"/><Relationship Id="rId7"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customXml" Target="../ink/ink21.xml"/><Relationship Id="rId5" Type="http://schemas.openxmlformats.org/officeDocument/2006/relationships/image" Target="../media/image46.emf"/><Relationship Id="rId4" Type="http://schemas.openxmlformats.org/officeDocument/2006/relationships/customXml" Target="../ink/ink20.xml"/><Relationship Id="rId9" Type="http://schemas.openxmlformats.org/officeDocument/2006/relationships/image" Target="../media/image270.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10.emf"/><Relationship Id="rId3" Type="http://schemas.openxmlformats.org/officeDocument/2006/relationships/notesSlide" Target="../notesSlides/notesSlide15.xml"/><Relationship Id="rId7" Type="http://schemas.openxmlformats.org/officeDocument/2006/relationships/image" Target="../media/image49.wmf"/><Relationship Id="rId12" Type="http://schemas.openxmlformats.org/officeDocument/2006/relationships/customXml" Target="../ink/ink2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image" Target="../media/image33.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50.wmf"/><Relationship Id="rId14" Type="http://schemas.openxmlformats.org/officeDocument/2006/relationships/customXml" Target="../ink/ink2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52.wmf"/><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50.emf"/></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sciencedirect.com/topics/engineering/basest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5F30CF29-3B28-49D8-8CA3-902E5276C3FE}"/>
              </a:ext>
            </a:extLst>
          </p:cNvPr>
          <p:cNvSpPr>
            <a:spLocks noGrp="1" noChangeArrowheads="1"/>
          </p:cNvSpPr>
          <p:nvPr>
            <p:ph type="ctrTitle"/>
          </p:nvPr>
        </p:nvSpPr>
        <p:spPr>
          <a:xfrm>
            <a:off x="1905000" y="2667001"/>
            <a:ext cx="8305800" cy="1066800"/>
          </a:xfrm>
        </p:spPr>
        <p:txBody>
          <a:bodyPr/>
          <a:lstStyle/>
          <a:p>
            <a:r>
              <a:rPr lang="en-US" altLang="en-US" b="1" dirty="0"/>
              <a:t>Lecture </a:t>
            </a:r>
            <a:r>
              <a:rPr lang="en-US" altLang="en-US" b="1" dirty="0" smtClean="0"/>
              <a:t>12</a:t>
            </a:r>
            <a:r>
              <a:rPr lang="en-US" altLang="en-US" b="1" dirty="0"/>
              <a:t/>
            </a:r>
            <a:br>
              <a:rPr lang="en-US" altLang="en-US" b="1" dirty="0"/>
            </a:br>
            <a:r>
              <a:rPr lang="en-US" altLang="en-US" b="1" dirty="0" smtClean="0"/>
              <a:t>Wireless </a:t>
            </a:r>
            <a:r>
              <a:rPr lang="en-US" altLang="en-US" b="1" dirty="0"/>
              <a:t>Network</a:t>
            </a:r>
            <a:r>
              <a:rPr lang="en-US" altLang="en-US" b="1" dirty="0">
                <a:solidFill>
                  <a:srgbClr val="FF0000"/>
                </a:solidFill>
              </a:rPr>
              <a:t/>
            </a:r>
            <a:br>
              <a:rPr lang="en-US" altLang="en-US" b="1" dirty="0">
                <a:solidFill>
                  <a:srgbClr val="FF0000"/>
                </a:solidFill>
              </a:rPr>
            </a:br>
            <a:r>
              <a:rPr lang="en-US" altLang="en-US" b="1" dirty="0">
                <a:solidFill>
                  <a:schemeClr val="accent2"/>
                </a:solidFill>
              </a:rPr>
              <a:t/>
            </a:r>
            <a:br>
              <a:rPr lang="en-US" altLang="en-US" b="1" dirty="0">
                <a:solidFill>
                  <a:schemeClr val="accent2"/>
                </a:solidFill>
              </a:rPr>
            </a:br>
            <a:endParaRPr lang="en-US" altLang="en-US" b="1"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11734800" cy="4191000"/>
          </a:xfrm>
        </p:spPr>
        <p:txBody>
          <a:bodyPr>
            <a:noAutofit/>
          </a:bodyPr>
          <a:lstStyle/>
          <a:p>
            <a:r>
              <a:rPr lang="en-US" sz="2000" dirty="0" smtClean="0"/>
              <a:t>Frequency </a:t>
            </a:r>
            <a:r>
              <a:rPr lang="en-US" sz="2000" dirty="0"/>
              <a:t>Correction Burst:-  Used for frequency synchronization of the </a:t>
            </a:r>
            <a:r>
              <a:rPr lang="en-US" sz="2000" dirty="0" smtClean="0"/>
              <a:t>mobile</a:t>
            </a:r>
            <a:r>
              <a:rPr lang="en-US" sz="2000" dirty="0"/>
              <a:t> stations</a:t>
            </a:r>
            <a:r>
              <a:rPr lang="en-US" sz="2000" dirty="0" smtClean="0"/>
              <a:t>. </a:t>
            </a:r>
            <a:r>
              <a:rPr lang="en-US" sz="2000" dirty="0"/>
              <a:t>It is equivalent to an un-modulated carrier, shifted in frequency, with the same guard time as the normal burst. It is broadcast together with the BCCH</a:t>
            </a:r>
            <a:r>
              <a:rPr lang="en-US" sz="2000" dirty="0" smtClean="0"/>
              <a:t>. This </a:t>
            </a:r>
            <a:r>
              <a:rPr lang="en-US" sz="2000" dirty="0"/>
              <a:t>burst carries FCCH downlink to correct the frequency of the MS’s local oscillator, effectively locking it to that of the </a:t>
            </a:r>
            <a:r>
              <a:rPr lang="en-US" sz="2000" dirty="0" smtClean="0"/>
              <a:t>BTS</a:t>
            </a:r>
          </a:p>
          <a:p>
            <a:pPr lvl="0"/>
            <a:r>
              <a:rPr lang="en-US" sz="2000" dirty="0" smtClean="0"/>
              <a:t>Synchronization Burst:- The time synchronization of the mobile is possible with the help of synchronization burst .The payload used in this carries the FDMA frame number (FN) and Base Station Identity Code (BSIC). and the broadcasting in this case is with the frequency correction burst and also broadcasting occurs on the synchronization channel.</a:t>
            </a:r>
            <a:r>
              <a:rPr lang="en-US" sz="2000" dirty="0">
                <a:solidFill>
                  <a:srgbClr val="000000"/>
                </a:solidFill>
                <a:latin typeface="-apple-system"/>
              </a:rPr>
              <a:t> </a:t>
            </a:r>
            <a:r>
              <a:rPr lang="en-US" sz="2000" dirty="0"/>
              <a:t>So called because its function is to carry SCH downlink, synchronizing the timing of the MS to that of the BTS.</a:t>
            </a:r>
          </a:p>
          <a:p>
            <a:r>
              <a:rPr lang="en-US" sz="2000" dirty="0" smtClean="0"/>
              <a:t>Access </a:t>
            </a:r>
            <a:r>
              <a:rPr lang="en-US" sz="2000" dirty="0"/>
              <a:t>Burst:- Firstly the guard burst used in this very longer as compared to the normal burst , so it is 68.25bits1. The increased guard period is necessary because the timing of its transmission is </a:t>
            </a:r>
            <a:r>
              <a:rPr lang="en-US" sz="2000" dirty="0" smtClean="0"/>
              <a:t>unknown. The </a:t>
            </a:r>
            <a:r>
              <a:rPr lang="en-US" sz="2000" dirty="0"/>
              <a:t>mobile stations use this type of the burst for random access. It also helps to measure the unknown distance of any mobile station from the tower , when the MS wants to access to the new BTS. The Access Burst is uplink </a:t>
            </a:r>
            <a:r>
              <a:rPr lang="en-US" sz="2000" dirty="0" smtClean="0"/>
              <a:t>only</a:t>
            </a:r>
            <a:endParaRPr lang="en-US" sz="2000" dirty="0" smtClean="0"/>
          </a:p>
        </p:txBody>
      </p:sp>
      <p:sp>
        <p:nvSpPr>
          <p:cNvPr id="2" name="Rectangle 1"/>
          <p:cNvSpPr/>
          <p:nvPr/>
        </p:nvSpPr>
        <p:spPr>
          <a:xfrm>
            <a:off x="137160" y="5791200"/>
            <a:ext cx="11902440" cy="923330"/>
          </a:xfrm>
          <a:prstGeom prst="rect">
            <a:avLst/>
          </a:prstGeom>
        </p:spPr>
        <p:txBody>
          <a:bodyPr wrap="square">
            <a:spAutoFit/>
          </a:bodyPr>
          <a:lstStyle/>
          <a:p>
            <a:pPr lvl="0" eaLnBrk="1" fontAlgn="auto" hangingPunct="1">
              <a:spcBef>
                <a:spcPts val="0"/>
              </a:spcBef>
              <a:spcAft>
                <a:spcPts val="0"/>
              </a:spcAft>
              <a:defRPr/>
            </a:pPr>
            <a:r>
              <a:rPr lang="en-US" sz="1800" dirty="0"/>
              <a:t>Access Burst:- This burst is of much shorter duration than the other types. The increased guard period is necessary because the timing of its transmission is unknown. When this burst is transmitted, the BTS does not know the location of the MS and therefore the timing of the message from the MS can not be accurately accounted for. (The Access Burst is uplink only.)</a:t>
            </a:r>
          </a:p>
        </p:txBody>
      </p:sp>
    </p:spTree>
    <p:extLst>
      <p:ext uri="{BB962C8B-B14F-4D97-AF65-F5344CB8AC3E}">
        <p14:creationId xmlns:p14="http://schemas.microsoft.com/office/powerpoint/2010/main" val="775141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0" y="1085850"/>
            <a:ext cx="4857750" cy="514350"/>
          </a:xfrm>
          <a:solidFill>
            <a:schemeClr val="accent1"/>
          </a:solidFill>
        </p:spPr>
        <p:txBody>
          <a:bodyPr/>
          <a:lstStyle/>
          <a:p>
            <a:pPr eaLnBrk="1" hangingPunct="1"/>
            <a:r>
              <a:rPr lang="en-US" sz="3000" dirty="0"/>
              <a:t>GSM Speech Processing</a:t>
            </a:r>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609124"/>
            <a:ext cx="5429250" cy="439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E8D9F62E-6DE9-4091-872E-D3B1102A5A3A}" type="slidenum">
              <a:rPr lang="en-US" sz="1050"/>
              <a:pPr eaLnBrk="1" hangingPunct="1"/>
              <a:t>11</a:t>
            </a:fld>
            <a:endParaRPr lang="en-US" sz="1050"/>
          </a:p>
        </p:txBody>
      </p:sp>
    </p:spTree>
    <p:extLst>
      <p:ext uri="{BB962C8B-B14F-4D97-AF65-F5344CB8AC3E}">
        <p14:creationId xmlns:p14="http://schemas.microsoft.com/office/powerpoint/2010/main" val="299992645"/>
      </p:ext>
    </p:extLst>
  </p:cSld>
  <p:clrMapOvr>
    <a:masterClrMapping/>
  </p:clrMapOvr>
  <p:transition spd="med">
    <p:split orient="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1350" y="971550"/>
            <a:ext cx="5829300" cy="857250"/>
          </a:xfrm>
        </p:spPr>
        <p:txBody>
          <a:bodyPr>
            <a:normAutofit fontScale="90000"/>
          </a:bodyPr>
          <a:lstStyle/>
          <a:p>
            <a:r>
              <a:rPr lang="en-US" b="1" dirty="0"/>
              <a:t>A. Speech coding:</a:t>
            </a:r>
            <a:r>
              <a:rPr lang="en-US" dirty="0"/>
              <a:t/>
            </a:r>
            <a:br>
              <a:rPr lang="en-US" dirty="0"/>
            </a:br>
            <a:endParaRPr lang="en-US" dirty="0"/>
          </a:p>
        </p:txBody>
      </p:sp>
      <p:sp>
        <p:nvSpPr>
          <p:cNvPr id="3" name="Content Placeholder 2"/>
          <p:cNvSpPr>
            <a:spLocks noGrp="1"/>
          </p:cNvSpPr>
          <p:nvPr>
            <p:ph idx="1"/>
          </p:nvPr>
        </p:nvSpPr>
        <p:spPr>
          <a:xfrm>
            <a:off x="1905000" y="2057400"/>
            <a:ext cx="8833448" cy="3886200"/>
          </a:xfrm>
        </p:spPr>
        <p:txBody>
          <a:bodyPr/>
          <a:lstStyle/>
          <a:p>
            <a:pPr algn="just">
              <a:spcBef>
                <a:spcPts val="0"/>
              </a:spcBef>
            </a:pPr>
            <a:r>
              <a:rPr lang="en-US" sz="2000" dirty="0"/>
              <a:t>GSM speech coder is RELP (Residually Excited Predictive Coder), which is enhanced by including a Long Term Predictor (LTP).</a:t>
            </a:r>
          </a:p>
          <a:p>
            <a:pPr algn="just">
              <a:spcBef>
                <a:spcPts val="0"/>
              </a:spcBef>
            </a:pPr>
            <a:r>
              <a:rPr lang="en-US" sz="2000" dirty="0" smtClean="0"/>
              <a:t>The </a:t>
            </a:r>
            <a:r>
              <a:rPr lang="en-US" sz="2000" dirty="0"/>
              <a:t>coder provides 260 bits for 20ms blocks of speech, which yields a bit rate of 13kbps.</a:t>
            </a:r>
          </a:p>
          <a:p>
            <a:pPr algn="just">
              <a:spcBef>
                <a:spcPts val="0"/>
              </a:spcBef>
            </a:pPr>
            <a:r>
              <a:rPr lang="en-US" sz="2000" dirty="0" smtClean="0"/>
              <a:t> </a:t>
            </a:r>
            <a:r>
              <a:rPr lang="en-US" sz="2000" dirty="0"/>
              <a:t>GSM system operates in Discontinuous Transmission mode (DTX) by incorporating a Voice Activity Detector (VAD) in speech coder. This mode provides a longer battery life and reduces instantaneous radio interference since GSM transmitter is not active during silent periods.</a:t>
            </a:r>
          </a:p>
          <a:p>
            <a:pPr algn="just">
              <a:spcBef>
                <a:spcPts val="0"/>
              </a:spcBef>
            </a:pPr>
            <a:r>
              <a:rPr lang="en-US" sz="2000" dirty="0" smtClean="0"/>
              <a:t>A </a:t>
            </a:r>
            <a:r>
              <a:rPr lang="en-US" sz="2000" dirty="0"/>
              <a:t>Comfort Noise Subsystem (CNS) is used at receiver which adds background acoustic noise to compensate for the annoying switched muting which occurs due to DTX.</a:t>
            </a:r>
          </a:p>
          <a:p>
            <a:pPr algn="just">
              <a:spcBef>
                <a:spcPts val="0"/>
              </a:spcBef>
            </a:pPr>
            <a:endParaRPr lang="en-US" sz="2000" dirty="0"/>
          </a:p>
          <a:p>
            <a:pPr marL="0" indent="0" algn="just">
              <a:spcBef>
                <a:spcPts val="0"/>
              </a:spcBef>
              <a:buNone/>
            </a:pPr>
            <a:endParaRPr lang="en-US" sz="2000" dirty="0"/>
          </a:p>
          <a:p>
            <a:pPr algn="just">
              <a:spcBef>
                <a:spcPts val="0"/>
              </a:spcBef>
            </a:pPr>
            <a:endParaRPr lang="en-US" sz="2000" dirty="0"/>
          </a:p>
          <a:p>
            <a:pPr algn="just">
              <a:spcBef>
                <a:spcPts val="0"/>
              </a:spcBef>
            </a:pPr>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12</a:t>
            </a:fld>
            <a:endParaRPr lang="en-US"/>
          </a:p>
        </p:txBody>
      </p:sp>
    </p:spTree>
    <p:extLst>
      <p:ext uri="{BB962C8B-B14F-4D97-AF65-F5344CB8AC3E}">
        <p14:creationId xmlns:p14="http://schemas.microsoft.com/office/powerpoint/2010/main" val="25657813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581402" y="1774746"/>
            <a:ext cx="4813319" cy="1441466"/>
          </a:xfrm>
          <a:prstGeom prst="rect">
            <a:avLst/>
          </a:prstGeom>
        </p:spPr>
      </p:pic>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13</a:t>
            </a:fld>
            <a:endParaRPr lang="en-US"/>
          </a:p>
        </p:txBody>
      </p:sp>
      <p:sp>
        <p:nvSpPr>
          <p:cNvPr id="6" name="Title 1"/>
          <p:cNvSpPr>
            <a:spLocks noGrp="1"/>
          </p:cNvSpPr>
          <p:nvPr>
            <p:ph type="title"/>
          </p:nvPr>
        </p:nvSpPr>
        <p:spPr>
          <a:xfrm>
            <a:off x="3181349" y="1048276"/>
            <a:ext cx="5829300" cy="857250"/>
          </a:xfrm>
        </p:spPr>
        <p:txBody>
          <a:bodyPr>
            <a:normAutofit fontScale="90000"/>
          </a:bodyPr>
          <a:lstStyle/>
          <a:p>
            <a:r>
              <a:rPr lang="en-US" b="1" dirty="0"/>
              <a:t>A. Speech coding:</a:t>
            </a:r>
            <a:r>
              <a:rPr lang="en-US" dirty="0"/>
              <a:t/>
            </a:r>
            <a:br>
              <a:rPr lang="en-US" dirty="0"/>
            </a:br>
            <a:endParaRPr lang="en-US" dirty="0"/>
          </a:p>
        </p:txBody>
      </p:sp>
      <p:sp>
        <p:nvSpPr>
          <p:cNvPr id="8" name="Rectangle 7"/>
          <p:cNvSpPr/>
          <p:nvPr/>
        </p:nvSpPr>
        <p:spPr>
          <a:xfrm>
            <a:off x="1219200" y="3810000"/>
            <a:ext cx="9448800" cy="1200329"/>
          </a:xfrm>
          <a:prstGeom prst="rect">
            <a:avLst/>
          </a:prstGeom>
        </p:spPr>
        <p:txBody>
          <a:bodyPr wrap="square">
            <a:spAutoFit/>
          </a:bodyPr>
          <a:lstStyle/>
          <a:p>
            <a:pPr algn="just">
              <a:lnSpc>
                <a:spcPct val="90000"/>
              </a:lnSpc>
            </a:pPr>
            <a:r>
              <a:rPr lang="en-US" sz="2000" dirty="0">
                <a:latin typeface="Gill Sans MT" panose="020B0502020104020203" pitchFamily="34" charset="0"/>
              </a:rPr>
              <a:t>The speech coder removes redundancy in the digital signal (such as silence periods) </a:t>
            </a:r>
          </a:p>
          <a:p>
            <a:pPr algn="just">
              <a:lnSpc>
                <a:spcPct val="90000"/>
              </a:lnSpc>
            </a:pPr>
            <a:endParaRPr lang="en-US" sz="2000" dirty="0">
              <a:latin typeface="Gill Sans MT" panose="020B0502020104020203" pitchFamily="34" charset="0"/>
            </a:endParaRPr>
          </a:p>
          <a:p>
            <a:pPr algn="just">
              <a:lnSpc>
                <a:spcPct val="90000"/>
              </a:lnSpc>
            </a:pPr>
            <a:r>
              <a:rPr lang="en-US" sz="2000" dirty="0">
                <a:latin typeface="Gill Sans MT" panose="020B0502020104020203" pitchFamily="34" charset="0"/>
              </a:rPr>
              <a:t>This provides a speech quality which is acceptable for mobile telephony and comparable with </a:t>
            </a:r>
            <a:r>
              <a:rPr lang="en-US" sz="2000" dirty="0" err="1">
                <a:latin typeface="Gill Sans MT" panose="020B0502020104020203" pitchFamily="34" charset="0"/>
              </a:rPr>
              <a:t>wireline</a:t>
            </a:r>
            <a:r>
              <a:rPr lang="en-US" sz="2000" dirty="0">
                <a:latin typeface="Gill Sans MT" panose="020B0502020104020203" pitchFamily="34" charset="0"/>
              </a:rPr>
              <a:t> PSTN phones. </a:t>
            </a:r>
          </a:p>
        </p:txBody>
      </p:sp>
    </p:spTree>
    <p:extLst>
      <p:ext uri="{BB962C8B-B14F-4D97-AF65-F5344CB8AC3E}">
        <p14:creationId xmlns:p14="http://schemas.microsoft.com/office/powerpoint/2010/main" val="2446338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990600"/>
            <a:ext cx="10363200" cy="1143000"/>
          </a:xfrm>
        </p:spPr>
        <p:txBody>
          <a:bodyPr/>
          <a:lstStyle/>
          <a:p>
            <a:r>
              <a:rPr lang="en-US" b="1" dirty="0"/>
              <a:t>B. Channel coding:</a:t>
            </a:r>
            <a:r>
              <a:rPr lang="en-US" dirty="0"/>
              <a:t/>
            </a:r>
            <a:br>
              <a:rPr lang="en-US" dirty="0"/>
            </a:br>
            <a:endParaRPr lang="en-US" dirty="0"/>
          </a:p>
        </p:txBody>
      </p:sp>
      <p:sp>
        <p:nvSpPr>
          <p:cNvPr id="3" name="Content Placeholder 2"/>
          <p:cNvSpPr>
            <a:spLocks noGrp="1"/>
          </p:cNvSpPr>
          <p:nvPr>
            <p:ph idx="1"/>
          </p:nvPr>
        </p:nvSpPr>
        <p:spPr>
          <a:xfrm>
            <a:off x="914400" y="1676400"/>
            <a:ext cx="10134600" cy="2977649"/>
          </a:xfrm>
        </p:spPr>
        <p:txBody>
          <a:bodyPr/>
          <a:lstStyle/>
          <a:p>
            <a:pPr algn="just"/>
            <a:r>
              <a:rPr lang="en-US" sz="2000" dirty="0"/>
              <a:t>The outputs of the speech coder are ordered into for error protection, </a:t>
            </a:r>
          </a:p>
          <a:p>
            <a:pPr algn="just"/>
            <a:r>
              <a:rPr lang="en-US" sz="2000" dirty="0"/>
              <a:t>Out of 260 bits in a frame, the most important 50 bits called type </a:t>
            </a:r>
            <a:r>
              <a:rPr lang="en-US" sz="2000" dirty="0" err="1"/>
              <a:t>Ia</a:t>
            </a:r>
            <a:r>
              <a:rPr lang="en-US" sz="2000" dirty="0"/>
              <a:t> bits, have 3 parity check (CRC) bits added to them to detect non-correctable errors at the receiver.</a:t>
            </a:r>
          </a:p>
          <a:p>
            <a:pPr algn="just"/>
            <a:r>
              <a:rPr lang="en-US" sz="2000" dirty="0"/>
              <a:t>The next 132 bits with first 53 are appended by 4 trailing zero bits, thus providing a data block of 189 bits. This block is then encoded for error protection using a rate ½ convolution encoder, thus providing a sequence of 378 bits.</a:t>
            </a:r>
          </a:p>
          <a:p>
            <a:pPr algn="just"/>
            <a:r>
              <a:rPr lang="en-US" sz="2000" dirty="0"/>
              <a:t>The least important 78 bits do not have error protection and concatenated to existing sequence to form a block of 456 bits in 20ms frame, data rate of speech signal becomes 22.8kbps.</a:t>
            </a:r>
          </a:p>
          <a:p>
            <a:pPr algn="just"/>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14</a:t>
            </a:fld>
            <a:endParaRPr lang="en-US"/>
          </a:p>
        </p:txBody>
      </p:sp>
      <p:sp>
        <p:nvSpPr>
          <p:cNvPr id="5" name="Rectangle 4"/>
          <p:cNvSpPr/>
          <p:nvPr/>
        </p:nvSpPr>
        <p:spPr>
          <a:xfrm>
            <a:off x="2590800" y="5334000"/>
            <a:ext cx="7391400" cy="1200329"/>
          </a:xfrm>
          <a:prstGeom prst="rect">
            <a:avLst/>
          </a:prstGeom>
        </p:spPr>
        <p:txBody>
          <a:bodyPr wrap="square">
            <a:spAutoFit/>
          </a:bodyPr>
          <a:lstStyle/>
          <a:p>
            <a:r>
              <a:rPr lang="en-US" dirty="0"/>
              <a:t>A cyclic redundancy check (</a:t>
            </a:r>
            <a:r>
              <a:rPr lang="en-US" b="1" dirty="0"/>
              <a:t>CRC</a:t>
            </a:r>
            <a:r>
              <a:rPr lang="en-US" dirty="0"/>
              <a:t>) is an error-detecting code commonly used in digital networks and storage devices to detect accidental changes to raw data. </a:t>
            </a:r>
            <a:endParaRPr lang="en-US" dirty="0"/>
          </a:p>
        </p:txBody>
      </p:sp>
    </p:spTree>
    <p:extLst>
      <p:ext uri="{BB962C8B-B14F-4D97-AF65-F5344CB8AC3E}">
        <p14:creationId xmlns:p14="http://schemas.microsoft.com/office/powerpoint/2010/main" val="2494194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52600" y="1085852"/>
            <a:ext cx="7924801" cy="4144566"/>
            <a:chOff x="1752600" y="1085852"/>
            <a:chExt cx="7924801" cy="4144566"/>
          </a:xfrm>
        </p:grpSpPr>
        <p:sp>
          <p:nvSpPr>
            <p:cNvPr id="19458" name="Text Box 19"/>
            <p:cNvSpPr txBox="1">
              <a:spLocks noChangeArrowheads="1"/>
            </p:cNvSpPr>
            <p:nvPr/>
          </p:nvSpPr>
          <p:spPr bwMode="auto">
            <a:xfrm>
              <a:off x="8763000" y="4766072"/>
              <a:ext cx="62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dirty="0"/>
                <a:t>456</a:t>
              </a:r>
            </a:p>
          </p:txBody>
        </p:sp>
        <p:sp>
          <p:nvSpPr>
            <p:cNvPr id="19463" name="Line 17"/>
            <p:cNvSpPr>
              <a:spLocks noChangeShapeType="1"/>
            </p:cNvSpPr>
            <p:nvPr/>
          </p:nvSpPr>
          <p:spPr bwMode="auto">
            <a:xfrm>
              <a:off x="8724901" y="3225405"/>
              <a:ext cx="5715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latin typeface="Gill Sans MT" panose="020B0502020104020203" pitchFamily="34" charset="0"/>
              </a:endParaRPr>
            </a:p>
          </p:txBody>
        </p:sp>
        <p:sp>
          <p:nvSpPr>
            <p:cNvPr id="19464" name="Rectangle 4"/>
            <p:cNvSpPr>
              <a:spLocks noChangeArrowheads="1"/>
            </p:cNvSpPr>
            <p:nvPr/>
          </p:nvSpPr>
          <p:spPr bwMode="auto">
            <a:xfrm>
              <a:off x="4316016" y="2880124"/>
              <a:ext cx="1722835" cy="8001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sz="2000">
                  <a:latin typeface="Gill Sans MT" panose="020B0502020104020203" pitchFamily="34" charset="0"/>
                </a:rPr>
                <a:t>Block Coder</a:t>
              </a:r>
            </a:p>
          </p:txBody>
        </p:sp>
        <p:sp>
          <p:nvSpPr>
            <p:cNvPr id="19465" name="Rectangle 5"/>
            <p:cNvSpPr>
              <a:spLocks noChangeArrowheads="1"/>
            </p:cNvSpPr>
            <p:nvPr/>
          </p:nvSpPr>
          <p:spPr bwMode="auto">
            <a:xfrm>
              <a:off x="7040165" y="2822974"/>
              <a:ext cx="1722835" cy="200025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sz="2000">
                  <a:latin typeface="Gill Sans MT" panose="020B0502020104020203" pitchFamily="34" charset="0"/>
                </a:rPr>
                <a:t>Convolution </a:t>
              </a:r>
            </a:p>
            <a:p>
              <a:pPr algn="ctr" eaLnBrk="1" hangingPunct="1"/>
              <a:r>
                <a:rPr lang="en-US" sz="2000">
                  <a:latin typeface="Gill Sans MT" panose="020B0502020104020203" pitchFamily="34" charset="0"/>
                </a:rPr>
                <a:t>Coder</a:t>
              </a:r>
            </a:p>
            <a:p>
              <a:pPr algn="ctr" eaLnBrk="1" hangingPunct="1"/>
              <a:r>
                <a:rPr lang="en-US" sz="2000">
                  <a:latin typeface="Gill Sans MT" panose="020B0502020104020203" pitchFamily="34" charset="0"/>
                </a:rPr>
                <a:t>1:2</a:t>
              </a:r>
            </a:p>
          </p:txBody>
        </p:sp>
        <p:sp>
          <p:nvSpPr>
            <p:cNvPr id="19466" name="Line 6"/>
            <p:cNvSpPr>
              <a:spLocks noChangeShapeType="1"/>
            </p:cNvSpPr>
            <p:nvPr/>
          </p:nvSpPr>
          <p:spPr bwMode="auto">
            <a:xfrm>
              <a:off x="6038851" y="3223024"/>
              <a:ext cx="10287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a:latin typeface="Gill Sans MT" panose="020B0502020104020203" pitchFamily="34" charset="0"/>
              </a:endParaRPr>
            </a:p>
          </p:txBody>
        </p:sp>
        <p:sp>
          <p:nvSpPr>
            <p:cNvPr id="19467" name="Text Box 7"/>
            <p:cNvSpPr txBox="1">
              <a:spLocks noChangeArrowheads="1"/>
            </p:cNvSpPr>
            <p:nvPr/>
          </p:nvSpPr>
          <p:spPr bwMode="auto">
            <a:xfrm>
              <a:off x="6324601" y="2822974"/>
              <a:ext cx="571500"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a:latin typeface="Gill Sans MT" panose="020B0502020104020203" pitchFamily="34" charset="0"/>
                </a:rPr>
                <a:t>53</a:t>
              </a:r>
            </a:p>
          </p:txBody>
        </p:sp>
        <p:sp>
          <p:nvSpPr>
            <p:cNvPr id="19468" name="Text Box 9"/>
            <p:cNvSpPr txBox="1">
              <a:spLocks noChangeArrowheads="1"/>
            </p:cNvSpPr>
            <p:nvPr/>
          </p:nvSpPr>
          <p:spPr bwMode="auto">
            <a:xfrm>
              <a:off x="1752600" y="2743202"/>
              <a:ext cx="2740819"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000" dirty="0">
                  <a:latin typeface="Gill Sans MT" panose="020B0502020104020203" pitchFamily="34" charset="0"/>
                </a:rPr>
                <a:t>50 very important bits</a:t>
              </a:r>
            </a:p>
          </p:txBody>
        </p:sp>
        <p:sp>
          <p:nvSpPr>
            <p:cNvPr id="19469" name="Line 10"/>
            <p:cNvSpPr>
              <a:spLocks noChangeShapeType="1"/>
            </p:cNvSpPr>
            <p:nvPr/>
          </p:nvSpPr>
          <p:spPr bwMode="auto">
            <a:xfrm>
              <a:off x="3429000" y="3280174"/>
              <a:ext cx="85725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a:latin typeface="Gill Sans MT" panose="020B0502020104020203" pitchFamily="34" charset="0"/>
              </a:endParaRPr>
            </a:p>
          </p:txBody>
        </p:sp>
        <p:sp>
          <p:nvSpPr>
            <p:cNvPr id="19470" name="Line 11"/>
            <p:cNvSpPr>
              <a:spLocks noChangeShapeType="1"/>
            </p:cNvSpPr>
            <p:nvPr/>
          </p:nvSpPr>
          <p:spPr bwMode="auto">
            <a:xfrm>
              <a:off x="3409950" y="4137424"/>
              <a:ext cx="3657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a:latin typeface="Gill Sans MT" panose="020B0502020104020203" pitchFamily="34" charset="0"/>
              </a:endParaRPr>
            </a:p>
          </p:txBody>
        </p:sp>
        <p:sp>
          <p:nvSpPr>
            <p:cNvPr id="19471" name="Text Box 12"/>
            <p:cNvSpPr txBox="1">
              <a:spLocks noChangeArrowheads="1"/>
            </p:cNvSpPr>
            <p:nvPr/>
          </p:nvSpPr>
          <p:spPr bwMode="auto">
            <a:xfrm>
              <a:off x="1752600" y="3733802"/>
              <a:ext cx="422910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000" dirty="0">
                  <a:latin typeface="Gill Sans MT" panose="020B0502020104020203" pitchFamily="34" charset="0"/>
                </a:rPr>
                <a:t>132 important bits+ 4tail bits</a:t>
              </a:r>
            </a:p>
          </p:txBody>
        </p:sp>
        <p:sp>
          <p:nvSpPr>
            <p:cNvPr id="19472" name="Text Box 14"/>
            <p:cNvSpPr txBox="1">
              <a:spLocks noChangeArrowheads="1"/>
            </p:cNvSpPr>
            <p:nvPr/>
          </p:nvSpPr>
          <p:spPr bwMode="auto">
            <a:xfrm>
              <a:off x="2827735" y="4800602"/>
              <a:ext cx="321111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000" dirty="0">
                  <a:latin typeface="Gill Sans MT" panose="020B0502020104020203" pitchFamily="34" charset="0"/>
                </a:rPr>
                <a:t>78 not so important bits</a:t>
              </a:r>
            </a:p>
          </p:txBody>
        </p:sp>
        <p:sp>
          <p:nvSpPr>
            <p:cNvPr id="19473" name="Line 15"/>
            <p:cNvSpPr>
              <a:spLocks noChangeShapeType="1"/>
            </p:cNvSpPr>
            <p:nvPr/>
          </p:nvSpPr>
          <p:spPr bwMode="auto">
            <a:xfrm>
              <a:off x="3810000" y="5223274"/>
              <a:ext cx="548640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latin typeface="Gill Sans MT" panose="020B0502020104020203" pitchFamily="34" charset="0"/>
              </a:endParaRPr>
            </a:p>
          </p:txBody>
        </p:sp>
        <p:sp>
          <p:nvSpPr>
            <p:cNvPr id="19474" name="Line 16"/>
            <p:cNvSpPr>
              <a:spLocks noChangeShapeType="1"/>
            </p:cNvSpPr>
            <p:nvPr/>
          </p:nvSpPr>
          <p:spPr bwMode="auto">
            <a:xfrm flipV="1">
              <a:off x="9296401" y="3230168"/>
              <a:ext cx="0" cy="20002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latin typeface="Gill Sans MT" panose="020B0502020104020203" pitchFamily="34" charset="0"/>
              </a:endParaRPr>
            </a:p>
          </p:txBody>
        </p:sp>
        <p:sp>
          <p:nvSpPr>
            <p:cNvPr id="19475" name="Line 18"/>
            <p:cNvSpPr>
              <a:spLocks noChangeShapeType="1"/>
            </p:cNvSpPr>
            <p:nvPr/>
          </p:nvSpPr>
          <p:spPr bwMode="auto">
            <a:xfrm>
              <a:off x="9277351" y="4080274"/>
              <a:ext cx="40005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a:latin typeface="Gill Sans MT" panose="020B0502020104020203" pitchFamily="34" charset="0"/>
              </a:endParaRPr>
            </a:p>
          </p:txBody>
        </p:sp>
        <p:sp>
          <p:nvSpPr>
            <p:cNvPr id="19476" name="Text Box 20"/>
            <p:cNvSpPr txBox="1">
              <a:spLocks noChangeArrowheads="1"/>
            </p:cNvSpPr>
            <p:nvPr/>
          </p:nvSpPr>
          <p:spPr bwMode="auto">
            <a:xfrm>
              <a:off x="8839201" y="2880124"/>
              <a:ext cx="685800"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1800" dirty="0">
                  <a:latin typeface="Gill Sans MT" panose="020B0502020104020203" pitchFamily="34" charset="0"/>
                </a:rPr>
                <a:t>378</a:t>
              </a:r>
            </a:p>
          </p:txBody>
        </p:sp>
        <p:sp>
          <p:nvSpPr>
            <p:cNvPr id="19460" name="Text Box 22"/>
            <p:cNvSpPr txBox="1">
              <a:spLocks noChangeArrowheads="1"/>
            </p:cNvSpPr>
            <p:nvPr/>
          </p:nvSpPr>
          <p:spPr bwMode="auto">
            <a:xfrm>
              <a:off x="4438650" y="1085852"/>
              <a:ext cx="2686050" cy="5078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700" b="1">
                  <a:solidFill>
                    <a:srgbClr val="FF0000"/>
                  </a:solidFill>
                </a:rPr>
                <a:t>Channel coding</a:t>
              </a:r>
            </a:p>
          </p:txBody>
        </p:sp>
        <p:sp>
          <p:nvSpPr>
            <p:cNvPr id="19461" name="Text Box 23"/>
            <p:cNvSpPr txBox="1">
              <a:spLocks noChangeArrowheads="1"/>
            </p:cNvSpPr>
            <p:nvPr/>
          </p:nvSpPr>
          <p:spPr bwMode="auto">
            <a:xfrm>
              <a:off x="3651250" y="2065303"/>
              <a:ext cx="5086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sz="2000">
                  <a:latin typeface="Gill Sans MT" panose="020B0502020104020203" pitchFamily="34" charset="0"/>
                </a:rPr>
                <a:t>13kbps*20ms = 260bits = 50+132+78</a:t>
              </a:r>
            </a:p>
          </p:txBody>
        </p:sp>
      </p:grpSp>
      <p:sp>
        <p:nvSpPr>
          <p:cNvPr id="19462" name="Slide Number Placeholder 2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531F0B54-20D7-4586-BF1C-4E96347AA673}" type="slidenum">
              <a:rPr lang="en-US" sz="1050"/>
              <a:pPr eaLnBrk="1" hangingPunct="1"/>
              <a:t>15</a:t>
            </a:fld>
            <a:endParaRPr lang="en-US" sz="1050"/>
          </a:p>
        </p:txBody>
      </p:sp>
    </p:spTree>
    <p:extLst>
      <p:ext uri="{BB962C8B-B14F-4D97-AF65-F5344CB8AC3E}">
        <p14:creationId xmlns:p14="http://schemas.microsoft.com/office/powerpoint/2010/main" val="2826936476"/>
      </p:ext>
    </p:extLst>
  </p:cSld>
  <p:clrMapOvr>
    <a:masterClrMapping/>
  </p:clrMapOvr>
  <p:transition spd="med">
    <p:spli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Slide Number Placeholder 7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5476E32C-B1BA-4D4E-A21E-112991B23AC8}" type="slidenum">
              <a:rPr lang="en-US" sz="1050"/>
              <a:pPr eaLnBrk="1" hangingPunct="1"/>
              <a:t>16</a:t>
            </a:fld>
            <a:endParaRPr lang="en-US" sz="1050"/>
          </a:p>
        </p:txBody>
      </p:sp>
      <p:sp>
        <p:nvSpPr>
          <p:cNvPr id="2" name="Rectangle 1"/>
          <p:cNvSpPr/>
          <p:nvPr/>
        </p:nvSpPr>
        <p:spPr>
          <a:xfrm>
            <a:off x="1295400" y="2743200"/>
            <a:ext cx="9131024" cy="1938992"/>
          </a:xfrm>
          <a:prstGeom prst="rect">
            <a:avLst/>
          </a:prstGeom>
        </p:spPr>
        <p:txBody>
          <a:bodyPr wrap="square">
            <a:spAutoFit/>
          </a:bodyPr>
          <a:lstStyle/>
          <a:p>
            <a:pPr algn="just"/>
            <a:r>
              <a:rPr lang="en-US" sz="2000" dirty="0">
                <a:solidFill>
                  <a:srgbClr val="000000"/>
                </a:solidFill>
                <a:latin typeface="Gill Sans MT" panose="020B0502020104020203" pitchFamily="34" charset="0"/>
              </a:rPr>
              <a:t>Interleaving is the reordering of data that is to be transmitted so that consecutive bytes of data are distributed over a larger sequence of data to reduce the effect of burst errors. The use of interleaving greatly increases the ability of error protection codes to correct for burst errors. Many of the error protection coding processes can correct for small numbers of errors, but cannot correct for errors that occur in groups.</a:t>
            </a:r>
            <a:endParaRPr lang="en-US" sz="2000" dirty="0">
              <a:latin typeface="Gill Sans MT" panose="020B0502020104020203" pitchFamily="34" charset="0"/>
            </a:endParaRPr>
          </a:p>
        </p:txBody>
      </p:sp>
      <p:sp>
        <p:nvSpPr>
          <p:cNvPr id="76" name="Title 1"/>
          <p:cNvSpPr>
            <a:spLocks noGrp="1"/>
          </p:cNvSpPr>
          <p:nvPr>
            <p:ph type="title"/>
          </p:nvPr>
        </p:nvSpPr>
        <p:spPr>
          <a:xfrm>
            <a:off x="3048000" y="1600200"/>
            <a:ext cx="5829300" cy="857250"/>
          </a:xfrm>
        </p:spPr>
        <p:txBody>
          <a:bodyPr>
            <a:normAutofit fontScale="90000"/>
          </a:bodyPr>
          <a:lstStyle/>
          <a:p>
            <a:r>
              <a:rPr lang="en-US" b="1" dirty="0"/>
              <a:t>C. </a:t>
            </a:r>
            <a:r>
              <a:rPr lang="en-US" b="1" dirty="0" smtClean="0"/>
              <a:t>Interleaving</a:t>
            </a:r>
            <a:r>
              <a:rPr lang="en-US" dirty="0"/>
              <a:t/>
            </a:r>
            <a:br>
              <a:rPr lang="en-US" dirty="0"/>
            </a:br>
            <a:endParaRPr lang="en-US" dirty="0"/>
          </a:p>
        </p:txBody>
      </p:sp>
    </p:spTree>
    <p:extLst>
      <p:ext uri="{BB962C8B-B14F-4D97-AF65-F5344CB8AC3E}">
        <p14:creationId xmlns:p14="http://schemas.microsoft.com/office/powerpoint/2010/main" val="3878498776"/>
      </p:ext>
    </p:extLst>
  </p:cSld>
  <p:clrMapOvr>
    <a:masterClrMapping/>
  </p:clrMapOvr>
  <p:transition spd="med">
    <p:pull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17</a:t>
            </a:fld>
            <a:endParaRPr lang="en-US"/>
          </a:p>
        </p:txBody>
      </p:sp>
      <p:pic>
        <p:nvPicPr>
          <p:cNvPr id="5" name="Picture 4"/>
          <p:cNvPicPr>
            <a:picLocks noChangeAspect="1"/>
          </p:cNvPicPr>
          <p:nvPr/>
        </p:nvPicPr>
        <p:blipFill>
          <a:blip r:embed="rId2"/>
          <a:stretch>
            <a:fillRect/>
          </a:stretch>
        </p:blipFill>
        <p:spPr>
          <a:xfrm>
            <a:off x="5839294" y="2131142"/>
            <a:ext cx="4694960" cy="3736257"/>
          </a:xfrm>
          <a:prstGeom prst="rect">
            <a:avLst/>
          </a:prstGeom>
        </p:spPr>
      </p:pic>
      <p:sp>
        <p:nvSpPr>
          <p:cNvPr id="6" name="Content Placeholder 2"/>
          <p:cNvSpPr>
            <a:spLocks noGrp="1"/>
          </p:cNvSpPr>
          <p:nvPr>
            <p:ph idx="1"/>
          </p:nvPr>
        </p:nvSpPr>
        <p:spPr>
          <a:xfrm>
            <a:off x="914400" y="1752600"/>
            <a:ext cx="4553646" cy="4343400"/>
          </a:xfrm>
        </p:spPr>
        <p:txBody>
          <a:bodyPr/>
          <a:lstStyle/>
          <a:p>
            <a:pPr marL="0" indent="0" algn="just">
              <a:buNone/>
            </a:pPr>
            <a:r>
              <a:rPr lang="en-US" sz="2000" b="1" dirty="0"/>
              <a:t>    First level of interleaving</a:t>
            </a:r>
          </a:p>
          <a:p>
            <a:pPr algn="just"/>
            <a:r>
              <a:rPr lang="en-US" sz="2000" dirty="0"/>
              <a:t>To minimize the effect of sudden fades on the received data, the total of 456 encoded bits within each 20ms speech frame or control message frame are broken into eight 57 bits sub blocks and they are numbered even odd according to block number. These eight consecutive blocks are spread over eight consecutive TCH time slot.</a:t>
            </a:r>
          </a:p>
          <a:p>
            <a:pPr algn="just"/>
            <a:r>
              <a:rPr lang="en-US" sz="2000" dirty="0"/>
              <a:t>In a normal burst there is space for two of these speech blocks of 57 bits. Thus, if one burst transmission is lost, there is a 25% BER for the entire 20 </a:t>
            </a:r>
            <a:r>
              <a:rPr lang="en-US" sz="2000" dirty="0" err="1"/>
              <a:t>ms</a:t>
            </a:r>
            <a:r>
              <a:rPr lang="en-US" sz="2000" dirty="0"/>
              <a:t> of speech (2/8 = 25%).</a:t>
            </a:r>
          </a:p>
          <a:p>
            <a:pPr algn="just"/>
            <a:endParaRPr lang="en-US" sz="2000" dirty="0"/>
          </a:p>
          <a:p>
            <a:pPr algn="just"/>
            <a:endParaRPr lang="en-US" sz="2000" dirty="0"/>
          </a:p>
        </p:txBody>
      </p:sp>
      <p:sp>
        <p:nvSpPr>
          <p:cNvPr id="7" name="Title 1"/>
          <p:cNvSpPr>
            <a:spLocks noGrp="1"/>
          </p:cNvSpPr>
          <p:nvPr>
            <p:ph type="title"/>
          </p:nvPr>
        </p:nvSpPr>
        <p:spPr>
          <a:xfrm>
            <a:off x="3196099" y="1257300"/>
            <a:ext cx="5829300" cy="857250"/>
          </a:xfrm>
        </p:spPr>
        <p:txBody>
          <a:bodyPr>
            <a:normAutofit fontScale="90000"/>
          </a:bodyPr>
          <a:lstStyle/>
          <a:p>
            <a:r>
              <a:rPr lang="en-US" b="1" dirty="0"/>
              <a:t>C. </a:t>
            </a:r>
            <a:r>
              <a:rPr lang="en-US" b="1" dirty="0" smtClean="0"/>
              <a:t>Interleaving</a:t>
            </a:r>
            <a:r>
              <a:rPr lang="en-US" dirty="0"/>
              <a:t/>
            </a:r>
            <a:br>
              <a:rPr lang="en-US" dirty="0"/>
            </a:br>
            <a:endParaRPr lang="en-US" dirty="0"/>
          </a:p>
        </p:txBody>
      </p:sp>
    </p:spTree>
    <p:extLst>
      <p:ext uri="{BB962C8B-B14F-4D97-AF65-F5344CB8AC3E}">
        <p14:creationId xmlns:p14="http://schemas.microsoft.com/office/powerpoint/2010/main" val="37025226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495800" y="704850"/>
            <a:ext cx="2514600" cy="514350"/>
          </a:xfrm>
        </p:spPr>
        <p:txBody>
          <a:bodyPr vert="horz" wrap="square" lIns="0" tIns="0" rIns="0" bIns="0" numCol="1" rtlCol="0" anchor="ctr" anchorCtr="0" compatLnSpc="1">
            <a:prstTxWarp prst="textNoShape">
              <a:avLst/>
            </a:prstTxWarp>
            <a:normAutofit/>
          </a:bodyPr>
          <a:lstStyle/>
          <a:p>
            <a:pPr marL="161925" indent="-161925" defTabSz="342900">
              <a:tabLst>
                <a:tab pos="542925" algn="l"/>
                <a:tab pos="1085850" algn="l"/>
                <a:tab pos="1628775" algn="l"/>
                <a:tab pos="2171700" algn="l"/>
                <a:tab pos="2714625" algn="l"/>
                <a:tab pos="3257550" algn="l"/>
                <a:tab pos="3800475" algn="l"/>
                <a:tab pos="4343400" algn="l"/>
                <a:tab pos="4886325" algn="l"/>
                <a:tab pos="5429250" algn="l"/>
                <a:tab pos="5972175" algn="l"/>
                <a:tab pos="6515100" algn="l"/>
                <a:tab pos="7058025" algn="l"/>
              </a:tabLst>
            </a:pPr>
            <a:r>
              <a:rPr lang="en-GB" sz="2700" dirty="0">
                <a:solidFill>
                  <a:srgbClr val="FF0000"/>
                </a:solidFill>
              </a:rPr>
              <a:t>Normal Burst</a:t>
            </a:r>
          </a:p>
        </p:txBody>
      </p:sp>
      <p:sp>
        <p:nvSpPr>
          <p:cNvPr id="23555" name="Rectangle 3"/>
          <p:cNvSpPr>
            <a:spLocks noGrp="1" noChangeArrowheads="1"/>
          </p:cNvSpPr>
          <p:nvPr>
            <p:ph type="body" idx="1"/>
          </p:nvPr>
        </p:nvSpPr>
        <p:spPr>
          <a:xfrm>
            <a:off x="3124200" y="1219200"/>
            <a:ext cx="5829300" cy="742950"/>
          </a:xfrm>
        </p:spPr>
        <p:txBody>
          <a:bodyPr vert="horz" wrap="square" lIns="0" tIns="0" rIns="0" bIns="0" numCol="1" rtlCol="0" anchor="t" anchorCtr="0" compatLnSpc="1">
            <a:prstTxWarp prst="textNoShape">
              <a:avLst/>
            </a:prstTxWarp>
            <a:normAutofit fontScale="92500"/>
          </a:bodyPr>
          <a:lstStyle/>
          <a:p>
            <a:pPr marL="592931" lvl="1" indent="-323850" defTabSz="342900">
              <a:tabLst>
                <a:tab pos="542925" algn="l"/>
                <a:tab pos="1085850" algn="l"/>
                <a:tab pos="1628775" algn="l"/>
                <a:tab pos="2171700" algn="l"/>
                <a:tab pos="2714625" algn="l"/>
                <a:tab pos="3257550" algn="l"/>
                <a:tab pos="3800475" algn="l"/>
                <a:tab pos="4343400" algn="l"/>
                <a:tab pos="4886325" algn="l"/>
                <a:tab pos="5429250" algn="l"/>
                <a:tab pos="5972175" algn="l"/>
                <a:tab pos="6515100" algn="l"/>
              </a:tabLst>
            </a:pPr>
            <a:r>
              <a:rPr lang="en-GB" dirty="0" smtClean="0">
                <a:solidFill>
                  <a:srgbClr val="003399"/>
                </a:solidFill>
              </a:rPr>
              <a:t>2*(3 head bit + 57 data bits + 1 </a:t>
            </a:r>
            <a:r>
              <a:rPr lang="en-GB" dirty="0" err="1" smtClean="0">
                <a:solidFill>
                  <a:srgbClr val="003399"/>
                </a:solidFill>
              </a:rPr>
              <a:t>signaling</a:t>
            </a:r>
            <a:r>
              <a:rPr lang="en-GB" dirty="0" smtClean="0">
                <a:solidFill>
                  <a:srgbClr val="003399"/>
                </a:solidFill>
              </a:rPr>
              <a:t> bit) + 26 training sequence bit + 8.25 guard bit</a:t>
            </a:r>
          </a:p>
          <a:p>
            <a:pPr marL="592931" lvl="1" indent="-323850" defTabSz="342900">
              <a:buNone/>
              <a:tabLst>
                <a:tab pos="542925" algn="l"/>
                <a:tab pos="1085850" algn="l"/>
                <a:tab pos="1628775" algn="l"/>
                <a:tab pos="2171700" algn="l"/>
                <a:tab pos="2714625" algn="l"/>
                <a:tab pos="3257550" algn="l"/>
                <a:tab pos="3800475" algn="l"/>
                <a:tab pos="4343400" algn="l"/>
                <a:tab pos="4886325" algn="l"/>
                <a:tab pos="5429250" algn="l"/>
                <a:tab pos="5972175" algn="l"/>
                <a:tab pos="6515100" algn="l"/>
              </a:tabLst>
            </a:pPr>
            <a:endParaRPr lang="en-GB" dirty="0" smtClean="0">
              <a:solidFill>
                <a:srgbClr val="003399"/>
              </a:solidFill>
            </a:endParaRPr>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452" y="1943100"/>
            <a:ext cx="6326981" cy="5715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3557"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Times New Roman" panose="02020603050405020304" pitchFamily="18" charset="0"/>
              </a:defRPr>
            </a:lvl1pPr>
            <a:lvl2pPr marL="557213" indent="-214313">
              <a:spcBef>
                <a:spcPct val="20000"/>
              </a:spcBef>
              <a:buChar char="–"/>
              <a:defRPr sz="2100">
                <a:solidFill>
                  <a:schemeClr val="tx1"/>
                </a:solidFill>
                <a:latin typeface="Times New Roman" panose="02020603050405020304" pitchFamily="18" charset="0"/>
              </a:defRPr>
            </a:lvl2pPr>
            <a:lvl3pPr marL="857250" indent="-171450">
              <a:spcBef>
                <a:spcPct val="20000"/>
              </a:spcBef>
              <a:buChar char="•"/>
              <a:defRPr sz="1800">
                <a:solidFill>
                  <a:schemeClr val="tx1"/>
                </a:solidFill>
                <a:latin typeface="Times New Roman" panose="02020603050405020304" pitchFamily="18"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spcBef>
                <a:spcPct val="0"/>
              </a:spcBef>
              <a:buFontTx/>
              <a:buNone/>
            </a:pPr>
            <a:fld id="{4AC74263-47FE-46E6-812D-2321B122BE49}" type="slidenum">
              <a:rPr lang="en-US" sz="1050"/>
              <a:pPr>
                <a:spcBef>
                  <a:spcPct val="0"/>
                </a:spcBef>
                <a:buFontTx/>
                <a:buNone/>
              </a:pPr>
              <a:t>18</a:t>
            </a:fld>
            <a:endParaRPr lang="en-US" sz="1050"/>
          </a:p>
        </p:txBody>
      </p:sp>
      <p:sp>
        <p:nvSpPr>
          <p:cNvPr id="23558" name="Rectangle 5"/>
          <p:cNvSpPr>
            <a:spLocks noChangeArrowheads="1"/>
          </p:cNvSpPr>
          <p:nvPr/>
        </p:nvSpPr>
        <p:spPr bwMode="auto">
          <a:xfrm>
            <a:off x="2057400" y="2514600"/>
            <a:ext cx="86551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 typeface="Wingdings" panose="05000000000000000000" pitchFamily="2" charset="2"/>
              <a:buChar char="ü"/>
            </a:pPr>
            <a:r>
              <a:rPr lang="en-GB" sz="2000" dirty="0"/>
              <a:t>Duration of a burst = 576.9 </a:t>
            </a:r>
            <a:r>
              <a:rPr lang="en-GB" sz="2000" dirty="0" err="1">
                <a:latin typeface="Symbol" panose="05050102010706020507" pitchFamily="18" charset="2"/>
              </a:rPr>
              <a:t>m</a:t>
            </a:r>
            <a:r>
              <a:rPr lang="en-GB" sz="2000" dirty="0" err="1"/>
              <a:t>s</a:t>
            </a:r>
            <a:r>
              <a:rPr lang="en-GB" sz="2000" dirty="0"/>
              <a:t> ≈ 0.57ms = duration of TS of TDMA frame</a:t>
            </a:r>
          </a:p>
          <a:p>
            <a:pPr eaLnBrk="1" hangingPunct="1">
              <a:spcBef>
                <a:spcPct val="0"/>
              </a:spcBef>
              <a:buFont typeface="Wingdings" panose="05000000000000000000" pitchFamily="2" charset="2"/>
              <a:buChar char="ü"/>
            </a:pPr>
            <a:r>
              <a:rPr lang="en-GB" sz="2000" dirty="0"/>
              <a:t>If a burst is lost 25% of  20ms speech is lost</a:t>
            </a:r>
            <a:endParaRPr lang="en-US" sz="2000" dirty="0"/>
          </a:p>
        </p:txBody>
      </p:sp>
      <p:sp>
        <p:nvSpPr>
          <p:cNvPr id="2" name="Rectangle 1"/>
          <p:cNvSpPr/>
          <p:nvPr/>
        </p:nvSpPr>
        <p:spPr>
          <a:xfrm>
            <a:off x="228600" y="3352800"/>
            <a:ext cx="11734800" cy="3139321"/>
          </a:xfrm>
          <a:prstGeom prst="rect">
            <a:avLst/>
          </a:prstGeom>
        </p:spPr>
        <p:txBody>
          <a:bodyPr wrap="square">
            <a:spAutoFit/>
          </a:bodyPr>
          <a:lstStyle/>
          <a:p>
            <a:pPr marL="215900" indent="-215900" defTabSz="457200">
              <a:buSzPct val="38000"/>
              <a:tabLst>
                <a:tab pos="723900" algn="l"/>
                <a:tab pos="1447800" algn="l"/>
                <a:tab pos="2171700" algn="l"/>
                <a:tab pos="2895600" algn="l"/>
                <a:tab pos="3619500" algn="l"/>
                <a:tab pos="4343400" algn="l"/>
                <a:tab pos="5067300" algn="l"/>
              </a:tabLst>
            </a:pPr>
            <a:r>
              <a:rPr lang="en-GB" sz="1800" dirty="0"/>
              <a:t>The normal burst is used to transmit  information on traffic and control (except RACH) channels. The bursts are separated through guard bands. </a:t>
            </a:r>
          </a:p>
          <a:p>
            <a:pPr marL="215900" indent="-215900" defTabSz="457200">
              <a:buSzPct val="38000"/>
              <a:tabLst>
                <a:tab pos="723900" algn="l"/>
                <a:tab pos="1447800" algn="l"/>
                <a:tab pos="2171700" algn="l"/>
                <a:tab pos="2895600" algn="l"/>
                <a:tab pos="3619500" algn="l"/>
                <a:tab pos="4343400" algn="l"/>
                <a:tab pos="5067300" algn="l"/>
              </a:tabLst>
            </a:pPr>
            <a:r>
              <a:rPr lang="en-GB" sz="1800" dirty="0" smtClean="0"/>
              <a:t>At </a:t>
            </a:r>
            <a:r>
              <a:rPr lang="en-GB" sz="1800" dirty="0"/>
              <a:t>the start and end of each burst are three tail bits which are always set to logical "0". These bits fill a short t </a:t>
            </a:r>
            <a:r>
              <a:rPr lang="en-GB" sz="1800" dirty="0" err="1"/>
              <a:t>ime</a:t>
            </a:r>
            <a:r>
              <a:rPr lang="en-GB" sz="1800" dirty="0"/>
              <a:t> span during which transmitter power is ramped up or down and during which no data transmission is possible.  </a:t>
            </a:r>
          </a:p>
          <a:p>
            <a:pPr marL="215900" indent="-215900" defTabSz="457200">
              <a:buSzPct val="38000"/>
              <a:tabLst>
                <a:tab pos="723900" algn="l"/>
                <a:tab pos="1447800" algn="l"/>
                <a:tab pos="2171700" algn="l"/>
                <a:tab pos="2895600" algn="l"/>
                <a:tab pos="3619500" algn="l"/>
                <a:tab pos="4343400" algn="l"/>
                <a:tab pos="5067300" algn="l"/>
              </a:tabLst>
            </a:pPr>
            <a:r>
              <a:rPr lang="en-GB" sz="1800" dirty="0" smtClean="0"/>
              <a:t>The </a:t>
            </a:r>
            <a:r>
              <a:rPr lang="en-GB" sz="1800" i="1" dirty="0"/>
              <a:t>Stealing Flags </a:t>
            </a:r>
            <a:r>
              <a:rPr lang="en-GB" sz="1800" dirty="0"/>
              <a:t>(SF) are signalling bits which indicate whether the burst contains traffic data or signalling data. </a:t>
            </a:r>
          </a:p>
          <a:p>
            <a:pPr marL="215900" indent="-215900" defTabSz="457200">
              <a:buSzPct val="38000"/>
              <a:tabLst>
                <a:tab pos="723900" algn="l"/>
                <a:tab pos="1447800" algn="l"/>
                <a:tab pos="2171700" algn="l"/>
                <a:tab pos="2895600" algn="l"/>
                <a:tab pos="3619500" algn="l"/>
                <a:tab pos="4343400" algn="l"/>
                <a:tab pos="5067300" algn="l"/>
              </a:tabLst>
            </a:pPr>
            <a:r>
              <a:rPr lang="en-GB" sz="1800" dirty="0" smtClean="0"/>
              <a:t>A </a:t>
            </a:r>
            <a:r>
              <a:rPr lang="en-GB" sz="1800" dirty="0"/>
              <a:t>normal burst contains besides the synchronization and signalling bits two blocks of 57 bits each of error-protected and channel encoded user data separated by a 26-bit </a:t>
            </a:r>
            <a:r>
              <a:rPr lang="en-GB" sz="1800" dirty="0" err="1"/>
              <a:t>midamble</a:t>
            </a:r>
            <a:r>
              <a:rPr lang="en-GB" sz="1800" dirty="0"/>
              <a:t>. </a:t>
            </a:r>
          </a:p>
          <a:p>
            <a:pPr marL="215900" indent="-215900" defTabSz="457200">
              <a:buSzPct val="38000"/>
              <a:tabLst>
                <a:tab pos="723900" algn="l"/>
                <a:tab pos="1447800" algn="l"/>
                <a:tab pos="2171700" algn="l"/>
                <a:tab pos="2895600" algn="l"/>
                <a:tab pos="3619500" algn="l"/>
                <a:tab pos="4343400" algn="l"/>
                <a:tab pos="5067300" algn="l"/>
              </a:tabLst>
            </a:pPr>
            <a:r>
              <a:rPr lang="en-GB" sz="1800" dirty="0" smtClean="0"/>
              <a:t>This </a:t>
            </a:r>
            <a:r>
              <a:rPr lang="en-GB" sz="1800" dirty="0" err="1"/>
              <a:t>midamble</a:t>
            </a:r>
            <a:r>
              <a:rPr lang="en-GB" sz="1800" dirty="0"/>
              <a:t> consists of predefined, known bit patterns, the training sequences (discussed in detail later), which are used for channel estimation to optimize reception with an equalizer and for synchronization. With the help of these training sequences, the equalizer eliminates or reduces the </a:t>
            </a:r>
            <a:r>
              <a:rPr lang="en-GB" sz="1800" dirty="0" err="1"/>
              <a:t>intersymbol</a:t>
            </a:r>
            <a:r>
              <a:rPr lang="en-GB" sz="1800" dirty="0"/>
              <a:t> interferences which are caused by </a:t>
            </a:r>
            <a:r>
              <a:rPr lang="en-GB" sz="1800" dirty="0" err="1"/>
              <a:t>propogation</a:t>
            </a:r>
            <a:r>
              <a:rPr lang="en-GB" sz="1800" dirty="0"/>
              <a:t> time difference of the multipath </a:t>
            </a:r>
            <a:r>
              <a:rPr lang="en-GB" sz="1800" dirty="0" err="1"/>
              <a:t>propogation</a:t>
            </a:r>
            <a:r>
              <a:rPr lang="en-GB" sz="1800" dirty="0"/>
              <a:t>. </a:t>
            </a:r>
            <a:endParaRPr lang="en-GB" sz="1800" i="1" dirty="0"/>
          </a:p>
        </p:txBody>
      </p:sp>
    </p:spTree>
    <p:extLst>
      <p:ext uri="{BB962C8B-B14F-4D97-AF65-F5344CB8AC3E}">
        <p14:creationId xmlns:p14="http://schemas.microsoft.com/office/powerpoint/2010/main" val="3814047912"/>
      </p:ext>
    </p:extLst>
  </p:cSld>
  <p:clrMapOvr>
    <a:masterClrMapping/>
  </p:clrMapOvr>
  <p:transition spd="med">
    <p:wedg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10363200" cy="1143000"/>
          </a:xfrm>
        </p:spPr>
        <p:txBody>
          <a:bodyPr/>
          <a:lstStyle/>
          <a:p>
            <a:r>
              <a:rPr lang="en-US" b="1" dirty="0"/>
              <a:t>Second level of interleaving</a:t>
            </a:r>
            <a:endParaRPr lang="en-US" dirty="0"/>
          </a:p>
        </p:txBody>
      </p:sp>
      <p:sp>
        <p:nvSpPr>
          <p:cNvPr id="3" name="Content Placeholder 2"/>
          <p:cNvSpPr>
            <a:spLocks noGrp="1"/>
          </p:cNvSpPr>
          <p:nvPr>
            <p:ph idx="1"/>
          </p:nvPr>
        </p:nvSpPr>
        <p:spPr>
          <a:xfrm>
            <a:off x="990600" y="2057400"/>
            <a:ext cx="9906000" cy="3657600"/>
          </a:xfrm>
        </p:spPr>
        <p:txBody>
          <a:bodyPr/>
          <a:lstStyle/>
          <a:p>
            <a:pPr algn="just"/>
            <a:r>
              <a:rPr lang="en-US" sz="2200" dirty="0"/>
              <a:t>If only one level of interleaving is used, a loss of this burst results in a total loss of 25%. This is too much for the channel decoder to correct. A second level of interleaving can be introduced to further reduce the possible BER to 12.5%. Instead of sending two blocks of 57 bits from the same 20 </a:t>
            </a:r>
            <a:r>
              <a:rPr lang="en-US" sz="2200" dirty="0" err="1"/>
              <a:t>ms</a:t>
            </a:r>
            <a:r>
              <a:rPr lang="en-US" sz="2200" dirty="0"/>
              <a:t> of speech within one burst, a block from one 20 </a:t>
            </a:r>
            <a:r>
              <a:rPr lang="en-US" sz="2200" dirty="0" err="1"/>
              <a:t>ms</a:t>
            </a:r>
            <a:r>
              <a:rPr lang="en-US" sz="2200" dirty="0"/>
              <a:t> and a block from next sample of 20 </a:t>
            </a:r>
            <a:r>
              <a:rPr lang="en-US" sz="2200" dirty="0" err="1"/>
              <a:t>ms</a:t>
            </a:r>
            <a:r>
              <a:rPr lang="en-US" sz="2200" dirty="0"/>
              <a:t> are sent together. A delay is introduced in the system when the MS must wait for the next 20 </a:t>
            </a:r>
            <a:r>
              <a:rPr lang="en-US" sz="2200" dirty="0" err="1"/>
              <a:t>ms</a:t>
            </a:r>
            <a:r>
              <a:rPr lang="en-US" sz="2200" dirty="0"/>
              <a:t> of speech. However, the system can now afford to loose a whole burst, out of eight, as the loss is only 12.5% of the total bits from each 20ms speech frame. 12.5% is the maximum loss level that channel decoder can correct.</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19</a:t>
            </a:fld>
            <a:endParaRPr lang="en-US"/>
          </a:p>
        </p:txBody>
      </p:sp>
    </p:spTree>
    <p:extLst>
      <p:ext uri="{BB962C8B-B14F-4D97-AF65-F5344CB8AC3E}">
        <p14:creationId xmlns:p14="http://schemas.microsoft.com/office/powerpoint/2010/main" val="3667586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1800" dirty="0"/>
              <a:t>Cellular Wireless Networks </a:t>
            </a:r>
          </a:p>
          <a:p>
            <a:pPr lvl="1">
              <a:buFont typeface="Gill Sans MT" panose="020B0502020104020203" pitchFamily="34" charset="0"/>
              <a:buChar char="–"/>
            </a:pPr>
            <a:r>
              <a:rPr lang="en-US" sz="1800" dirty="0"/>
              <a:t>Open Loop Power Control </a:t>
            </a:r>
            <a:r>
              <a:rPr lang="en-US" sz="1800" dirty="0" err="1"/>
              <a:t>vs</a:t>
            </a:r>
            <a:r>
              <a:rPr lang="en-US" sz="1800" dirty="0"/>
              <a:t> Closed Loop Power Control</a:t>
            </a:r>
          </a:p>
          <a:p>
            <a:pPr lvl="1">
              <a:buFont typeface="Gill Sans MT" panose="020B0502020104020203" pitchFamily="34" charset="0"/>
              <a:buChar char="–"/>
            </a:pPr>
            <a:r>
              <a:rPr lang="en-US" sz="1800" dirty="0"/>
              <a:t>TDMA format</a:t>
            </a:r>
          </a:p>
          <a:p>
            <a:pPr lvl="1">
              <a:buFont typeface="Gill Sans MT" panose="020B0502020104020203" pitchFamily="34" charset="0"/>
              <a:buChar char="–"/>
            </a:pPr>
            <a:r>
              <a:rPr lang="en-US" sz="1800" dirty="0"/>
              <a:t>GSM Speech Processing</a:t>
            </a:r>
          </a:p>
        </p:txBody>
      </p:sp>
      <p:sp>
        <p:nvSpPr>
          <p:cNvPr id="4" name="Rectangle 3"/>
          <p:cNvSpPr/>
          <p:nvPr/>
        </p:nvSpPr>
        <p:spPr>
          <a:xfrm>
            <a:off x="457200" y="6248400"/>
            <a:ext cx="11430000" cy="400110"/>
          </a:xfrm>
          <a:prstGeom prst="rect">
            <a:avLst/>
          </a:prstGeom>
        </p:spPr>
        <p:txBody>
          <a:bodyPr wrap="square">
            <a:spAutoFit/>
          </a:bodyPr>
          <a:lstStyle/>
          <a:p>
            <a:pPr algn="ctr"/>
            <a:r>
              <a:rPr lang="en-US" sz="2000" dirty="0"/>
              <a:t>https://www.mathworks.com/help/comm/ug/gsm-tdma-frame-parameterization-for-waveform-generation.html</a:t>
            </a:r>
            <a:endParaRPr lang="en-US" sz="2000" dirty="0"/>
          </a:p>
        </p:txBody>
      </p:sp>
    </p:spTree>
    <p:extLst>
      <p:ext uri="{BB962C8B-B14F-4D97-AF65-F5344CB8AC3E}">
        <p14:creationId xmlns:p14="http://schemas.microsoft.com/office/powerpoint/2010/main" val="2816429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20</a:t>
            </a:fld>
            <a:endParaRPr lang="en-US"/>
          </a:p>
        </p:txBody>
      </p:sp>
      <p:pic>
        <p:nvPicPr>
          <p:cNvPr id="5" name="Picture 4"/>
          <p:cNvPicPr>
            <a:picLocks noChangeAspect="1"/>
          </p:cNvPicPr>
          <p:nvPr/>
        </p:nvPicPr>
        <p:blipFill>
          <a:blip r:embed="rId2"/>
          <a:stretch>
            <a:fillRect/>
          </a:stretch>
        </p:blipFill>
        <p:spPr>
          <a:xfrm>
            <a:off x="3752850" y="1646105"/>
            <a:ext cx="4686300" cy="4240346"/>
          </a:xfrm>
          <a:prstGeom prst="rect">
            <a:avLst/>
          </a:prstGeom>
        </p:spPr>
      </p:pic>
      <p:sp>
        <p:nvSpPr>
          <p:cNvPr id="6" name="Title 1"/>
          <p:cNvSpPr>
            <a:spLocks noGrp="1"/>
          </p:cNvSpPr>
          <p:nvPr>
            <p:ph type="title"/>
          </p:nvPr>
        </p:nvSpPr>
        <p:spPr>
          <a:xfrm>
            <a:off x="1521883" y="533400"/>
            <a:ext cx="8477250" cy="1009650"/>
          </a:xfrm>
        </p:spPr>
        <p:txBody>
          <a:bodyPr/>
          <a:lstStyle/>
          <a:p>
            <a:r>
              <a:rPr lang="en-US" b="1" dirty="0"/>
              <a:t>Second level of interleaving</a:t>
            </a:r>
            <a:endParaRPr lang="en-US" dirty="0"/>
          </a:p>
        </p:txBody>
      </p:sp>
    </p:spTree>
    <p:extLst>
      <p:ext uri="{BB962C8B-B14F-4D97-AF65-F5344CB8AC3E}">
        <p14:creationId xmlns:p14="http://schemas.microsoft.com/office/powerpoint/2010/main" val="2312391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4"/>
          <p:cNvGrpSpPr>
            <a:grpSpLocks/>
          </p:cNvGrpSpPr>
          <p:nvPr/>
        </p:nvGrpSpPr>
        <p:grpSpPr bwMode="auto">
          <a:xfrm>
            <a:off x="3524251" y="1543050"/>
            <a:ext cx="5248275" cy="4400550"/>
            <a:chOff x="536" y="275"/>
            <a:chExt cx="4418" cy="3761"/>
          </a:xfrm>
        </p:grpSpPr>
        <p:sp>
          <p:nvSpPr>
            <p:cNvPr id="22532" name="Line 5"/>
            <p:cNvSpPr>
              <a:spLocks noChangeShapeType="1"/>
            </p:cNvSpPr>
            <p:nvPr/>
          </p:nvSpPr>
          <p:spPr bwMode="auto">
            <a:xfrm>
              <a:off x="577" y="275"/>
              <a:ext cx="43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3" name="Line 6"/>
            <p:cNvSpPr>
              <a:spLocks noChangeShapeType="1"/>
            </p:cNvSpPr>
            <p:nvPr/>
          </p:nvSpPr>
          <p:spPr bwMode="auto">
            <a:xfrm>
              <a:off x="557" y="547"/>
              <a:ext cx="43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4" name="Line 7"/>
            <p:cNvSpPr>
              <a:spLocks noChangeShapeType="1"/>
            </p:cNvSpPr>
            <p:nvPr/>
          </p:nvSpPr>
          <p:spPr bwMode="auto">
            <a:xfrm>
              <a:off x="1109" y="286"/>
              <a:ext cx="0" cy="2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5" name="Line 8"/>
            <p:cNvSpPr>
              <a:spLocks noChangeShapeType="1"/>
            </p:cNvSpPr>
            <p:nvPr/>
          </p:nvSpPr>
          <p:spPr bwMode="auto">
            <a:xfrm>
              <a:off x="4442" y="275"/>
              <a:ext cx="0"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6" name="Line 9"/>
            <p:cNvSpPr>
              <a:spLocks noChangeShapeType="1"/>
            </p:cNvSpPr>
            <p:nvPr/>
          </p:nvSpPr>
          <p:spPr bwMode="auto">
            <a:xfrm>
              <a:off x="2750" y="275"/>
              <a:ext cx="0"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37" name="AutoShape 10"/>
            <p:cNvSpPr>
              <a:spLocks noChangeArrowheads="1"/>
            </p:cNvSpPr>
            <p:nvPr/>
          </p:nvSpPr>
          <p:spPr bwMode="auto">
            <a:xfrm>
              <a:off x="1529" y="959"/>
              <a:ext cx="554" cy="251"/>
            </a:xfrm>
            <a:prstGeom prst="roundRect">
              <a:avLst>
                <a:gd name="adj" fmla="val 352"/>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38" name="AutoShape 11"/>
            <p:cNvSpPr>
              <a:spLocks noChangeArrowheads="1"/>
            </p:cNvSpPr>
            <p:nvPr/>
          </p:nvSpPr>
          <p:spPr bwMode="auto">
            <a:xfrm>
              <a:off x="3417" y="949"/>
              <a:ext cx="554" cy="251"/>
            </a:xfrm>
            <a:prstGeom prst="roundRect">
              <a:avLst>
                <a:gd name="adj" fmla="val 352"/>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39" name="Line 12"/>
            <p:cNvSpPr>
              <a:spLocks noChangeShapeType="1"/>
            </p:cNvSpPr>
            <p:nvPr/>
          </p:nvSpPr>
          <p:spPr bwMode="auto">
            <a:xfrm>
              <a:off x="567" y="1644"/>
              <a:ext cx="43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40" name="Line 13"/>
            <p:cNvSpPr>
              <a:spLocks noChangeShapeType="1"/>
            </p:cNvSpPr>
            <p:nvPr/>
          </p:nvSpPr>
          <p:spPr bwMode="auto">
            <a:xfrm>
              <a:off x="546" y="1916"/>
              <a:ext cx="4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41" name="Line 14"/>
            <p:cNvSpPr>
              <a:spLocks noChangeShapeType="1"/>
            </p:cNvSpPr>
            <p:nvPr/>
          </p:nvSpPr>
          <p:spPr bwMode="auto">
            <a:xfrm>
              <a:off x="1099" y="1654"/>
              <a:ext cx="0" cy="2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42" name="Line 15"/>
            <p:cNvSpPr>
              <a:spLocks noChangeShapeType="1"/>
            </p:cNvSpPr>
            <p:nvPr/>
          </p:nvSpPr>
          <p:spPr bwMode="auto">
            <a:xfrm>
              <a:off x="4432" y="1644"/>
              <a:ext cx="0"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43" name="Line 16"/>
            <p:cNvSpPr>
              <a:spLocks noChangeShapeType="1"/>
            </p:cNvSpPr>
            <p:nvPr/>
          </p:nvSpPr>
          <p:spPr bwMode="auto">
            <a:xfrm>
              <a:off x="2638" y="1634"/>
              <a:ext cx="0" cy="2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44" name="Line 17"/>
            <p:cNvSpPr>
              <a:spLocks noChangeShapeType="1"/>
            </p:cNvSpPr>
            <p:nvPr/>
          </p:nvSpPr>
          <p:spPr bwMode="auto">
            <a:xfrm>
              <a:off x="2914" y="1654"/>
              <a:ext cx="0" cy="2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545" name="AutoShape 18"/>
            <p:cNvSpPr>
              <a:spLocks noChangeArrowheads="1"/>
            </p:cNvSpPr>
            <p:nvPr/>
          </p:nvSpPr>
          <p:spPr bwMode="auto">
            <a:xfrm>
              <a:off x="1386" y="2438"/>
              <a:ext cx="111" cy="260"/>
            </a:xfrm>
            <a:prstGeom prst="roundRect">
              <a:avLst>
                <a:gd name="adj" fmla="val 806"/>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46" name="AutoShape 19"/>
            <p:cNvSpPr>
              <a:spLocks noChangeArrowheads="1"/>
            </p:cNvSpPr>
            <p:nvPr/>
          </p:nvSpPr>
          <p:spPr bwMode="auto">
            <a:xfrm>
              <a:off x="1508" y="243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47" name="AutoShape 20"/>
            <p:cNvSpPr>
              <a:spLocks noChangeArrowheads="1"/>
            </p:cNvSpPr>
            <p:nvPr/>
          </p:nvSpPr>
          <p:spPr bwMode="auto">
            <a:xfrm>
              <a:off x="1631" y="2438"/>
              <a:ext cx="113"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48" name="AutoShape 21"/>
            <p:cNvSpPr>
              <a:spLocks noChangeArrowheads="1"/>
            </p:cNvSpPr>
            <p:nvPr/>
          </p:nvSpPr>
          <p:spPr bwMode="auto">
            <a:xfrm>
              <a:off x="1755" y="243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49" name="AutoShape 22"/>
            <p:cNvSpPr>
              <a:spLocks noChangeArrowheads="1"/>
            </p:cNvSpPr>
            <p:nvPr/>
          </p:nvSpPr>
          <p:spPr bwMode="auto">
            <a:xfrm>
              <a:off x="1858" y="243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0" name="AutoShape 23"/>
            <p:cNvSpPr>
              <a:spLocks noChangeArrowheads="1"/>
            </p:cNvSpPr>
            <p:nvPr/>
          </p:nvSpPr>
          <p:spPr bwMode="auto">
            <a:xfrm>
              <a:off x="1980" y="2438"/>
              <a:ext cx="112" cy="260"/>
            </a:xfrm>
            <a:prstGeom prst="roundRect">
              <a:avLst>
                <a:gd name="adj" fmla="val 806"/>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1" name="AutoShape 24"/>
            <p:cNvSpPr>
              <a:spLocks noChangeArrowheads="1"/>
            </p:cNvSpPr>
            <p:nvPr/>
          </p:nvSpPr>
          <p:spPr bwMode="auto">
            <a:xfrm>
              <a:off x="2104" y="243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2" name="AutoShape 25"/>
            <p:cNvSpPr>
              <a:spLocks noChangeArrowheads="1"/>
            </p:cNvSpPr>
            <p:nvPr/>
          </p:nvSpPr>
          <p:spPr bwMode="auto">
            <a:xfrm>
              <a:off x="2226" y="243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3" name="AutoShape 26"/>
            <p:cNvSpPr>
              <a:spLocks noChangeArrowheads="1"/>
            </p:cNvSpPr>
            <p:nvPr/>
          </p:nvSpPr>
          <p:spPr bwMode="auto">
            <a:xfrm>
              <a:off x="3273" y="2448"/>
              <a:ext cx="112" cy="260"/>
            </a:xfrm>
            <a:prstGeom prst="roundRect">
              <a:avLst>
                <a:gd name="adj" fmla="val 806"/>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4" name="AutoShape 27"/>
            <p:cNvSpPr>
              <a:spLocks noChangeArrowheads="1"/>
            </p:cNvSpPr>
            <p:nvPr/>
          </p:nvSpPr>
          <p:spPr bwMode="auto">
            <a:xfrm>
              <a:off x="3396" y="244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5" name="AutoShape 28"/>
            <p:cNvSpPr>
              <a:spLocks noChangeArrowheads="1"/>
            </p:cNvSpPr>
            <p:nvPr/>
          </p:nvSpPr>
          <p:spPr bwMode="auto">
            <a:xfrm>
              <a:off x="3519" y="244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6" name="AutoShape 29"/>
            <p:cNvSpPr>
              <a:spLocks noChangeArrowheads="1"/>
            </p:cNvSpPr>
            <p:nvPr/>
          </p:nvSpPr>
          <p:spPr bwMode="auto">
            <a:xfrm>
              <a:off x="3642" y="2448"/>
              <a:ext cx="113"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7" name="AutoShape 30"/>
            <p:cNvSpPr>
              <a:spLocks noChangeArrowheads="1"/>
            </p:cNvSpPr>
            <p:nvPr/>
          </p:nvSpPr>
          <p:spPr bwMode="auto">
            <a:xfrm>
              <a:off x="3745" y="244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8" name="AutoShape 31"/>
            <p:cNvSpPr>
              <a:spLocks noChangeArrowheads="1"/>
            </p:cNvSpPr>
            <p:nvPr/>
          </p:nvSpPr>
          <p:spPr bwMode="auto">
            <a:xfrm>
              <a:off x="3868" y="2448"/>
              <a:ext cx="112" cy="260"/>
            </a:xfrm>
            <a:prstGeom prst="roundRect">
              <a:avLst>
                <a:gd name="adj" fmla="val 806"/>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59" name="AutoShape 32"/>
            <p:cNvSpPr>
              <a:spLocks noChangeArrowheads="1"/>
            </p:cNvSpPr>
            <p:nvPr/>
          </p:nvSpPr>
          <p:spPr bwMode="auto">
            <a:xfrm>
              <a:off x="3991" y="244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0" name="AutoShape 33"/>
            <p:cNvSpPr>
              <a:spLocks noChangeArrowheads="1"/>
            </p:cNvSpPr>
            <p:nvPr/>
          </p:nvSpPr>
          <p:spPr bwMode="auto">
            <a:xfrm>
              <a:off x="4114" y="2448"/>
              <a:ext cx="112" cy="260"/>
            </a:xfrm>
            <a:prstGeom prst="roundRect">
              <a:avLst>
                <a:gd name="adj" fmla="val 80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1" name="AutoShape 34"/>
            <p:cNvSpPr>
              <a:spLocks noChangeArrowheads="1"/>
            </p:cNvSpPr>
            <p:nvPr/>
          </p:nvSpPr>
          <p:spPr bwMode="auto">
            <a:xfrm>
              <a:off x="1399" y="3240"/>
              <a:ext cx="279"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2" name="AutoShape 35"/>
            <p:cNvSpPr>
              <a:spLocks noChangeArrowheads="1"/>
            </p:cNvSpPr>
            <p:nvPr/>
          </p:nvSpPr>
          <p:spPr bwMode="auto">
            <a:xfrm>
              <a:off x="1679"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3" name="AutoShape 36"/>
            <p:cNvSpPr>
              <a:spLocks noChangeArrowheads="1"/>
            </p:cNvSpPr>
            <p:nvPr/>
          </p:nvSpPr>
          <p:spPr bwMode="auto">
            <a:xfrm>
              <a:off x="1960"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4" name="AutoShape 37"/>
            <p:cNvSpPr>
              <a:spLocks noChangeArrowheads="1"/>
            </p:cNvSpPr>
            <p:nvPr/>
          </p:nvSpPr>
          <p:spPr bwMode="auto">
            <a:xfrm>
              <a:off x="2241"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5" name="AutoShape 38"/>
            <p:cNvSpPr>
              <a:spLocks noChangeArrowheads="1"/>
            </p:cNvSpPr>
            <p:nvPr/>
          </p:nvSpPr>
          <p:spPr bwMode="auto">
            <a:xfrm>
              <a:off x="2523"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6" name="AutoShape 39"/>
            <p:cNvSpPr>
              <a:spLocks noChangeArrowheads="1"/>
            </p:cNvSpPr>
            <p:nvPr/>
          </p:nvSpPr>
          <p:spPr bwMode="auto">
            <a:xfrm>
              <a:off x="1399" y="3240"/>
              <a:ext cx="279" cy="263"/>
            </a:xfrm>
            <a:prstGeom prst="roundRect">
              <a:avLst>
                <a:gd name="adj" fmla="val 333"/>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7" name="AutoShape 40"/>
            <p:cNvSpPr>
              <a:spLocks noChangeArrowheads="1"/>
            </p:cNvSpPr>
            <p:nvPr/>
          </p:nvSpPr>
          <p:spPr bwMode="auto">
            <a:xfrm>
              <a:off x="1679"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8" name="AutoShape 41"/>
            <p:cNvSpPr>
              <a:spLocks noChangeArrowheads="1"/>
            </p:cNvSpPr>
            <p:nvPr/>
          </p:nvSpPr>
          <p:spPr bwMode="auto">
            <a:xfrm>
              <a:off x="1960"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69" name="AutoShape 42"/>
            <p:cNvSpPr>
              <a:spLocks noChangeArrowheads="1"/>
            </p:cNvSpPr>
            <p:nvPr/>
          </p:nvSpPr>
          <p:spPr bwMode="auto">
            <a:xfrm>
              <a:off x="2242"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70" name="AutoShape 43"/>
            <p:cNvSpPr>
              <a:spLocks noChangeArrowheads="1"/>
            </p:cNvSpPr>
            <p:nvPr/>
          </p:nvSpPr>
          <p:spPr bwMode="auto">
            <a:xfrm>
              <a:off x="2523" y="3240"/>
              <a:ext cx="280" cy="263"/>
            </a:xfrm>
            <a:prstGeom prst="roundRect">
              <a:avLst>
                <a:gd name="adj" fmla="val 333"/>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71" name="AutoShape 44"/>
            <p:cNvSpPr>
              <a:spLocks noChangeArrowheads="1"/>
            </p:cNvSpPr>
            <p:nvPr/>
          </p:nvSpPr>
          <p:spPr bwMode="auto">
            <a:xfrm>
              <a:off x="2803" y="3240"/>
              <a:ext cx="280" cy="263"/>
            </a:xfrm>
            <a:prstGeom prst="roundRect">
              <a:avLst>
                <a:gd name="adj" fmla="val 333"/>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72" name="AutoShape 45"/>
            <p:cNvSpPr>
              <a:spLocks noChangeArrowheads="1"/>
            </p:cNvSpPr>
            <p:nvPr/>
          </p:nvSpPr>
          <p:spPr bwMode="auto">
            <a:xfrm>
              <a:off x="3085"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73" name="AutoShape 46"/>
            <p:cNvSpPr>
              <a:spLocks noChangeArrowheads="1"/>
            </p:cNvSpPr>
            <p:nvPr/>
          </p:nvSpPr>
          <p:spPr bwMode="auto">
            <a:xfrm>
              <a:off x="3366"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74" name="AutoShape 47"/>
            <p:cNvSpPr>
              <a:spLocks noChangeArrowheads="1"/>
            </p:cNvSpPr>
            <p:nvPr/>
          </p:nvSpPr>
          <p:spPr bwMode="auto">
            <a:xfrm>
              <a:off x="3647"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75" name="AutoShape 48"/>
            <p:cNvSpPr>
              <a:spLocks noChangeArrowheads="1"/>
            </p:cNvSpPr>
            <p:nvPr/>
          </p:nvSpPr>
          <p:spPr bwMode="auto">
            <a:xfrm>
              <a:off x="3928"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76" name="Text Box 49"/>
            <p:cNvSpPr txBox="1">
              <a:spLocks noChangeArrowheads="1"/>
            </p:cNvSpPr>
            <p:nvPr/>
          </p:nvSpPr>
          <p:spPr bwMode="auto">
            <a:xfrm>
              <a:off x="2039" y="3288"/>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3</a:t>
              </a:r>
            </a:p>
          </p:txBody>
        </p:sp>
        <p:sp>
          <p:nvSpPr>
            <p:cNvPr id="22577" name="Text Box 50"/>
            <p:cNvSpPr txBox="1">
              <a:spLocks noChangeArrowheads="1"/>
            </p:cNvSpPr>
            <p:nvPr/>
          </p:nvSpPr>
          <p:spPr bwMode="auto">
            <a:xfrm>
              <a:off x="2333" y="3269"/>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4</a:t>
              </a:r>
            </a:p>
          </p:txBody>
        </p:sp>
        <p:sp>
          <p:nvSpPr>
            <p:cNvPr id="22578" name="Text Box 51"/>
            <p:cNvSpPr txBox="1">
              <a:spLocks noChangeArrowheads="1"/>
            </p:cNvSpPr>
            <p:nvPr/>
          </p:nvSpPr>
          <p:spPr bwMode="auto">
            <a:xfrm>
              <a:off x="3457" y="3270"/>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8</a:t>
              </a:r>
            </a:p>
          </p:txBody>
        </p:sp>
        <p:sp>
          <p:nvSpPr>
            <p:cNvPr id="22579" name="Text Box 52"/>
            <p:cNvSpPr txBox="1">
              <a:spLocks noChangeArrowheads="1"/>
            </p:cNvSpPr>
            <p:nvPr/>
          </p:nvSpPr>
          <p:spPr bwMode="auto">
            <a:xfrm>
              <a:off x="3151" y="3270"/>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7</a:t>
              </a:r>
            </a:p>
          </p:txBody>
        </p:sp>
        <p:sp>
          <p:nvSpPr>
            <p:cNvPr id="22580" name="Text Box 53"/>
            <p:cNvSpPr txBox="1">
              <a:spLocks noChangeArrowheads="1"/>
            </p:cNvSpPr>
            <p:nvPr/>
          </p:nvSpPr>
          <p:spPr bwMode="auto">
            <a:xfrm>
              <a:off x="2883" y="3282"/>
              <a:ext cx="61" cy="148"/>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6</a:t>
              </a:r>
            </a:p>
          </p:txBody>
        </p:sp>
        <p:sp>
          <p:nvSpPr>
            <p:cNvPr id="22581" name="Text Box 54"/>
            <p:cNvSpPr txBox="1">
              <a:spLocks noChangeArrowheads="1"/>
            </p:cNvSpPr>
            <p:nvPr/>
          </p:nvSpPr>
          <p:spPr bwMode="auto">
            <a:xfrm>
              <a:off x="2589" y="3288"/>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5</a:t>
              </a:r>
            </a:p>
          </p:txBody>
        </p:sp>
        <p:sp>
          <p:nvSpPr>
            <p:cNvPr id="22582" name="Text Box 55"/>
            <p:cNvSpPr txBox="1">
              <a:spLocks noChangeArrowheads="1"/>
            </p:cNvSpPr>
            <p:nvPr/>
          </p:nvSpPr>
          <p:spPr bwMode="auto">
            <a:xfrm>
              <a:off x="1484" y="3282"/>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1</a:t>
              </a:r>
            </a:p>
          </p:txBody>
        </p:sp>
        <p:sp>
          <p:nvSpPr>
            <p:cNvPr id="22583" name="Text Box 56"/>
            <p:cNvSpPr txBox="1">
              <a:spLocks noChangeArrowheads="1"/>
            </p:cNvSpPr>
            <p:nvPr/>
          </p:nvSpPr>
          <p:spPr bwMode="auto">
            <a:xfrm>
              <a:off x="1783" y="3282"/>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2</a:t>
              </a:r>
            </a:p>
          </p:txBody>
        </p:sp>
        <p:sp>
          <p:nvSpPr>
            <p:cNvPr id="22584" name="AutoShape 57"/>
            <p:cNvSpPr>
              <a:spLocks noChangeArrowheads="1"/>
            </p:cNvSpPr>
            <p:nvPr/>
          </p:nvSpPr>
          <p:spPr bwMode="auto">
            <a:xfrm>
              <a:off x="1223" y="3773"/>
              <a:ext cx="778" cy="263"/>
            </a:xfrm>
            <a:prstGeom prst="roundRect">
              <a:avLst>
                <a:gd name="adj" fmla="val 333"/>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85" name="AutoShape 58"/>
            <p:cNvSpPr>
              <a:spLocks noChangeArrowheads="1"/>
            </p:cNvSpPr>
            <p:nvPr/>
          </p:nvSpPr>
          <p:spPr bwMode="auto">
            <a:xfrm>
              <a:off x="2001" y="3773"/>
              <a:ext cx="337" cy="263"/>
            </a:xfrm>
            <a:prstGeom prst="roundRect">
              <a:avLst>
                <a:gd name="adj" fmla="val 333"/>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86" name="AutoShape 59"/>
            <p:cNvSpPr>
              <a:spLocks noChangeArrowheads="1"/>
            </p:cNvSpPr>
            <p:nvPr/>
          </p:nvSpPr>
          <p:spPr bwMode="auto">
            <a:xfrm>
              <a:off x="3027" y="3773"/>
              <a:ext cx="267" cy="263"/>
            </a:xfrm>
            <a:prstGeom prst="roundRect">
              <a:avLst>
                <a:gd name="adj" fmla="val 338"/>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87" name="AutoShape 60"/>
            <p:cNvSpPr>
              <a:spLocks noChangeArrowheads="1"/>
            </p:cNvSpPr>
            <p:nvPr/>
          </p:nvSpPr>
          <p:spPr bwMode="auto">
            <a:xfrm>
              <a:off x="4176" y="3773"/>
              <a:ext cx="225" cy="263"/>
            </a:xfrm>
            <a:prstGeom prst="roundRect">
              <a:avLst>
                <a:gd name="adj" fmla="val 403"/>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88" name="AutoShape 61"/>
            <p:cNvSpPr>
              <a:spLocks noChangeArrowheads="1"/>
            </p:cNvSpPr>
            <p:nvPr/>
          </p:nvSpPr>
          <p:spPr bwMode="auto">
            <a:xfrm>
              <a:off x="966" y="3773"/>
              <a:ext cx="246" cy="263"/>
            </a:xfrm>
            <a:prstGeom prst="roundRect">
              <a:avLst>
                <a:gd name="adj" fmla="val 370"/>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89" name="AutoShape 62"/>
            <p:cNvSpPr>
              <a:spLocks noChangeArrowheads="1"/>
            </p:cNvSpPr>
            <p:nvPr/>
          </p:nvSpPr>
          <p:spPr bwMode="auto">
            <a:xfrm>
              <a:off x="2339" y="3773"/>
              <a:ext cx="687" cy="263"/>
            </a:xfrm>
            <a:prstGeom prst="roundRect">
              <a:avLst>
                <a:gd name="adj" fmla="val 333"/>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90" name="AutoShape 63"/>
            <p:cNvSpPr>
              <a:spLocks noChangeArrowheads="1"/>
            </p:cNvSpPr>
            <p:nvPr/>
          </p:nvSpPr>
          <p:spPr bwMode="auto">
            <a:xfrm>
              <a:off x="3304" y="3773"/>
              <a:ext cx="861" cy="263"/>
            </a:xfrm>
            <a:prstGeom prst="roundRect">
              <a:avLst>
                <a:gd name="adj" fmla="val 333"/>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91" name="AutoShape 64"/>
            <p:cNvSpPr>
              <a:spLocks noChangeArrowheads="1"/>
            </p:cNvSpPr>
            <p:nvPr/>
          </p:nvSpPr>
          <p:spPr bwMode="auto">
            <a:xfrm>
              <a:off x="4411" y="3773"/>
              <a:ext cx="409" cy="263"/>
            </a:xfrm>
            <a:prstGeom prst="roundRect">
              <a:avLst>
                <a:gd name="adj" fmla="val 333"/>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592" name="Text Box 65"/>
            <p:cNvSpPr txBox="1">
              <a:spLocks noChangeArrowheads="1"/>
            </p:cNvSpPr>
            <p:nvPr/>
          </p:nvSpPr>
          <p:spPr bwMode="auto">
            <a:xfrm>
              <a:off x="2186" y="3821"/>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1</a:t>
              </a:r>
            </a:p>
          </p:txBody>
        </p:sp>
        <p:sp>
          <p:nvSpPr>
            <p:cNvPr id="22593" name="Text Box 66"/>
            <p:cNvSpPr txBox="1">
              <a:spLocks noChangeArrowheads="1"/>
            </p:cNvSpPr>
            <p:nvPr/>
          </p:nvSpPr>
          <p:spPr bwMode="auto">
            <a:xfrm>
              <a:off x="2599" y="3803"/>
              <a:ext cx="12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26</a:t>
              </a:r>
            </a:p>
          </p:txBody>
        </p:sp>
        <p:sp>
          <p:nvSpPr>
            <p:cNvPr id="22594" name="Text Box 67"/>
            <p:cNvSpPr txBox="1">
              <a:spLocks noChangeArrowheads="1"/>
            </p:cNvSpPr>
            <p:nvPr/>
          </p:nvSpPr>
          <p:spPr bwMode="auto">
            <a:xfrm>
              <a:off x="4534" y="3825"/>
              <a:ext cx="213"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8.25</a:t>
              </a:r>
            </a:p>
          </p:txBody>
        </p:sp>
        <p:sp>
          <p:nvSpPr>
            <p:cNvPr id="22595" name="Text Box 68"/>
            <p:cNvSpPr txBox="1">
              <a:spLocks noChangeArrowheads="1"/>
            </p:cNvSpPr>
            <p:nvPr/>
          </p:nvSpPr>
          <p:spPr bwMode="auto">
            <a:xfrm>
              <a:off x="1033" y="3795"/>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3</a:t>
              </a:r>
            </a:p>
          </p:txBody>
        </p:sp>
        <p:sp>
          <p:nvSpPr>
            <p:cNvPr id="22596" name="Text Box 69"/>
            <p:cNvSpPr txBox="1">
              <a:spLocks noChangeArrowheads="1"/>
            </p:cNvSpPr>
            <p:nvPr/>
          </p:nvSpPr>
          <p:spPr bwMode="auto">
            <a:xfrm>
              <a:off x="1495" y="3795"/>
              <a:ext cx="12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57</a:t>
              </a:r>
            </a:p>
          </p:txBody>
        </p:sp>
        <p:sp>
          <p:nvSpPr>
            <p:cNvPr id="22597" name="Text Box 70"/>
            <p:cNvSpPr txBox="1">
              <a:spLocks noChangeArrowheads="1"/>
            </p:cNvSpPr>
            <p:nvPr/>
          </p:nvSpPr>
          <p:spPr bwMode="auto">
            <a:xfrm>
              <a:off x="536" y="296"/>
              <a:ext cx="35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Speech</a:t>
              </a:r>
            </a:p>
          </p:txBody>
        </p:sp>
        <p:sp>
          <p:nvSpPr>
            <p:cNvPr id="22598" name="Text Box 71"/>
            <p:cNvSpPr txBox="1">
              <a:spLocks noChangeArrowheads="1"/>
            </p:cNvSpPr>
            <p:nvPr/>
          </p:nvSpPr>
          <p:spPr bwMode="auto">
            <a:xfrm>
              <a:off x="1560" y="336"/>
              <a:ext cx="29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20 ms</a:t>
              </a:r>
            </a:p>
          </p:txBody>
        </p:sp>
        <p:sp>
          <p:nvSpPr>
            <p:cNvPr id="22599" name="Text Box 72"/>
            <p:cNvSpPr txBox="1">
              <a:spLocks noChangeArrowheads="1"/>
            </p:cNvSpPr>
            <p:nvPr/>
          </p:nvSpPr>
          <p:spPr bwMode="auto">
            <a:xfrm>
              <a:off x="3355" y="306"/>
              <a:ext cx="29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20 ms</a:t>
              </a:r>
            </a:p>
          </p:txBody>
        </p:sp>
        <p:sp>
          <p:nvSpPr>
            <p:cNvPr id="22600" name="Line 73"/>
            <p:cNvSpPr>
              <a:spLocks noChangeShapeType="1"/>
            </p:cNvSpPr>
            <p:nvPr/>
          </p:nvSpPr>
          <p:spPr bwMode="auto">
            <a:xfrm>
              <a:off x="1120" y="558"/>
              <a:ext cx="399" cy="3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01" name="Line 74"/>
            <p:cNvSpPr>
              <a:spLocks noChangeShapeType="1"/>
            </p:cNvSpPr>
            <p:nvPr/>
          </p:nvSpPr>
          <p:spPr bwMode="auto">
            <a:xfrm flipH="1">
              <a:off x="2093" y="547"/>
              <a:ext cx="657" cy="4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02" name="Line 75"/>
            <p:cNvSpPr>
              <a:spLocks noChangeShapeType="1"/>
            </p:cNvSpPr>
            <p:nvPr/>
          </p:nvSpPr>
          <p:spPr bwMode="auto">
            <a:xfrm>
              <a:off x="2750" y="537"/>
              <a:ext cx="667" cy="4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03" name="Line 76"/>
            <p:cNvSpPr>
              <a:spLocks noChangeShapeType="1"/>
            </p:cNvSpPr>
            <p:nvPr/>
          </p:nvSpPr>
          <p:spPr bwMode="auto">
            <a:xfrm flipH="1">
              <a:off x="3971" y="547"/>
              <a:ext cx="461" cy="4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04" name="Line 77"/>
            <p:cNvSpPr>
              <a:spLocks noChangeShapeType="1"/>
            </p:cNvSpPr>
            <p:nvPr/>
          </p:nvSpPr>
          <p:spPr bwMode="auto">
            <a:xfrm flipH="1">
              <a:off x="1099" y="1221"/>
              <a:ext cx="430" cy="4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05" name="Line 78"/>
            <p:cNvSpPr>
              <a:spLocks noChangeShapeType="1"/>
            </p:cNvSpPr>
            <p:nvPr/>
          </p:nvSpPr>
          <p:spPr bwMode="auto">
            <a:xfrm>
              <a:off x="2083" y="1211"/>
              <a:ext cx="554" cy="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06" name="Line 79"/>
            <p:cNvSpPr>
              <a:spLocks noChangeShapeType="1"/>
            </p:cNvSpPr>
            <p:nvPr/>
          </p:nvSpPr>
          <p:spPr bwMode="auto">
            <a:xfrm flipH="1">
              <a:off x="2914" y="1201"/>
              <a:ext cx="503" cy="4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07" name="Line 80"/>
            <p:cNvSpPr>
              <a:spLocks noChangeShapeType="1"/>
            </p:cNvSpPr>
            <p:nvPr/>
          </p:nvSpPr>
          <p:spPr bwMode="auto">
            <a:xfrm>
              <a:off x="3981" y="1201"/>
              <a:ext cx="440" cy="4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08" name="Line 81"/>
            <p:cNvSpPr>
              <a:spLocks noChangeShapeType="1"/>
            </p:cNvSpPr>
            <p:nvPr/>
          </p:nvSpPr>
          <p:spPr bwMode="auto">
            <a:xfrm>
              <a:off x="1109" y="1925"/>
              <a:ext cx="26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09" name="Line 82"/>
            <p:cNvSpPr>
              <a:spLocks noChangeShapeType="1"/>
            </p:cNvSpPr>
            <p:nvPr/>
          </p:nvSpPr>
          <p:spPr bwMode="auto">
            <a:xfrm flipH="1">
              <a:off x="2339" y="1915"/>
              <a:ext cx="308" cy="5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10" name="Line 83"/>
            <p:cNvSpPr>
              <a:spLocks noChangeShapeType="1"/>
            </p:cNvSpPr>
            <p:nvPr/>
          </p:nvSpPr>
          <p:spPr bwMode="auto">
            <a:xfrm>
              <a:off x="2914" y="1925"/>
              <a:ext cx="360" cy="5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11" name="Line 84"/>
            <p:cNvSpPr>
              <a:spLocks noChangeShapeType="1"/>
            </p:cNvSpPr>
            <p:nvPr/>
          </p:nvSpPr>
          <p:spPr bwMode="auto">
            <a:xfrm flipH="1">
              <a:off x="4227" y="1915"/>
              <a:ext cx="215" cy="5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12" name="Line 85"/>
            <p:cNvSpPr>
              <a:spLocks noChangeShapeType="1"/>
            </p:cNvSpPr>
            <p:nvPr/>
          </p:nvSpPr>
          <p:spPr bwMode="auto">
            <a:xfrm>
              <a:off x="1418" y="2699"/>
              <a:ext cx="81" cy="544"/>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sz="1800"/>
            </a:p>
          </p:txBody>
        </p:sp>
        <p:sp>
          <p:nvSpPr>
            <p:cNvPr id="22613" name="Line 86"/>
            <p:cNvSpPr>
              <a:spLocks noChangeShapeType="1"/>
            </p:cNvSpPr>
            <p:nvPr/>
          </p:nvSpPr>
          <p:spPr bwMode="auto">
            <a:xfrm flipH="1">
              <a:off x="1570" y="2710"/>
              <a:ext cx="1765" cy="533"/>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sz="1800"/>
            </a:p>
          </p:txBody>
        </p:sp>
        <p:sp>
          <p:nvSpPr>
            <p:cNvPr id="22614" name="Line 87"/>
            <p:cNvSpPr>
              <a:spLocks noChangeShapeType="1"/>
            </p:cNvSpPr>
            <p:nvPr/>
          </p:nvSpPr>
          <p:spPr bwMode="auto">
            <a:xfrm>
              <a:off x="2052" y="2699"/>
              <a:ext cx="852" cy="553"/>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sz="1800"/>
            </a:p>
          </p:txBody>
        </p:sp>
        <p:sp>
          <p:nvSpPr>
            <p:cNvPr id="22615" name="Line 88"/>
            <p:cNvSpPr>
              <a:spLocks noChangeShapeType="1"/>
            </p:cNvSpPr>
            <p:nvPr/>
          </p:nvSpPr>
          <p:spPr bwMode="auto">
            <a:xfrm flipH="1">
              <a:off x="2955" y="2719"/>
              <a:ext cx="975" cy="513"/>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sz="1800"/>
            </a:p>
          </p:txBody>
        </p:sp>
        <p:sp>
          <p:nvSpPr>
            <p:cNvPr id="22616" name="AutoShape 89"/>
            <p:cNvSpPr>
              <a:spLocks noChangeArrowheads="1"/>
            </p:cNvSpPr>
            <p:nvPr/>
          </p:nvSpPr>
          <p:spPr bwMode="auto">
            <a:xfrm>
              <a:off x="4211" y="3240"/>
              <a:ext cx="279"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617" name="AutoShape 90"/>
            <p:cNvSpPr>
              <a:spLocks noChangeArrowheads="1"/>
            </p:cNvSpPr>
            <p:nvPr/>
          </p:nvSpPr>
          <p:spPr bwMode="auto">
            <a:xfrm>
              <a:off x="4492"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618" name="AutoShape 91"/>
            <p:cNvSpPr>
              <a:spLocks noChangeArrowheads="1"/>
            </p:cNvSpPr>
            <p:nvPr/>
          </p:nvSpPr>
          <p:spPr bwMode="auto">
            <a:xfrm>
              <a:off x="827"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619" name="AutoShape 92"/>
            <p:cNvSpPr>
              <a:spLocks noChangeArrowheads="1"/>
            </p:cNvSpPr>
            <p:nvPr/>
          </p:nvSpPr>
          <p:spPr bwMode="auto">
            <a:xfrm>
              <a:off x="1109" y="3240"/>
              <a:ext cx="280" cy="263"/>
            </a:xfrm>
            <a:prstGeom prst="roundRect">
              <a:avLst>
                <a:gd name="adj" fmla="val 33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22620" name="Text Box 93"/>
            <p:cNvSpPr txBox="1">
              <a:spLocks noChangeArrowheads="1"/>
            </p:cNvSpPr>
            <p:nvPr/>
          </p:nvSpPr>
          <p:spPr bwMode="auto">
            <a:xfrm>
              <a:off x="3088" y="3801"/>
              <a:ext cx="6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1</a:t>
              </a:r>
            </a:p>
          </p:txBody>
        </p:sp>
        <p:sp>
          <p:nvSpPr>
            <p:cNvPr id="22621" name="Text Box 94"/>
            <p:cNvSpPr txBox="1">
              <a:spLocks noChangeArrowheads="1"/>
            </p:cNvSpPr>
            <p:nvPr/>
          </p:nvSpPr>
          <p:spPr bwMode="auto">
            <a:xfrm>
              <a:off x="3599" y="3806"/>
              <a:ext cx="12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57</a:t>
              </a:r>
            </a:p>
          </p:txBody>
        </p:sp>
        <p:sp>
          <p:nvSpPr>
            <p:cNvPr id="22622" name="Text Box 95"/>
            <p:cNvSpPr txBox="1">
              <a:spLocks noChangeArrowheads="1"/>
            </p:cNvSpPr>
            <p:nvPr/>
          </p:nvSpPr>
          <p:spPr bwMode="auto">
            <a:xfrm>
              <a:off x="4233" y="3806"/>
              <a:ext cx="61" cy="14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3</a:t>
              </a:r>
            </a:p>
          </p:txBody>
        </p:sp>
        <p:sp>
          <p:nvSpPr>
            <p:cNvPr id="22623" name="Line 96"/>
            <p:cNvSpPr>
              <a:spLocks noChangeShapeType="1"/>
            </p:cNvSpPr>
            <p:nvPr/>
          </p:nvSpPr>
          <p:spPr bwMode="auto">
            <a:xfrm flipV="1">
              <a:off x="956" y="3504"/>
              <a:ext cx="1569"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24" name="Line 97"/>
            <p:cNvSpPr>
              <a:spLocks noChangeShapeType="1"/>
            </p:cNvSpPr>
            <p:nvPr/>
          </p:nvSpPr>
          <p:spPr bwMode="auto">
            <a:xfrm>
              <a:off x="2801" y="3504"/>
              <a:ext cx="2030"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2625" name="Text Box 98"/>
            <p:cNvSpPr txBox="1">
              <a:spLocks noChangeArrowheads="1"/>
            </p:cNvSpPr>
            <p:nvPr/>
          </p:nvSpPr>
          <p:spPr bwMode="auto">
            <a:xfrm>
              <a:off x="1724" y="979"/>
              <a:ext cx="182"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260</a:t>
              </a:r>
            </a:p>
          </p:txBody>
        </p:sp>
        <p:sp>
          <p:nvSpPr>
            <p:cNvPr id="22626" name="Text Box 99"/>
            <p:cNvSpPr txBox="1">
              <a:spLocks noChangeArrowheads="1"/>
            </p:cNvSpPr>
            <p:nvPr/>
          </p:nvSpPr>
          <p:spPr bwMode="auto">
            <a:xfrm>
              <a:off x="3567" y="979"/>
              <a:ext cx="182"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260</a:t>
              </a:r>
            </a:p>
          </p:txBody>
        </p:sp>
        <p:sp>
          <p:nvSpPr>
            <p:cNvPr id="22627" name="Text Box 100"/>
            <p:cNvSpPr txBox="1">
              <a:spLocks noChangeArrowheads="1"/>
            </p:cNvSpPr>
            <p:nvPr/>
          </p:nvSpPr>
          <p:spPr bwMode="auto">
            <a:xfrm>
              <a:off x="1509" y="1674"/>
              <a:ext cx="34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456 bit</a:t>
              </a:r>
            </a:p>
          </p:txBody>
        </p:sp>
        <p:sp>
          <p:nvSpPr>
            <p:cNvPr id="22628" name="Text Box 101"/>
            <p:cNvSpPr txBox="1">
              <a:spLocks noChangeArrowheads="1"/>
            </p:cNvSpPr>
            <p:nvPr/>
          </p:nvSpPr>
          <p:spPr bwMode="auto">
            <a:xfrm>
              <a:off x="3489" y="1684"/>
              <a:ext cx="34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456 bit</a:t>
              </a:r>
            </a:p>
          </p:txBody>
        </p:sp>
        <p:sp>
          <p:nvSpPr>
            <p:cNvPr id="22629" name="Text Box 102"/>
            <p:cNvSpPr txBox="1">
              <a:spLocks noChangeArrowheads="1"/>
            </p:cNvSpPr>
            <p:nvPr/>
          </p:nvSpPr>
          <p:spPr bwMode="auto">
            <a:xfrm>
              <a:off x="1397" y="627"/>
              <a:ext cx="679"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tabLst>
                  <a:tab pos="650875" algn="l"/>
                  <a:tab pos="1301750" algn="l"/>
                </a:tabLst>
                <a:defRPr sz="2400">
                  <a:solidFill>
                    <a:schemeClr val="tx1"/>
                  </a:solidFill>
                  <a:latin typeface="Times New Roman" panose="02020603050405020304" pitchFamily="18" charset="0"/>
                </a:defRPr>
              </a:lvl1pPr>
              <a:lvl2pPr marL="742950" indent="-285750" defTabSz="822325" eaLnBrk="0" hangingPunct="0">
                <a:tabLst>
                  <a:tab pos="650875" algn="l"/>
                  <a:tab pos="1301750" algn="l"/>
                </a:tabLst>
                <a:defRPr sz="2400">
                  <a:solidFill>
                    <a:schemeClr val="tx1"/>
                  </a:solidFill>
                  <a:latin typeface="Times New Roman" panose="02020603050405020304" pitchFamily="18" charset="0"/>
                </a:defRPr>
              </a:lvl2pPr>
              <a:lvl3pPr marL="1143000" indent="-228600" defTabSz="822325" eaLnBrk="0" hangingPunct="0">
                <a:tabLst>
                  <a:tab pos="650875" algn="l"/>
                  <a:tab pos="1301750" algn="l"/>
                </a:tabLst>
                <a:defRPr sz="2400">
                  <a:solidFill>
                    <a:schemeClr val="tx1"/>
                  </a:solidFill>
                  <a:latin typeface="Times New Roman" panose="02020603050405020304" pitchFamily="18" charset="0"/>
                </a:defRPr>
              </a:lvl3pPr>
              <a:lvl4pPr marL="1600200" indent="-228600" defTabSz="822325" eaLnBrk="0" hangingPunct="0">
                <a:tabLst>
                  <a:tab pos="650875" algn="l"/>
                  <a:tab pos="1301750" algn="l"/>
                </a:tabLst>
                <a:defRPr sz="2400">
                  <a:solidFill>
                    <a:schemeClr val="tx1"/>
                  </a:solidFill>
                  <a:latin typeface="Times New Roman" panose="02020603050405020304" pitchFamily="18" charset="0"/>
                </a:defRPr>
              </a:lvl4pPr>
              <a:lvl5pPr marL="2057400" indent="-228600" defTabSz="822325" eaLnBrk="0" hangingPunct="0">
                <a:tabLst>
                  <a:tab pos="650875" algn="l"/>
                  <a:tab pos="1301750" algn="l"/>
                </a:tabLst>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dirty="0">
                  <a:latin typeface="Times" panose="02020603050405020304" pitchFamily="18" charset="0"/>
                </a:rPr>
                <a:t>Speech Coder</a:t>
              </a:r>
            </a:p>
          </p:txBody>
        </p:sp>
        <p:sp>
          <p:nvSpPr>
            <p:cNvPr id="22630" name="Text Box 103"/>
            <p:cNvSpPr txBox="1">
              <a:spLocks noChangeArrowheads="1"/>
            </p:cNvSpPr>
            <p:nvPr/>
          </p:nvSpPr>
          <p:spPr bwMode="auto">
            <a:xfrm>
              <a:off x="3181" y="608"/>
              <a:ext cx="679"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tabLst>
                  <a:tab pos="650875" algn="l"/>
                  <a:tab pos="1301750" algn="l"/>
                </a:tabLst>
                <a:defRPr sz="2400">
                  <a:solidFill>
                    <a:schemeClr val="tx1"/>
                  </a:solidFill>
                  <a:latin typeface="Times New Roman" panose="02020603050405020304" pitchFamily="18" charset="0"/>
                </a:defRPr>
              </a:lvl1pPr>
              <a:lvl2pPr marL="742950" indent="-285750" defTabSz="822325" eaLnBrk="0" hangingPunct="0">
                <a:tabLst>
                  <a:tab pos="650875" algn="l"/>
                  <a:tab pos="1301750" algn="l"/>
                </a:tabLst>
                <a:defRPr sz="2400">
                  <a:solidFill>
                    <a:schemeClr val="tx1"/>
                  </a:solidFill>
                  <a:latin typeface="Times New Roman" panose="02020603050405020304" pitchFamily="18" charset="0"/>
                </a:defRPr>
              </a:lvl2pPr>
              <a:lvl3pPr marL="1143000" indent="-228600" defTabSz="822325" eaLnBrk="0" hangingPunct="0">
                <a:tabLst>
                  <a:tab pos="650875" algn="l"/>
                  <a:tab pos="1301750" algn="l"/>
                </a:tabLst>
                <a:defRPr sz="2400">
                  <a:solidFill>
                    <a:schemeClr val="tx1"/>
                  </a:solidFill>
                  <a:latin typeface="Times New Roman" panose="02020603050405020304" pitchFamily="18" charset="0"/>
                </a:defRPr>
              </a:lvl3pPr>
              <a:lvl4pPr marL="1600200" indent="-228600" defTabSz="822325" eaLnBrk="0" hangingPunct="0">
                <a:tabLst>
                  <a:tab pos="650875" algn="l"/>
                  <a:tab pos="1301750" algn="l"/>
                </a:tabLst>
                <a:defRPr sz="2400">
                  <a:solidFill>
                    <a:schemeClr val="tx1"/>
                  </a:solidFill>
                  <a:latin typeface="Times New Roman" panose="02020603050405020304" pitchFamily="18" charset="0"/>
                </a:defRPr>
              </a:lvl4pPr>
              <a:lvl5pPr marL="2057400" indent="-228600" defTabSz="822325" eaLnBrk="0" hangingPunct="0">
                <a:tabLst>
                  <a:tab pos="650875" algn="l"/>
                  <a:tab pos="1301750" algn="l"/>
                </a:tabLst>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Speech Coder</a:t>
              </a:r>
            </a:p>
          </p:txBody>
        </p:sp>
        <p:sp>
          <p:nvSpPr>
            <p:cNvPr id="22631" name="Text Box 104"/>
            <p:cNvSpPr txBox="1">
              <a:spLocks noChangeArrowheads="1"/>
            </p:cNvSpPr>
            <p:nvPr/>
          </p:nvSpPr>
          <p:spPr bwMode="auto">
            <a:xfrm>
              <a:off x="1305" y="1412"/>
              <a:ext cx="90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tabLst>
                  <a:tab pos="650875" algn="l"/>
                  <a:tab pos="1301750" algn="l"/>
                </a:tabLst>
                <a:defRPr sz="2400">
                  <a:solidFill>
                    <a:schemeClr val="tx1"/>
                  </a:solidFill>
                  <a:latin typeface="Times New Roman" panose="02020603050405020304" pitchFamily="18" charset="0"/>
                </a:defRPr>
              </a:lvl1pPr>
              <a:lvl2pPr marL="742950" indent="-285750" defTabSz="822325" eaLnBrk="0" hangingPunct="0">
                <a:tabLst>
                  <a:tab pos="650875" algn="l"/>
                  <a:tab pos="1301750" algn="l"/>
                </a:tabLst>
                <a:defRPr sz="2400">
                  <a:solidFill>
                    <a:schemeClr val="tx1"/>
                  </a:solidFill>
                  <a:latin typeface="Times New Roman" panose="02020603050405020304" pitchFamily="18" charset="0"/>
                </a:defRPr>
              </a:lvl2pPr>
              <a:lvl3pPr marL="1143000" indent="-228600" defTabSz="822325" eaLnBrk="0" hangingPunct="0">
                <a:tabLst>
                  <a:tab pos="650875" algn="l"/>
                  <a:tab pos="1301750" algn="l"/>
                </a:tabLst>
                <a:defRPr sz="2400">
                  <a:solidFill>
                    <a:schemeClr val="tx1"/>
                  </a:solidFill>
                  <a:latin typeface="Times New Roman" panose="02020603050405020304" pitchFamily="18" charset="0"/>
                </a:defRPr>
              </a:lvl3pPr>
              <a:lvl4pPr marL="1600200" indent="-228600" defTabSz="822325" eaLnBrk="0" hangingPunct="0">
                <a:tabLst>
                  <a:tab pos="650875" algn="l"/>
                  <a:tab pos="1301750" algn="l"/>
                </a:tabLst>
                <a:defRPr sz="2400">
                  <a:solidFill>
                    <a:schemeClr val="tx1"/>
                  </a:solidFill>
                  <a:latin typeface="Times New Roman" panose="02020603050405020304" pitchFamily="18" charset="0"/>
                </a:defRPr>
              </a:lvl4pPr>
              <a:lvl5pPr marL="2057400" indent="-228600" defTabSz="822325" eaLnBrk="0" hangingPunct="0">
                <a:tabLst>
                  <a:tab pos="650875" algn="l"/>
                  <a:tab pos="1301750" algn="l"/>
                </a:tabLst>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Channel Encoding</a:t>
              </a:r>
            </a:p>
          </p:txBody>
        </p:sp>
        <p:sp>
          <p:nvSpPr>
            <p:cNvPr id="22632" name="Text Box 105"/>
            <p:cNvSpPr txBox="1">
              <a:spLocks noChangeArrowheads="1"/>
            </p:cNvSpPr>
            <p:nvPr/>
          </p:nvSpPr>
          <p:spPr bwMode="auto">
            <a:xfrm>
              <a:off x="3099" y="1443"/>
              <a:ext cx="901"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tabLst>
                  <a:tab pos="650875" algn="l"/>
                  <a:tab pos="1301750" algn="l"/>
                </a:tabLst>
                <a:defRPr sz="2400">
                  <a:solidFill>
                    <a:schemeClr val="tx1"/>
                  </a:solidFill>
                  <a:latin typeface="Times New Roman" panose="02020603050405020304" pitchFamily="18" charset="0"/>
                </a:defRPr>
              </a:lvl1pPr>
              <a:lvl2pPr marL="742950" indent="-285750" defTabSz="822325" eaLnBrk="0" hangingPunct="0">
                <a:tabLst>
                  <a:tab pos="650875" algn="l"/>
                  <a:tab pos="1301750" algn="l"/>
                </a:tabLst>
                <a:defRPr sz="2400">
                  <a:solidFill>
                    <a:schemeClr val="tx1"/>
                  </a:solidFill>
                  <a:latin typeface="Times New Roman" panose="02020603050405020304" pitchFamily="18" charset="0"/>
                </a:defRPr>
              </a:lvl2pPr>
              <a:lvl3pPr marL="1143000" indent="-228600" defTabSz="822325" eaLnBrk="0" hangingPunct="0">
                <a:tabLst>
                  <a:tab pos="650875" algn="l"/>
                  <a:tab pos="1301750" algn="l"/>
                </a:tabLst>
                <a:defRPr sz="2400">
                  <a:solidFill>
                    <a:schemeClr val="tx1"/>
                  </a:solidFill>
                  <a:latin typeface="Times New Roman" panose="02020603050405020304" pitchFamily="18" charset="0"/>
                </a:defRPr>
              </a:lvl3pPr>
              <a:lvl4pPr marL="1600200" indent="-228600" defTabSz="822325" eaLnBrk="0" hangingPunct="0">
                <a:tabLst>
                  <a:tab pos="650875" algn="l"/>
                  <a:tab pos="1301750" algn="l"/>
                </a:tabLst>
                <a:defRPr sz="2400">
                  <a:solidFill>
                    <a:schemeClr val="tx1"/>
                  </a:solidFill>
                  <a:latin typeface="Times New Roman" panose="02020603050405020304" pitchFamily="18" charset="0"/>
                </a:defRPr>
              </a:lvl4pPr>
              <a:lvl5pPr marL="2057400" indent="-228600" defTabSz="822325" eaLnBrk="0" hangingPunct="0">
                <a:tabLst>
                  <a:tab pos="650875" algn="l"/>
                  <a:tab pos="1301750" algn="l"/>
                </a:tabLst>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Channel Encoding</a:t>
              </a:r>
            </a:p>
          </p:txBody>
        </p:sp>
        <p:sp>
          <p:nvSpPr>
            <p:cNvPr id="22633" name="Text Box 106"/>
            <p:cNvSpPr txBox="1">
              <a:spLocks noChangeArrowheads="1"/>
            </p:cNvSpPr>
            <p:nvPr/>
          </p:nvSpPr>
          <p:spPr bwMode="auto">
            <a:xfrm>
              <a:off x="2380" y="2780"/>
              <a:ext cx="58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tabLst>
                  <a:tab pos="650875" algn="l"/>
                </a:tabLst>
                <a:defRPr sz="2400">
                  <a:solidFill>
                    <a:schemeClr val="tx1"/>
                  </a:solidFill>
                  <a:latin typeface="Times New Roman" panose="02020603050405020304" pitchFamily="18" charset="0"/>
                </a:defRPr>
              </a:lvl1pPr>
              <a:lvl2pPr marL="742950" indent="-285750" defTabSz="822325" eaLnBrk="0" hangingPunct="0">
                <a:tabLst>
                  <a:tab pos="650875" algn="l"/>
                </a:tabLst>
                <a:defRPr sz="2400">
                  <a:solidFill>
                    <a:schemeClr val="tx1"/>
                  </a:solidFill>
                  <a:latin typeface="Times New Roman" panose="02020603050405020304" pitchFamily="18" charset="0"/>
                </a:defRPr>
              </a:lvl2pPr>
              <a:lvl3pPr marL="1143000" indent="-228600" defTabSz="822325" eaLnBrk="0" hangingPunct="0">
                <a:tabLst>
                  <a:tab pos="650875" algn="l"/>
                </a:tabLst>
                <a:defRPr sz="2400">
                  <a:solidFill>
                    <a:schemeClr val="tx1"/>
                  </a:solidFill>
                  <a:latin typeface="Times New Roman" panose="02020603050405020304" pitchFamily="18" charset="0"/>
                </a:defRPr>
              </a:lvl3pPr>
              <a:lvl4pPr marL="1600200" indent="-228600" defTabSz="822325" eaLnBrk="0" hangingPunct="0">
                <a:tabLst>
                  <a:tab pos="650875" algn="l"/>
                </a:tabLst>
                <a:defRPr sz="2400">
                  <a:solidFill>
                    <a:schemeClr val="tx1"/>
                  </a:solidFill>
                  <a:latin typeface="Times New Roman" panose="02020603050405020304" pitchFamily="18" charset="0"/>
                </a:defRPr>
              </a:lvl4pPr>
              <a:lvl5pPr marL="2057400" indent="-228600" defTabSz="822325" eaLnBrk="0" hangingPunct="0">
                <a:tabLst>
                  <a:tab pos="650875" algn="l"/>
                </a:tabLst>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tabLst>
                  <a:tab pos="650875" algn="l"/>
                </a:tabLs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tabLst>
                  <a:tab pos="650875" algn="l"/>
                </a:tabLs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tabLst>
                  <a:tab pos="650875" algn="l"/>
                </a:tabLs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tabLst>
                  <a:tab pos="650875" algn="l"/>
                </a:tabLs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Interleaving</a:t>
              </a:r>
            </a:p>
          </p:txBody>
        </p:sp>
        <p:sp>
          <p:nvSpPr>
            <p:cNvPr id="22634" name="Text Box 107"/>
            <p:cNvSpPr txBox="1">
              <a:spLocks noChangeArrowheads="1"/>
            </p:cNvSpPr>
            <p:nvPr/>
          </p:nvSpPr>
          <p:spPr bwMode="auto">
            <a:xfrm>
              <a:off x="2104" y="3575"/>
              <a:ext cx="949"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tabLst>
                  <a:tab pos="650875" algn="l"/>
                  <a:tab pos="1301750" algn="l"/>
                </a:tabLst>
                <a:defRPr sz="2400">
                  <a:solidFill>
                    <a:schemeClr val="tx1"/>
                  </a:solidFill>
                  <a:latin typeface="Times New Roman" panose="02020603050405020304" pitchFamily="18" charset="0"/>
                </a:defRPr>
              </a:lvl1pPr>
              <a:lvl2pPr marL="742950" indent="-285750" defTabSz="822325" eaLnBrk="0" hangingPunct="0">
                <a:tabLst>
                  <a:tab pos="650875" algn="l"/>
                  <a:tab pos="1301750" algn="l"/>
                </a:tabLst>
                <a:defRPr sz="2400">
                  <a:solidFill>
                    <a:schemeClr val="tx1"/>
                  </a:solidFill>
                  <a:latin typeface="Times New Roman" panose="02020603050405020304" pitchFamily="18" charset="0"/>
                </a:defRPr>
              </a:lvl2pPr>
              <a:lvl3pPr marL="1143000" indent="-228600" defTabSz="822325" eaLnBrk="0" hangingPunct="0">
                <a:tabLst>
                  <a:tab pos="650875" algn="l"/>
                  <a:tab pos="1301750" algn="l"/>
                </a:tabLst>
                <a:defRPr sz="2400">
                  <a:solidFill>
                    <a:schemeClr val="tx1"/>
                  </a:solidFill>
                  <a:latin typeface="Times New Roman" panose="02020603050405020304" pitchFamily="18" charset="0"/>
                </a:defRPr>
              </a:lvl3pPr>
              <a:lvl4pPr marL="1600200" indent="-228600" defTabSz="822325" eaLnBrk="0" hangingPunct="0">
                <a:tabLst>
                  <a:tab pos="650875" algn="l"/>
                  <a:tab pos="1301750" algn="l"/>
                </a:tabLst>
                <a:defRPr sz="2400">
                  <a:solidFill>
                    <a:schemeClr val="tx1"/>
                  </a:solidFill>
                  <a:latin typeface="Times New Roman" panose="02020603050405020304" pitchFamily="18" charset="0"/>
                </a:defRPr>
              </a:lvl4pPr>
              <a:lvl5pPr marL="2057400" indent="-228600" defTabSz="822325" eaLnBrk="0" hangingPunct="0">
                <a:tabLst>
                  <a:tab pos="650875" algn="l"/>
                  <a:tab pos="1301750" algn="l"/>
                </a:tabLst>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tabLst>
                  <a:tab pos="650875" algn="l"/>
                  <a:tab pos="1301750" algn="l"/>
                </a:tabLst>
                <a:defRPr sz="2400">
                  <a:solidFill>
                    <a:schemeClr val="tx1"/>
                  </a:solidFill>
                  <a:latin typeface="Times New Roman" panose="02020603050405020304" pitchFamily="18" charset="0"/>
                </a:defRPr>
              </a:lvl9pPr>
            </a:lstStyle>
            <a:p>
              <a:pPr>
                <a:buClr>
                  <a:srgbClr val="000000"/>
                </a:buClr>
                <a:buSzPct val="63000"/>
                <a:buFont typeface="StarBats" charset="0"/>
                <a:buNone/>
              </a:pPr>
              <a:r>
                <a:rPr lang="en-GB" sz="1125">
                  <a:latin typeface="Times" panose="02020603050405020304" pitchFamily="18" charset="0"/>
                </a:rPr>
                <a:t>NORMAL BURST</a:t>
              </a:r>
            </a:p>
          </p:txBody>
        </p:sp>
      </p:grpSp>
      <p:sp>
        <p:nvSpPr>
          <p:cNvPr id="22531" name="Slide Number Placeholder 10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0052E4B7-0613-4FB1-BA99-B96689CFDD13}" type="slidenum">
              <a:rPr lang="en-US" sz="1050"/>
              <a:pPr eaLnBrk="1" hangingPunct="1"/>
              <a:t>21</a:t>
            </a:fld>
            <a:endParaRPr lang="en-US" sz="1050"/>
          </a:p>
        </p:txBody>
      </p:sp>
      <p:sp>
        <p:nvSpPr>
          <p:cNvPr id="107" name="Title 1"/>
          <p:cNvSpPr>
            <a:spLocks noGrp="1"/>
          </p:cNvSpPr>
          <p:nvPr>
            <p:ph type="title"/>
          </p:nvPr>
        </p:nvSpPr>
        <p:spPr>
          <a:xfrm>
            <a:off x="3196099" y="971550"/>
            <a:ext cx="5829300" cy="857250"/>
          </a:xfrm>
        </p:spPr>
        <p:txBody>
          <a:bodyPr>
            <a:normAutofit fontScale="90000"/>
          </a:bodyPr>
          <a:lstStyle/>
          <a:p>
            <a:r>
              <a:rPr lang="en-US" b="1" dirty="0"/>
              <a:t>C. </a:t>
            </a:r>
            <a:r>
              <a:rPr lang="en-US" b="1" dirty="0" smtClean="0"/>
              <a:t>Interleaving</a:t>
            </a:r>
            <a:r>
              <a:rPr lang="en-US" dirty="0"/>
              <a:t/>
            </a:r>
            <a:br>
              <a:rPr lang="en-US" dirty="0"/>
            </a:br>
            <a:endParaRPr lang="en-US" dirty="0"/>
          </a:p>
        </p:txBody>
      </p:sp>
    </p:spTree>
    <p:extLst>
      <p:ext uri="{BB962C8B-B14F-4D97-AF65-F5344CB8AC3E}">
        <p14:creationId xmlns:p14="http://schemas.microsoft.com/office/powerpoint/2010/main" val="4147296694"/>
      </p:ext>
    </p:extLst>
  </p:cSld>
  <p:clrMapOvr>
    <a:masterClrMapping/>
  </p:clrMapOvr>
  <p:transition spd="med">
    <p:pull dir="l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67825" y="2375404"/>
            <a:ext cx="7311805" cy="2868251"/>
          </a:xfrm>
        </p:spPr>
        <p:txBody>
          <a:bodyPr/>
          <a:lstStyle/>
          <a:p>
            <a:pPr lvl="1" algn="just"/>
            <a:r>
              <a:rPr lang="en-US" sz="1800" dirty="0"/>
              <a:t>Ciphering modifies the contents of the eight interleaved blocks by encryption techniques known only to the particular mobile station and base transceiver station.</a:t>
            </a:r>
          </a:p>
          <a:p>
            <a:pPr lvl="1" algn="just"/>
            <a:r>
              <a:rPr lang="en-US" sz="1800" dirty="0"/>
              <a:t>The A3 ciphering algorithm is used to authenticate each mobile by verifying the user password within the SIM with the cryptographic key at the MSC.</a:t>
            </a:r>
          </a:p>
          <a:p>
            <a:pPr lvl="1" algn="just"/>
            <a:r>
              <a:rPr lang="en-US" sz="1800" dirty="0"/>
              <a:t>The A5 ciphering algorithm is used for encryption. It provides scrambling for 114 coded bits sent in each TS.</a:t>
            </a:r>
          </a:p>
          <a:p>
            <a:pPr lvl="1" algn="just"/>
            <a:r>
              <a:rPr lang="en-US" sz="1800" dirty="0"/>
              <a:t>The A8 is used for ciphering key.</a:t>
            </a:r>
          </a:p>
          <a:p>
            <a:pPr algn="just"/>
            <a:endParaRPr lang="en-US" sz="15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22</a:t>
            </a:fld>
            <a:endParaRPr lang="en-US"/>
          </a:p>
        </p:txBody>
      </p:sp>
      <p:sp>
        <p:nvSpPr>
          <p:cNvPr id="2" name="Rectangle 1"/>
          <p:cNvSpPr/>
          <p:nvPr/>
        </p:nvSpPr>
        <p:spPr>
          <a:xfrm>
            <a:off x="4484526" y="1371601"/>
            <a:ext cx="2536272" cy="600164"/>
          </a:xfrm>
          <a:prstGeom prst="rect">
            <a:avLst/>
          </a:prstGeom>
        </p:spPr>
        <p:txBody>
          <a:bodyPr wrap="none">
            <a:spAutoFit/>
          </a:bodyPr>
          <a:lstStyle/>
          <a:p>
            <a:pPr algn="just"/>
            <a:r>
              <a:rPr lang="en-US" sz="3300" b="1" dirty="0"/>
              <a:t>D. Ciphering</a:t>
            </a:r>
            <a:endParaRPr lang="en-US" sz="3300" dirty="0"/>
          </a:p>
        </p:txBody>
      </p:sp>
      <p:sp>
        <p:nvSpPr>
          <p:cNvPr id="5" name="Rectangle 4"/>
          <p:cNvSpPr/>
          <p:nvPr/>
        </p:nvSpPr>
        <p:spPr>
          <a:xfrm>
            <a:off x="533400" y="5276671"/>
            <a:ext cx="11049000" cy="1200329"/>
          </a:xfrm>
          <a:prstGeom prst="rect">
            <a:avLst/>
          </a:prstGeom>
        </p:spPr>
        <p:txBody>
          <a:bodyPr wrap="square">
            <a:spAutoFit/>
          </a:bodyPr>
          <a:lstStyle/>
          <a:p>
            <a:r>
              <a:rPr lang="en-US" dirty="0"/>
              <a:t>Equalization is a way of manipulating sounds by </a:t>
            </a:r>
            <a:r>
              <a:rPr lang="en-US" b="1" i="1" dirty="0">
                <a:hlinkClick r:id="rId3" tooltip="Glossary"/>
              </a:rPr>
              <a:t>Frequency</a:t>
            </a:r>
            <a:r>
              <a:rPr lang="en-US" dirty="0"/>
              <a:t>. It allows you to increase the volume of some frequencies and reduce others. High frequencies (above 6000 Hz) and low frequencies (below 100 Hz) are reduced in volume by 20 </a:t>
            </a:r>
            <a:r>
              <a:rPr lang="en-US" b="1" i="1" dirty="0" err="1">
                <a:hlinkClick r:id="rId4" tooltip="Glossary"/>
              </a:rPr>
              <a:t>dB</a:t>
            </a:r>
            <a:r>
              <a:rPr lang="en-US" dirty="0" err="1"/>
              <a:t>.</a:t>
            </a:r>
            <a:endParaRPr lang="en-US" dirty="0"/>
          </a:p>
        </p:txBody>
      </p:sp>
    </p:spTree>
    <p:extLst>
      <p:ext uri="{BB962C8B-B14F-4D97-AF65-F5344CB8AC3E}">
        <p14:creationId xmlns:p14="http://schemas.microsoft.com/office/powerpoint/2010/main" val="2726845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1350" y="1160537"/>
            <a:ext cx="5829300" cy="857250"/>
          </a:xfrm>
        </p:spPr>
        <p:txBody>
          <a:bodyPr>
            <a:normAutofit fontScale="90000"/>
          </a:bodyPr>
          <a:lstStyle/>
          <a:p>
            <a:r>
              <a:rPr lang="en-US" sz="4500" dirty="0"/>
              <a:t>E. Burst formatting</a:t>
            </a:r>
            <a:br>
              <a:rPr lang="en-US" sz="4500" dirty="0"/>
            </a:br>
            <a:endParaRPr lang="en-US" dirty="0"/>
          </a:p>
        </p:txBody>
      </p:sp>
      <p:sp>
        <p:nvSpPr>
          <p:cNvPr id="3" name="Content Placeholder 2"/>
          <p:cNvSpPr>
            <a:spLocks noGrp="1"/>
          </p:cNvSpPr>
          <p:nvPr>
            <p:ph idx="1"/>
          </p:nvPr>
        </p:nvSpPr>
        <p:spPr>
          <a:xfrm>
            <a:off x="1828800" y="2209800"/>
            <a:ext cx="8844674" cy="2573636"/>
          </a:xfrm>
        </p:spPr>
        <p:txBody>
          <a:bodyPr/>
          <a:lstStyle/>
          <a:p>
            <a:pPr algn="just"/>
            <a:r>
              <a:rPr lang="en-US" sz="1800" dirty="0"/>
              <a:t>Burst formatting adds binary data to the data block to help synchronization and equalization of the received signal.</a:t>
            </a:r>
          </a:p>
          <a:p>
            <a:pPr algn="just"/>
            <a:r>
              <a:rPr lang="en-US" sz="1800" dirty="0"/>
              <a:t>As previously explained, every transmission from an MS/BTS must include some extra information such as the 26 training sequence bits, 2 flag bits and 6 tail bits. The process of burst formatting is to add these bits to the basic speech/data (57+57=114 bits) being sent. Consequently this increases the burst </a:t>
            </a:r>
            <a:r>
              <a:rPr lang="en-US" sz="1800" b="1" dirty="0">
                <a:solidFill>
                  <a:srgbClr val="FF0000"/>
                </a:solidFill>
              </a:rPr>
              <a:t>from 114 to 148 bits</a:t>
            </a:r>
            <a:r>
              <a:rPr lang="en-US" sz="1800" dirty="0"/>
              <a:t>, thus increasing the transmission rate on the air, but is necessary to counteract problems encountered on the radio path. </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23</a:t>
            </a:fld>
            <a:endParaRPr lang="en-US"/>
          </a:p>
        </p:txBody>
      </p:sp>
    </p:spTree>
    <p:extLst>
      <p:ext uri="{BB962C8B-B14F-4D97-AF65-F5344CB8AC3E}">
        <p14:creationId xmlns:p14="http://schemas.microsoft.com/office/powerpoint/2010/main" val="3446091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1350" y="1160540"/>
            <a:ext cx="5829300" cy="857250"/>
          </a:xfrm>
        </p:spPr>
        <p:txBody>
          <a:bodyPr>
            <a:normAutofit fontScale="90000"/>
          </a:bodyPr>
          <a:lstStyle/>
          <a:p>
            <a:r>
              <a:rPr lang="en-US" sz="4500" dirty="0"/>
              <a:t>E. Burst formatting</a:t>
            </a:r>
            <a:br>
              <a:rPr lang="en-US" sz="4500" dirty="0"/>
            </a:br>
            <a:endParaRPr lang="en-US" dirty="0"/>
          </a:p>
        </p:txBody>
      </p:sp>
      <p:sp>
        <p:nvSpPr>
          <p:cNvPr id="3" name="Content Placeholder 2"/>
          <p:cNvSpPr>
            <a:spLocks noGrp="1"/>
          </p:cNvSpPr>
          <p:nvPr>
            <p:ph idx="1"/>
          </p:nvPr>
        </p:nvSpPr>
        <p:spPr>
          <a:xfrm>
            <a:off x="762000" y="2133600"/>
            <a:ext cx="10058400" cy="3505200"/>
          </a:xfrm>
        </p:spPr>
        <p:txBody>
          <a:bodyPr/>
          <a:lstStyle/>
          <a:p>
            <a:pPr algn="just"/>
            <a:r>
              <a:rPr lang="en-US" sz="2000" dirty="0"/>
              <a:t>In GSM, the input to burst formatting for 20ms speech is the 456 bits received from ciphering. Burst formatting adds 136 bits to it, bringing the sum total to 592. However, each time slot on a TDMA frame is 0.577 </a:t>
            </a:r>
            <a:r>
              <a:rPr lang="en-US" sz="2000" dirty="0" err="1"/>
              <a:t>ms</a:t>
            </a:r>
            <a:r>
              <a:rPr lang="en-US" sz="2000" dirty="0"/>
              <a:t> long. This provides enough time for (</a:t>
            </a:r>
            <a:r>
              <a:rPr lang="en-US" sz="2000" b="1" dirty="0">
                <a:solidFill>
                  <a:srgbClr val="FF0000"/>
                </a:solidFill>
              </a:rPr>
              <a:t>148+8.25) </a:t>
            </a:r>
            <a:r>
              <a:rPr lang="en-US" sz="2000" dirty="0"/>
              <a:t>156.25 bits to be transmitted (each bit takes 3.7 </a:t>
            </a:r>
            <a:r>
              <a:rPr lang="en-US" altLang="ja-JP" sz="2000" dirty="0" err="1"/>
              <a:t>μ</a:t>
            </a:r>
            <a:r>
              <a:rPr lang="en-US" sz="2000" dirty="0" err="1"/>
              <a:t>s</a:t>
            </a:r>
            <a:r>
              <a:rPr lang="en-US" sz="2000" dirty="0"/>
              <a:t>), but a burst </a:t>
            </a:r>
            <a:r>
              <a:rPr lang="en-US" sz="2000" b="1" dirty="0">
                <a:solidFill>
                  <a:srgbClr val="FF0000"/>
                </a:solidFill>
              </a:rPr>
              <a:t>only contains 148 bits. </a:t>
            </a:r>
            <a:r>
              <a:rPr lang="en-US" sz="2000" dirty="0"/>
              <a:t>The rest of the space, 8.25 bit times, is empty and is called the </a:t>
            </a:r>
            <a:r>
              <a:rPr lang="en-US" sz="2000" dirty="0" err="1"/>
              <a:t>GuardPeriod</a:t>
            </a:r>
            <a:r>
              <a:rPr lang="en-US" sz="2000" dirty="0"/>
              <a:t> (GP).</a:t>
            </a:r>
          </a:p>
          <a:p>
            <a:pPr algn="just"/>
            <a:r>
              <a:rPr lang="en-US" sz="2000" dirty="0"/>
              <a:t> This time is used to enable the MS/BTS “ramp up” and “ramp down”. To ramp up means to get power from the battery/power supply for transmission. Ramping down is performed after each transmission to ensure that the MS is not transmitting during time slots allocated to other MS’s. The output of burst formatting is a burst of 156.25 bits(one burst) or 625 bits(four bursts) for 20 </a:t>
            </a:r>
            <a:r>
              <a:rPr lang="en-US" sz="2000" dirty="0" err="1"/>
              <a:t>ms</a:t>
            </a:r>
            <a:r>
              <a:rPr lang="en-US" sz="2000" dirty="0"/>
              <a:t> sample. The transmission bit rate for GSM can be calculated to be 270.9kbits/s(156.25/.577).</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24</a:t>
            </a:fld>
            <a:endParaRPr lang="en-US"/>
          </a:p>
        </p:txBody>
      </p:sp>
    </p:spTree>
    <p:extLst>
      <p:ext uri="{BB962C8B-B14F-4D97-AF65-F5344CB8AC3E}">
        <p14:creationId xmlns:p14="http://schemas.microsoft.com/office/powerpoint/2010/main" val="3845863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11734800" cy="3314281"/>
          </a:xfrm>
        </p:spPr>
        <p:txBody>
          <a:bodyPr>
            <a:noAutofit/>
          </a:bodyPr>
          <a:lstStyle/>
          <a:p>
            <a:pPr algn="just"/>
            <a:r>
              <a:rPr lang="en-US" sz="1900" dirty="0"/>
              <a:t>The modulation scheme used by GSM system is 0.3GMSK where 0.3 describes 3db bandwidth of the Gaussian pulse shaping filter. Modulation block minimizes the occupied BW using GMSK modulation with BT of 0.3. By filtering the transmitted pulses this way, the </a:t>
            </a:r>
            <a:r>
              <a:rPr lang="en-US" sz="1900" dirty="0" err="1"/>
              <a:t>intersymbol</a:t>
            </a:r>
            <a:r>
              <a:rPr lang="en-US" sz="1900" dirty="0"/>
              <a:t> interference caused by the channel can be kept in control. </a:t>
            </a:r>
          </a:p>
          <a:p>
            <a:pPr algn="just"/>
            <a:r>
              <a:rPr lang="en-US" sz="1900" dirty="0"/>
              <a:t>The channel data rate of GSM is 270.833 kbps which is four times the RF frequency shift. This minimizes bandwidth of the modulation spectrum and hence improves channel capacity.</a:t>
            </a:r>
          </a:p>
          <a:p>
            <a:pPr algn="just"/>
            <a:r>
              <a:rPr lang="en-US" sz="1900" dirty="0"/>
              <a:t>MSK modulated signal is then passed through Gaussian filter to smooth the rapid frequency transitions which would otherwise spread energy in adjacent channels.</a:t>
            </a:r>
          </a:p>
          <a:p>
            <a:pPr algn="just"/>
            <a:r>
              <a:rPr lang="en-US" sz="1900" dirty="0"/>
              <a:t>Here there are no phase discontinuities because the frequency changes occur at the carrier zero crossing points. The frequency difference between the logical one and logical zero states is always equal to half the data rate. </a:t>
            </a:r>
          </a:p>
          <a:p>
            <a:pPr algn="just"/>
            <a:endParaRPr lang="en-US" sz="1900" dirty="0"/>
          </a:p>
          <a:p>
            <a:pPr algn="just"/>
            <a:endParaRPr lang="en-US" sz="19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25</a:t>
            </a:fld>
            <a:endParaRPr lang="en-US"/>
          </a:p>
        </p:txBody>
      </p:sp>
      <p:sp>
        <p:nvSpPr>
          <p:cNvPr id="5" name="TextBox 4"/>
          <p:cNvSpPr txBox="1"/>
          <p:nvPr/>
        </p:nvSpPr>
        <p:spPr>
          <a:xfrm>
            <a:off x="3924300" y="685800"/>
            <a:ext cx="3771900" cy="553998"/>
          </a:xfrm>
          <a:prstGeom prst="rect">
            <a:avLst/>
          </a:prstGeom>
          <a:noFill/>
        </p:spPr>
        <p:txBody>
          <a:bodyPr wrap="square" rtlCol="0">
            <a:spAutoFit/>
          </a:bodyPr>
          <a:lstStyle/>
          <a:p>
            <a:pPr algn="ctr"/>
            <a:r>
              <a:rPr lang="en-US" sz="3000" b="1" dirty="0"/>
              <a:t>F. Modulation</a:t>
            </a:r>
            <a:endParaRPr lang="en-US" sz="3000" dirty="0"/>
          </a:p>
        </p:txBody>
      </p:sp>
      <p:pic>
        <p:nvPicPr>
          <p:cNvPr id="6" name="Picture 5"/>
          <p:cNvPicPr>
            <a:picLocks noChangeAspect="1"/>
          </p:cNvPicPr>
          <p:nvPr/>
        </p:nvPicPr>
        <p:blipFill>
          <a:blip r:embed="rId3"/>
          <a:stretch>
            <a:fillRect/>
          </a:stretch>
        </p:blipFill>
        <p:spPr>
          <a:xfrm>
            <a:off x="9582150" y="4343400"/>
            <a:ext cx="2457450" cy="1269011"/>
          </a:xfrm>
          <a:prstGeom prst="rect">
            <a:avLst/>
          </a:prstGeom>
        </p:spPr>
      </p:pic>
      <p:sp>
        <p:nvSpPr>
          <p:cNvPr id="2" name="Rectangle 1"/>
          <p:cNvSpPr/>
          <p:nvPr/>
        </p:nvSpPr>
        <p:spPr>
          <a:xfrm>
            <a:off x="152400" y="4151055"/>
            <a:ext cx="9429750" cy="2554545"/>
          </a:xfrm>
          <a:prstGeom prst="rect">
            <a:avLst/>
          </a:prstGeom>
        </p:spPr>
        <p:txBody>
          <a:bodyPr wrap="square">
            <a:spAutoFit/>
          </a:bodyPr>
          <a:lstStyle/>
          <a:p>
            <a:r>
              <a:rPr lang="en-US" sz="2000" dirty="0"/>
              <a:t>In </a:t>
            </a:r>
            <a:r>
              <a:rPr lang="en-US" sz="2000" dirty="0">
                <a:hlinkClick r:id="rId4" tooltip="Electronics"/>
              </a:rPr>
              <a:t>electronics</a:t>
            </a:r>
            <a:r>
              <a:rPr lang="en-US" sz="2000" dirty="0"/>
              <a:t> and </a:t>
            </a:r>
            <a:r>
              <a:rPr lang="en-US" sz="2000" dirty="0">
                <a:hlinkClick r:id="rId5" tooltip="Telecommunications"/>
              </a:rPr>
              <a:t>telecommunications</a:t>
            </a:r>
            <a:r>
              <a:rPr lang="en-US" sz="2000" dirty="0"/>
              <a:t>, </a:t>
            </a:r>
            <a:r>
              <a:rPr lang="en-US" sz="2000" b="1" dirty="0"/>
              <a:t>pulse shaping</a:t>
            </a:r>
            <a:r>
              <a:rPr lang="en-US" sz="2000" dirty="0"/>
              <a:t> is the process of changing the waveform of transmitted pulses. Its purpose is to make the transmitted signal better suited to its purpose or the </a:t>
            </a:r>
            <a:r>
              <a:rPr lang="en-US" sz="2000" dirty="0">
                <a:hlinkClick r:id="rId6" tooltip="Communication channel"/>
              </a:rPr>
              <a:t>communication channel</a:t>
            </a:r>
            <a:r>
              <a:rPr lang="en-US" sz="2000" dirty="0"/>
              <a:t>, typically by limiting the effective </a:t>
            </a:r>
            <a:r>
              <a:rPr lang="en-US" sz="2000" dirty="0">
                <a:hlinkClick r:id="rId7" tooltip="Bandwidth (signal processing)"/>
              </a:rPr>
              <a:t>bandwidth</a:t>
            </a:r>
            <a:r>
              <a:rPr lang="en-US" sz="2000" dirty="0"/>
              <a:t> of the transmission. By filtering the transmitted pulses this way, the </a:t>
            </a:r>
            <a:r>
              <a:rPr lang="en-US" sz="2000" dirty="0" err="1">
                <a:hlinkClick r:id="rId8" tooltip="Intersymbol interference"/>
              </a:rPr>
              <a:t>intersymbol</a:t>
            </a:r>
            <a:r>
              <a:rPr lang="en-US" sz="2000" dirty="0">
                <a:hlinkClick r:id="rId8" tooltip="Intersymbol interference"/>
              </a:rPr>
              <a:t> interference</a:t>
            </a:r>
            <a:r>
              <a:rPr lang="en-US" sz="2000" dirty="0"/>
              <a:t> caused by the channel can be kept in control. In RF communication, pulse shaping is essential for making the signal fit in its frequency band. BT-Bit Time.</a:t>
            </a:r>
          </a:p>
          <a:p>
            <a:r>
              <a:rPr lang="en-US" sz="2000" b="1" dirty="0"/>
              <a:t>GSM</a:t>
            </a:r>
            <a:r>
              <a:rPr lang="en-US" sz="2000" dirty="0"/>
              <a:t> (Global System for Mobile Communications,)</a:t>
            </a:r>
            <a:endParaRPr lang="en-US" sz="2000" dirty="0"/>
          </a:p>
        </p:txBody>
      </p:sp>
    </p:spTree>
    <p:extLst>
      <p:ext uri="{BB962C8B-B14F-4D97-AF65-F5344CB8AC3E}">
        <p14:creationId xmlns:p14="http://schemas.microsoft.com/office/powerpoint/2010/main" val="3340914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2362200"/>
            <a:ext cx="9525189" cy="3237556"/>
          </a:xfrm>
        </p:spPr>
        <p:txBody>
          <a:bodyPr/>
          <a:lstStyle/>
          <a:p>
            <a:pPr algn="just"/>
            <a:r>
              <a:rPr lang="en-US" sz="2000" dirty="0"/>
              <a:t>The portion of the transmitted forward channel signal which is of interest to a particular user is determined by the assigned TS and ARFCN. The appropriate TS is demodulated with aid of synchronization data provided by the burst formatting.</a:t>
            </a:r>
          </a:p>
          <a:p>
            <a:pPr algn="just"/>
            <a:r>
              <a:rPr lang="en-US" sz="2000" dirty="0"/>
              <a:t>In GSM cellular networks, an absolute radio-frequency channel number (ARFCN) is a code that specifies a pair of physical radio carriers used for transmission and reception in a land mobile radio system, one for the uplink signal and one for the downlink signal.</a:t>
            </a:r>
          </a:p>
          <a:p>
            <a:pPr algn="just"/>
            <a:r>
              <a:rPr lang="en-US" sz="2000" dirty="0"/>
              <a:t>After demodulation the binary information is deciphered, de-interleaved, channel decoded and speech decoded.</a:t>
            </a:r>
          </a:p>
          <a:p>
            <a:pPr algn="just"/>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26</a:t>
            </a:fld>
            <a:endParaRPr lang="en-US"/>
          </a:p>
        </p:txBody>
      </p:sp>
      <p:sp>
        <p:nvSpPr>
          <p:cNvPr id="2" name="TextBox 1"/>
          <p:cNvSpPr txBox="1"/>
          <p:nvPr/>
        </p:nvSpPr>
        <p:spPr>
          <a:xfrm>
            <a:off x="4324351" y="1371601"/>
            <a:ext cx="3971925" cy="923330"/>
          </a:xfrm>
          <a:prstGeom prst="rect">
            <a:avLst/>
          </a:prstGeom>
          <a:noFill/>
        </p:spPr>
        <p:txBody>
          <a:bodyPr wrap="square" rtlCol="0">
            <a:spAutoFit/>
          </a:bodyPr>
          <a:lstStyle/>
          <a:p>
            <a:r>
              <a:rPr lang="en-US" sz="2700" b="1" dirty="0"/>
              <a:t>G. Demodulation:</a:t>
            </a:r>
            <a:endParaRPr lang="en-US" sz="2700" dirty="0"/>
          </a:p>
          <a:p>
            <a:endParaRPr lang="en-US" sz="2700" dirty="0"/>
          </a:p>
        </p:txBody>
      </p:sp>
    </p:spTree>
    <p:extLst>
      <p:ext uri="{BB962C8B-B14F-4D97-AF65-F5344CB8AC3E}">
        <p14:creationId xmlns:p14="http://schemas.microsoft.com/office/powerpoint/2010/main" val="3493254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067050" y="685800"/>
            <a:ext cx="6057900" cy="628650"/>
          </a:xfrm>
          <a:solidFill>
            <a:schemeClr val="accent1"/>
          </a:solidFill>
        </p:spPr>
        <p:txBody>
          <a:bodyPr/>
          <a:lstStyle/>
          <a:p>
            <a:pPr eaLnBrk="1" hangingPunct="1"/>
            <a:r>
              <a:rPr lang="en-GB" sz="2700" dirty="0"/>
              <a:t>Overview of GSM Timing Structures</a:t>
            </a:r>
          </a:p>
        </p:txBody>
      </p:sp>
      <p:sp>
        <p:nvSpPr>
          <p:cNvPr id="30723" name="Rectangle 3"/>
          <p:cNvSpPr>
            <a:spLocks noGrp="1" noChangeArrowheads="1"/>
          </p:cNvSpPr>
          <p:nvPr>
            <p:ph type="body" idx="1"/>
          </p:nvPr>
        </p:nvSpPr>
        <p:spPr>
          <a:xfrm>
            <a:off x="762000" y="1295401"/>
            <a:ext cx="10046706" cy="2362200"/>
          </a:xfrm>
          <a:noFill/>
        </p:spPr>
        <p:txBody>
          <a:bodyPr>
            <a:normAutofit/>
          </a:bodyPr>
          <a:lstStyle/>
          <a:p>
            <a:pPr eaLnBrk="1" hangingPunct="1"/>
            <a:r>
              <a:rPr lang="en-GB" sz="1800" dirty="0"/>
              <a:t>8 Burst Periods (or 1 TS of a TDMA frame of 8TS = 576.9 </a:t>
            </a:r>
            <a:r>
              <a:rPr lang="en-GB" sz="1800" dirty="0" err="1">
                <a:latin typeface="Symbol" panose="05050102010706020507" pitchFamily="18" charset="2"/>
              </a:rPr>
              <a:t>m</a:t>
            </a:r>
            <a:r>
              <a:rPr lang="en-GB" sz="1800" dirty="0" err="1"/>
              <a:t>s</a:t>
            </a:r>
            <a:r>
              <a:rPr lang="en-GB" sz="1800" dirty="0"/>
              <a:t>) = 1 TDMA Frame (4.615 </a:t>
            </a:r>
            <a:r>
              <a:rPr lang="en-GB" sz="1800" dirty="0" err="1"/>
              <a:t>ms</a:t>
            </a:r>
            <a:r>
              <a:rPr lang="en-GB" sz="1800" dirty="0"/>
              <a:t>)</a:t>
            </a:r>
          </a:p>
          <a:p>
            <a:pPr eaLnBrk="1" hangingPunct="1"/>
            <a:r>
              <a:rPr lang="en-GB" sz="1800" dirty="0"/>
              <a:t>TDMA frames grouped into either:</a:t>
            </a:r>
          </a:p>
          <a:p>
            <a:pPr lvl="1" eaLnBrk="1" hangingPunct="1"/>
            <a:r>
              <a:rPr lang="en-GB" sz="1800" dirty="0"/>
              <a:t>26 TDMA frames (120 </a:t>
            </a:r>
            <a:r>
              <a:rPr lang="en-GB" sz="1800" dirty="0" err="1"/>
              <a:t>ms</a:t>
            </a:r>
            <a:r>
              <a:rPr lang="en-GB" sz="1800" dirty="0"/>
              <a:t>)</a:t>
            </a:r>
          </a:p>
          <a:p>
            <a:pPr lvl="1" eaLnBrk="1" hangingPunct="1"/>
            <a:r>
              <a:rPr lang="en-GB" sz="1800" dirty="0"/>
              <a:t>51 TDMA frames (235.4 </a:t>
            </a:r>
            <a:r>
              <a:rPr lang="en-GB" sz="1800" dirty="0" err="1"/>
              <a:t>ms</a:t>
            </a:r>
            <a:r>
              <a:rPr lang="en-GB" sz="1800" dirty="0"/>
              <a:t>)</a:t>
            </a:r>
          </a:p>
          <a:p>
            <a:pPr eaLnBrk="1" hangingPunct="1">
              <a:buFontTx/>
              <a:buNone/>
            </a:pPr>
            <a:r>
              <a:rPr lang="en-GB" sz="1800" dirty="0"/>
              <a:t>	to form a </a:t>
            </a:r>
            <a:r>
              <a:rPr lang="en-GB" sz="1800" b="1" dirty="0">
                <a:solidFill>
                  <a:srgbClr val="FF0000"/>
                </a:solidFill>
              </a:rPr>
              <a:t>multi-frame </a:t>
            </a:r>
            <a:r>
              <a:rPr lang="en-GB" sz="1800" dirty="0"/>
              <a:t>(depending upon use of burst periods - signalling or traffic)</a:t>
            </a:r>
          </a:p>
          <a:p>
            <a:pPr eaLnBrk="1" hangingPunct="1"/>
            <a:r>
              <a:rPr lang="en-GB" sz="1800" dirty="0"/>
              <a:t>51 x 26 frame multi-frames, or 26 x 51 frame multi-frames form a </a:t>
            </a:r>
            <a:r>
              <a:rPr lang="en-GB" sz="1800" b="1" dirty="0">
                <a:solidFill>
                  <a:srgbClr val="FF0000"/>
                </a:solidFill>
              </a:rPr>
              <a:t>super-frame</a:t>
            </a:r>
            <a:r>
              <a:rPr lang="en-GB" sz="1800" dirty="0"/>
              <a:t> (6.12 s)</a:t>
            </a:r>
          </a:p>
          <a:p>
            <a:pPr eaLnBrk="1" hangingPunct="1"/>
            <a:r>
              <a:rPr lang="en-GB" sz="1800" dirty="0"/>
              <a:t>2048 super-frames form a cryptographic </a:t>
            </a:r>
            <a:r>
              <a:rPr lang="en-GB" sz="1800" b="1" dirty="0">
                <a:solidFill>
                  <a:srgbClr val="FF0000"/>
                </a:solidFill>
              </a:rPr>
              <a:t>hyper-frame</a:t>
            </a:r>
            <a:r>
              <a:rPr lang="en-GB" sz="1800" dirty="0"/>
              <a:t> (3 </a:t>
            </a:r>
            <a:r>
              <a:rPr lang="en-GB" sz="1800" dirty="0" err="1"/>
              <a:t>hr</a:t>
            </a:r>
            <a:r>
              <a:rPr lang="en-GB" sz="1800" dirty="0"/>
              <a:t> 28 min 53 s)</a:t>
            </a:r>
          </a:p>
        </p:txBody>
      </p:sp>
      <p:sp>
        <p:nvSpPr>
          <p:cNvPr id="307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259A2920-09E7-4310-BD52-7EEC75F34748}" type="slidenum">
              <a:rPr lang="en-US" sz="1050"/>
              <a:pPr eaLnBrk="1" hangingPunct="1"/>
              <a:t>27</a:t>
            </a:fld>
            <a:endParaRPr lang="en-US" sz="1050"/>
          </a:p>
        </p:txBody>
      </p:sp>
      <p:sp>
        <p:nvSpPr>
          <p:cNvPr id="2" name="Rectangle 1"/>
          <p:cNvSpPr/>
          <p:nvPr/>
        </p:nvSpPr>
        <p:spPr>
          <a:xfrm>
            <a:off x="304800" y="4244876"/>
            <a:ext cx="11582400" cy="2308324"/>
          </a:xfrm>
          <a:prstGeom prst="rect">
            <a:avLst/>
          </a:prstGeom>
        </p:spPr>
        <p:txBody>
          <a:bodyPr wrap="square">
            <a:spAutoFit/>
          </a:bodyPr>
          <a:lstStyle/>
          <a:p>
            <a:r>
              <a:rPr lang="en-US" b="1" dirty="0"/>
              <a:t>GSM</a:t>
            </a:r>
            <a:r>
              <a:rPr lang="en-US" dirty="0"/>
              <a:t> (</a:t>
            </a:r>
            <a:r>
              <a:rPr lang="en-US" b="1" dirty="0"/>
              <a:t>Global System for Mobile Communications</a:t>
            </a:r>
            <a:r>
              <a:rPr lang="en-US" dirty="0"/>
              <a:t>, originally </a:t>
            </a:r>
            <a:r>
              <a:rPr lang="en-US" b="1" i="1" dirty="0" err="1"/>
              <a:t>Groupe</a:t>
            </a:r>
            <a:r>
              <a:rPr lang="en-US" b="1" i="1" dirty="0"/>
              <a:t> </a:t>
            </a:r>
            <a:r>
              <a:rPr lang="en-US" b="1" i="1" dirty="0" err="1"/>
              <a:t>SpécialMobile</a:t>
            </a:r>
            <a:r>
              <a:rPr lang="en-US" dirty="0"/>
              <a:t>) is a standard developed by the </a:t>
            </a:r>
            <a:r>
              <a:rPr lang="en-US" dirty="0">
                <a:hlinkClick r:id="rId3" tooltip="European Telecommunications Standards Institute"/>
              </a:rPr>
              <a:t>European Telecommunications Standards Institute</a:t>
            </a:r>
            <a:r>
              <a:rPr lang="en-US" dirty="0"/>
              <a:t> (ETSI) to describe the protocols for second-generation (</a:t>
            </a:r>
            <a:r>
              <a:rPr lang="en-US" dirty="0">
                <a:hlinkClick r:id="rId4" tooltip="2G"/>
              </a:rPr>
              <a:t>2G</a:t>
            </a:r>
            <a:r>
              <a:rPr lang="en-US" dirty="0"/>
              <a:t>) digital </a:t>
            </a:r>
            <a:r>
              <a:rPr lang="en-US" dirty="0">
                <a:hlinkClick r:id="rId5" tooltip="Cellular network"/>
              </a:rPr>
              <a:t>cellular networks</a:t>
            </a:r>
            <a:r>
              <a:rPr lang="en-US" dirty="0"/>
              <a:t> used by </a:t>
            </a:r>
            <a:r>
              <a:rPr lang="en-US" dirty="0">
                <a:hlinkClick r:id="rId6" tooltip="Mobile phone"/>
              </a:rPr>
              <a:t>mobile phones</a:t>
            </a:r>
            <a:r>
              <a:rPr lang="en-US" dirty="0"/>
              <a:t>, first deployed in Finland in July 1991</a:t>
            </a:r>
          </a:p>
          <a:p>
            <a:r>
              <a:rPr lang="en-US" dirty="0"/>
              <a:t>the GSM standard originally described as a digital, circuit-switched network optimized for </a:t>
            </a:r>
            <a:r>
              <a:rPr lang="en-US" dirty="0">
                <a:hlinkClick r:id="rId7" tooltip="Duplex (telecommunications)"/>
              </a:rPr>
              <a:t>full duplex</a:t>
            </a:r>
            <a:r>
              <a:rPr lang="en-US" dirty="0"/>
              <a:t> voice </a:t>
            </a:r>
            <a:r>
              <a:rPr lang="en-US" dirty="0">
                <a:hlinkClick r:id="rId8" tooltip="Telephony"/>
              </a:rPr>
              <a:t>telephony</a:t>
            </a:r>
            <a:r>
              <a:rPr lang="en-US" dirty="0"/>
              <a:t>. </a:t>
            </a:r>
            <a:endParaRPr lang="en-US" dirty="0"/>
          </a:p>
        </p:txBody>
      </p:sp>
    </p:spTree>
    <p:extLst>
      <p:ext uri="{BB962C8B-B14F-4D97-AF65-F5344CB8AC3E}">
        <p14:creationId xmlns:p14="http://schemas.microsoft.com/office/powerpoint/2010/main" val="2735079769"/>
      </p:ext>
    </p:extLst>
  </p:cSld>
  <p:clrMapOvr>
    <a:masterClrMapping/>
  </p:clrMapOvr>
  <p:transition spd="med">
    <p:zoom dir="in"/>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a:off x="3550445" y="1027507"/>
            <a:ext cx="333375" cy="327422"/>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47" name="AutoShape 3"/>
          <p:cNvSpPr>
            <a:spLocks noChangeArrowheads="1"/>
          </p:cNvSpPr>
          <p:nvPr/>
        </p:nvSpPr>
        <p:spPr bwMode="auto">
          <a:xfrm>
            <a:off x="3885011" y="1027507"/>
            <a:ext cx="333375" cy="327422"/>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48" name="AutoShape 4"/>
          <p:cNvSpPr>
            <a:spLocks noChangeArrowheads="1"/>
          </p:cNvSpPr>
          <p:nvPr/>
        </p:nvSpPr>
        <p:spPr bwMode="auto">
          <a:xfrm>
            <a:off x="4219577" y="1027507"/>
            <a:ext cx="332185" cy="327422"/>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49" name="AutoShape 5"/>
          <p:cNvSpPr>
            <a:spLocks noChangeArrowheads="1"/>
          </p:cNvSpPr>
          <p:nvPr/>
        </p:nvSpPr>
        <p:spPr bwMode="auto">
          <a:xfrm>
            <a:off x="4554142" y="1027507"/>
            <a:ext cx="333375" cy="327422"/>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50" name="AutoShape 6"/>
          <p:cNvSpPr>
            <a:spLocks noChangeArrowheads="1"/>
          </p:cNvSpPr>
          <p:nvPr/>
        </p:nvSpPr>
        <p:spPr bwMode="auto">
          <a:xfrm>
            <a:off x="3550445" y="1027507"/>
            <a:ext cx="333375" cy="327422"/>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51" name="AutoShape 7"/>
          <p:cNvSpPr>
            <a:spLocks noChangeArrowheads="1"/>
          </p:cNvSpPr>
          <p:nvPr/>
        </p:nvSpPr>
        <p:spPr bwMode="auto">
          <a:xfrm>
            <a:off x="3885011" y="1027507"/>
            <a:ext cx="333375" cy="327422"/>
          </a:xfrm>
          <a:prstGeom prst="roundRect">
            <a:avLst>
              <a:gd name="adj" fmla="val 324"/>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52" name="AutoShape 8"/>
          <p:cNvSpPr>
            <a:spLocks noChangeArrowheads="1"/>
          </p:cNvSpPr>
          <p:nvPr/>
        </p:nvSpPr>
        <p:spPr bwMode="auto">
          <a:xfrm>
            <a:off x="4219577" y="1027507"/>
            <a:ext cx="332185" cy="327422"/>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53" name="AutoShape 9"/>
          <p:cNvSpPr>
            <a:spLocks noChangeArrowheads="1"/>
          </p:cNvSpPr>
          <p:nvPr/>
        </p:nvSpPr>
        <p:spPr bwMode="auto">
          <a:xfrm>
            <a:off x="4554142" y="1027507"/>
            <a:ext cx="333375" cy="327422"/>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54" name="AutoShape 10"/>
          <p:cNvSpPr>
            <a:spLocks noChangeArrowheads="1"/>
          </p:cNvSpPr>
          <p:nvPr/>
        </p:nvSpPr>
        <p:spPr bwMode="auto">
          <a:xfrm>
            <a:off x="7187805" y="1004886"/>
            <a:ext cx="333375" cy="328613"/>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55" name="AutoShape 11"/>
          <p:cNvSpPr>
            <a:spLocks noChangeArrowheads="1"/>
          </p:cNvSpPr>
          <p:nvPr/>
        </p:nvSpPr>
        <p:spPr bwMode="auto">
          <a:xfrm>
            <a:off x="7522371" y="1006077"/>
            <a:ext cx="332185" cy="328613"/>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56" name="AutoShape 12"/>
          <p:cNvSpPr>
            <a:spLocks noChangeArrowheads="1"/>
          </p:cNvSpPr>
          <p:nvPr/>
        </p:nvSpPr>
        <p:spPr bwMode="auto">
          <a:xfrm>
            <a:off x="7856936" y="1006077"/>
            <a:ext cx="333375" cy="328613"/>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57" name="Line 13"/>
          <p:cNvSpPr>
            <a:spLocks noChangeShapeType="1"/>
          </p:cNvSpPr>
          <p:nvPr/>
        </p:nvSpPr>
        <p:spPr bwMode="auto">
          <a:xfrm>
            <a:off x="4967289" y="1020363"/>
            <a:ext cx="2066925"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758" name="Line 14"/>
          <p:cNvSpPr>
            <a:spLocks noChangeShapeType="1"/>
          </p:cNvSpPr>
          <p:nvPr/>
        </p:nvSpPr>
        <p:spPr bwMode="auto">
          <a:xfrm>
            <a:off x="4967289" y="1341832"/>
            <a:ext cx="2066925"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317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920" y="710802"/>
            <a:ext cx="46767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0" name="AutoShape 16"/>
          <p:cNvSpPr>
            <a:spLocks noChangeArrowheads="1"/>
          </p:cNvSpPr>
          <p:nvPr/>
        </p:nvSpPr>
        <p:spPr bwMode="auto">
          <a:xfrm>
            <a:off x="4188619" y="1946670"/>
            <a:ext cx="239316" cy="233363"/>
          </a:xfrm>
          <a:prstGeom prst="roundRect">
            <a:avLst>
              <a:gd name="adj" fmla="val 449"/>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61" name="AutoShape 17"/>
          <p:cNvSpPr>
            <a:spLocks noChangeArrowheads="1"/>
          </p:cNvSpPr>
          <p:nvPr/>
        </p:nvSpPr>
        <p:spPr bwMode="auto">
          <a:xfrm>
            <a:off x="4429126" y="1946670"/>
            <a:ext cx="240506" cy="233363"/>
          </a:xfrm>
          <a:prstGeom prst="roundRect">
            <a:avLst>
              <a:gd name="adj" fmla="val 449"/>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62" name="AutoShape 18"/>
          <p:cNvSpPr>
            <a:spLocks noChangeArrowheads="1"/>
          </p:cNvSpPr>
          <p:nvPr/>
        </p:nvSpPr>
        <p:spPr bwMode="auto">
          <a:xfrm>
            <a:off x="4669633" y="1946670"/>
            <a:ext cx="240506" cy="233363"/>
          </a:xfrm>
          <a:prstGeom prst="roundRect">
            <a:avLst>
              <a:gd name="adj" fmla="val 449"/>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63" name="AutoShape 19"/>
          <p:cNvSpPr>
            <a:spLocks noChangeArrowheads="1"/>
          </p:cNvSpPr>
          <p:nvPr/>
        </p:nvSpPr>
        <p:spPr bwMode="auto">
          <a:xfrm>
            <a:off x="4911330" y="1946670"/>
            <a:ext cx="240506" cy="233363"/>
          </a:xfrm>
          <a:prstGeom prst="roundRect">
            <a:avLst>
              <a:gd name="adj" fmla="val 449"/>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64" name="AutoShape 20"/>
          <p:cNvSpPr>
            <a:spLocks noChangeArrowheads="1"/>
          </p:cNvSpPr>
          <p:nvPr/>
        </p:nvSpPr>
        <p:spPr bwMode="auto">
          <a:xfrm>
            <a:off x="4188621" y="1946670"/>
            <a:ext cx="130969" cy="233363"/>
          </a:xfrm>
          <a:prstGeom prst="roundRect">
            <a:avLst>
              <a:gd name="adj" fmla="val 833"/>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65" name="AutoShape 21"/>
          <p:cNvSpPr>
            <a:spLocks noChangeArrowheads="1"/>
          </p:cNvSpPr>
          <p:nvPr/>
        </p:nvSpPr>
        <p:spPr bwMode="auto">
          <a:xfrm>
            <a:off x="4544618" y="1946670"/>
            <a:ext cx="125015" cy="233363"/>
          </a:xfrm>
          <a:prstGeom prst="roundRect">
            <a:avLst>
              <a:gd name="adj" fmla="val 861"/>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66" name="AutoShape 22"/>
          <p:cNvSpPr>
            <a:spLocks noChangeArrowheads="1"/>
          </p:cNvSpPr>
          <p:nvPr/>
        </p:nvSpPr>
        <p:spPr bwMode="auto">
          <a:xfrm>
            <a:off x="4669632" y="1946670"/>
            <a:ext cx="121444" cy="233363"/>
          </a:xfrm>
          <a:prstGeom prst="roundRect">
            <a:avLst>
              <a:gd name="adj" fmla="val 889"/>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67" name="AutoShape 23"/>
          <p:cNvSpPr>
            <a:spLocks noChangeArrowheads="1"/>
          </p:cNvSpPr>
          <p:nvPr/>
        </p:nvSpPr>
        <p:spPr bwMode="auto">
          <a:xfrm>
            <a:off x="5024439" y="1946670"/>
            <a:ext cx="126206" cy="233363"/>
          </a:xfrm>
          <a:prstGeom prst="roundRect">
            <a:avLst>
              <a:gd name="adj" fmla="val 861"/>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68" name="AutoShape 24"/>
          <p:cNvSpPr>
            <a:spLocks noChangeArrowheads="1"/>
          </p:cNvSpPr>
          <p:nvPr/>
        </p:nvSpPr>
        <p:spPr bwMode="auto">
          <a:xfrm>
            <a:off x="7199712" y="1938336"/>
            <a:ext cx="196453" cy="233363"/>
          </a:xfrm>
          <a:prstGeom prst="roundRect">
            <a:avLst>
              <a:gd name="adj" fmla="val 556"/>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69" name="AutoShape 25"/>
          <p:cNvSpPr>
            <a:spLocks noChangeArrowheads="1"/>
          </p:cNvSpPr>
          <p:nvPr/>
        </p:nvSpPr>
        <p:spPr bwMode="auto">
          <a:xfrm>
            <a:off x="7337825" y="1938336"/>
            <a:ext cx="182165" cy="233363"/>
          </a:xfrm>
          <a:prstGeom prst="roundRect">
            <a:avLst>
              <a:gd name="adj" fmla="val 593"/>
            </a:avLst>
          </a:prstGeom>
          <a:solidFill>
            <a:srgbClr val="9999FF"/>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70" name="Line 26"/>
          <p:cNvSpPr>
            <a:spLocks noChangeShapeType="1"/>
          </p:cNvSpPr>
          <p:nvPr/>
        </p:nvSpPr>
        <p:spPr bwMode="auto">
          <a:xfrm flipV="1">
            <a:off x="5208985" y="1931191"/>
            <a:ext cx="1794272" cy="10716"/>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771" name="Line 27"/>
          <p:cNvSpPr>
            <a:spLocks noChangeShapeType="1"/>
          </p:cNvSpPr>
          <p:nvPr/>
        </p:nvSpPr>
        <p:spPr bwMode="auto">
          <a:xfrm flipV="1">
            <a:off x="5229226" y="2166936"/>
            <a:ext cx="1816894" cy="357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772" name="AutoShape 28"/>
          <p:cNvSpPr>
            <a:spLocks noChangeArrowheads="1"/>
          </p:cNvSpPr>
          <p:nvPr/>
        </p:nvSpPr>
        <p:spPr bwMode="auto">
          <a:xfrm>
            <a:off x="4148139" y="2549127"/>
            <a:ext cx="238125"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73" name="AutoShape 29"/>
          <p:cNvSpPr>
            <a:spLocks noChangeArrowheads="1"/>
          </p:cNvSpPr>
          <p:nvPr/>
        </p:nvSpPr>
        <p:spPr bwMode="auto">
          <a:xfrm>
            <a:off x="4387455" y="2549127"/>
            <a:ext cx="240506"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74" name="AutoShape 30"/>
          <p:cNvSpPr>
            <a:spLocks noChangeArrowheads="1"/>
          </p:cNvSpPr>
          <p:nvPr/>
        </p:nvSpPr>
        <p:spPr bwMode="auto">
          <a:xfrm>
            <a:off x="4629150" y="2549127"/>
            <a:ext cx="239316"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75" name="AutoShape 31"/>
          <p:cNvSpPr>
            <a:spLocks noChangeArrowheads="1"/>
          </p:cNvSpPr>
          <p:nvPr/>
        </p:nvSpPr>
        <p:spPr bwMode="auto">
          <a:xfrm>
            <a:off x="4869658" y="2549127"/>
            <a:ext cx="240506"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76" name="AutoShape 32"/>
          <p:cNvSpPr>
            <a:spLocks noChangeArrowheads="1"/>
          </p:cNvSpPr>
          <p:nvPr/>
        </p:nvSpPr>
        <p:spPr bwMode="auto">
          <a:xfrm>
            <a:off x="4148139" y="2549127"/>
            <a:ext cx="238125"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77" name="AutoShape 33"/>
          <p:cNvSpPr>
            <a:spLocks noChangeArrowheads="1"/>
          </p:cNvSpPr>
          <p:nvPr/>
        </p:nvSpPr>
        <p:spPr bwMode="auto">
          <a:xfrm>
            <a:off x="4387455" y="2549128"/>
            <a:ext cx="240506" cy="239315"/>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78" name="AutoShape 34"/>
          <p:cNvSpPr>
            <a:spLocks noChangeArrowheads="1"/>
          </p:cNvSpPr>
          <p:nvPr/>
        </p:nvSpPr>
        <p:spPr bwMode="auto">
          <a:xfrm>
            <a:off x="4629150" y="2549127"/>
            <a:ext cx="239316"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79" name="AutoShape 35"/>
          <p:cNvSpPr>
            <a:spLocks noChangeArrowheads="1"/>
          </p:cNvSpPr>
          <p:nvPr/>
        </p:nvSpPr>
        <p:spPr bwMode="auto">
          <a:xfrm>
            <a:off x="4869658" y="2549127"/>
            <a:ext cx="240506"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80" name="AutoShape 36"/>
          <p:cNvSpPr>
            <a:spLocks noChangeArrowheads="1"/>
          </p:cNvSpPr>
          <p:nvPr/>
        </p:nvSpPr>
        <p:spPr bwMode="auto">
          <a:xfrm>
            <a:off x="6763943" y="2534839"/>
            <a:ext cx="239315"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81" name="AutoShape 37"/>
          <p:cNvSpPr>
            <a:spLocks noChangeArrowheads="1"/>
          </p:cNvSpPr>
          <p:nvPr/>
        </p:nvSpPr>
        <p:spPr bwMode="auto">
          <a:xfrm>
            <a:off x="7004449" y="2534839"/>
            <a:ext cx="240506"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82" name="AutoShape 38"/>
          <p:cNvSpPr>
            <a:spLocks noChangeArrowheads="1"/>
          </p:cNvSpPr>
          <p:nvPr/>
        </p:nvSpPr>
        <p:spPr bwMode="auto">
          <a:xfrm>
            <a:off x="7246144" y="2534839"/>
            <a:ext cx="239316" cy="233363"/>
          </a:xfrm>
          <a:prstGeom prst="roundRect">
            <a:avLst>
              <a:gd name="adj" fmla="val 449"/>
            </a:avLst>
          </a:prstGeom>
          <a:solidFill>
            <a:srgbClr val="993366"/>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83" name="Line 39"/>
          <p:cNvSpPr>
            <a:spLocks noChangeShapeType="1"/>
          </p:cNvSpPr>
          <p:nvPr/>
        </p:nvSpPr>
        <p:spPr bwMode="auto">
          <a:xfrm>
            <a:off x="5167314" y="2544363"/>
            <a:ext cx="1487091"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784" name="Line 40"/>
          <p:cNvSpPr>
            <a:spLocks noChangeShapeType="1"/>
          </p:cNvSpPr>
          <p:nvPr/>
        </p:nvSpPr>
        <p:spPr bwMode="auto">
          <a:xfrm>
            <a:off x="5167314" y="2772963"/>
            <a:ext cx="1487091"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785" name="AutoShape 41"/>
          <p:cNvSpPr>
            <a:spLocks noChangeArrowheads="1"/>
          </p:cNvSpPr>
          <p:nvPr/>
        </p:nvSpPr>
        <p:spPr bwMode="auto">
          <a:xfrm>
            <a:off x="6394850" y="3454003"/>
            <a:ext cx="296465" cy="372665"/>
          </a:xfrm>
          <a:prstGeom prst="roundRect">
            <a:avLst>
              <a:gd name="adj" fmla="val 361"/>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86" name="AutoShape 42"/>
          <p:cNvSpPr>
            <a:spLocks noChangeArrowheads="1"/>
          </p:cNvSpPr>
          <p:nvPr/>
        </p:nvSpPr>
        <p:spPr bwMode="auto">
          <a:xfrm>
            <a:off x="6692504" y="3449239"/>
            <a:ext cx="152400" cy="377428"/>
          </a:xfrm>
          <a:prstGeom prst="roundRect">
            <a:avLst>
              <a:gd name="adj" fmla="val 713"/>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87" name="AutoShape 43"/>
          <p:cNvSpPr>
            <a:spLocks noChangeArrowheads="1"/>
          </p:cNvSpPr>
          <p:nvPr/>
        </p:nvSpPr>
        <p:spPr bwMode="auto">
          <a:xfrm>
            <a:off x="6988969" y="3454003"/>
            <a:ext cx="296466" cy="372665"/>
          </a:xfrm>
          <a:prstGeom prst="roundRect">
            <a:avLst>
              <a:gd name="adj" fmla="val 366"/>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88" name="AutoShape 44"/>
          <p:cNvSpPr>
            <a:spLocks noChangeArrowheads="1"/>
          </p:cNvSpPr>
          <p:nvPr/>
        </p:nvSpPr>
        <p:spPr bwMode="auto">
          <a:xfrm>
            <a:off x="7286626" y="3454003"/>
            <a:ext cx="297656" cy="372665"/>
          </a:xfrm>
          <a:prstGeom prst="roundRect">
            <a:avLst>
              <a:gd name="adj" fmla="val 361"/>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89" name="AutoShape 45"/>
          <p:cNvSpPr>
            <a:spLocks noChangeArrowheads="1"/>
          </p:cNvSpPr>
          <p:nvPr/>
        </p:nvSpPr>
        <p:spPr bwMode="auto">
          <a:xfrm>
            <a:off x="6394847" y="3454003"/>
            <a:ext cx="160734" cy="372665"/>
          </a:xfrm>
          <a:prstGeom prst="roundRect">
            <a:avLst>
              <a:gd name="adj" fmla="val 671"/>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90" name="AutoShape 46"/>
          <p:cNvSpPr>
            <a:spLocks noChangeArrowheads="1"/>
          </p:cNvSpPr>
          <p:nvPr/>
        </p:nvSpPr>
        <p:spPr bwMode="auto">
          <a:xfrm>
            <a:off x="6846095" y="3449239"/>
            <a:ext cx="142875" cy="377428"/>
          </a:xfrm>
          <a:prstGeom prst="roundRect">
            <a:avLst>
              <a:gd name="adj" fmla="val 755"/>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91" name="AutoShape 47"/>
          <p:cNvSpPr>
            <a:spLocks noChangeArrowheads="1"/>
          </p:cNvSpPr>
          <p:nvPr/>
        </p:nvSpPr>
        <p:spPr bwMode="auto">
          <a:xfrm>
            <a:off x="6988971" y="3454003"/>
            <a:ext cx="150019" cy="372665"/>
          </a:xfrm>
          <a:prstGeom prst="roundRect">
            <a:avLst>
              <a:gd name="adj" fmla="val 722"/>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92" name="AutoShape 48"/>
          <p:cNvSpPr>
            <a:spLocks noChangeArrowheads="1"/>
          </p:cNvSpPr>
          <p:nvPr/>
        </p:nvSpPr>
        <p:spPr bwMode="auto">
          <a:xfrm>
            <a:off x="7427120" y="3454003"/>
            <a:ext cx="155972" cy="372665"/>
          </a:xfrm>
          <a:prstGeom prst="roundRect">
            <a:avLst>
              <a:gd name="adj" fmla="val 69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93" name="AutoShape 49"/>
          <p:cNvSpPr>
            <a:spLocks noChangeArrowheads="1"/>
          </p:cNvSpPr>
          <p:nvPr/>
        </p:nvSpPr>
        <p:spPr bwMode="auto">
          <a:xfrm>
            <a:off x="8780862" y="3436141"/>
            <a:ext cx="334565" cy="372666"/>
          </a:xfrm>
          <a:prstGeom prst="roundRect">
            <a:avLst>
              <a:gd name="adj" fmla="val 324"/>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94" name="AutoShape 50"/>
          <p:cNvSpPr>
            <a:spLocks noChangeArrowheads="1"/>
          </p:cNvSpPr>
          <p:nvPr/>
        </p:nvSpPr>
        <p:spPr bwMode="auto">
          <a:xfrm>
            <a:off x="8935643" y="3436141"/>
            <a:ext cx="367903" cy="372666"/>
          </a:xfrm>
          <a:prstGeom prst="roundRect">
            <a:avLst>
              <a:gd name="adj" fmla="val 292"/>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95" name="Line 51"/>
          <p:cNvSpPr>
            <a:spLocks noChangeShapeType="1"/>
          </p:cNvSpPr>
          <p:nvPr/>
        </p:nvSpPr>
        <p:spPr bwMode="auto">
          <a:xfrm flipV="1">
            <a:off x="7653339" y="3436142"/>
            <a:ext cx="1112044" cy="952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796" name="Line 52"/>
          <p:cNvSpPr>
            <a:spLocks noChangeShapeType="1"/>
          </p:cNvSpPr>
          <p:nvPr/>
        </p:nvSpPr>
        <p:spPr bwMode="auto">
          <a:xfrm flipV="1">
            <a:off x="7653340" y="3799283"/>
            <a:ext cx="1083469" cy="11906"/>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797" name="AutoShape 53"/>
          <p:cNvSpPr>
            <a:spLocks noChangeArrowheads="1"/>
          </p:cNvSpPr>
          <p:nvPr/>
        </p:nvSpPr>
        <p:spPr bwMode="auto">
          <a:xfrm>
            <a:off x="2925368" y="3486149"/>
            <a:ext cx="315515" cy="313135"/>
          </a:xfrm>
          <a:prstGeom prst="roundRect">
            <a:avLst>
              <a:gd name="adj" fmla="val 34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98" name="AutoShape 54"/>
          <p:cNvSpPr>
            <a:spLocks noChangeArrowheads="1"/>
          </p:cNvSpPr>
          <p:nvPr/>
        </p:nvSpPr>
        <p:spPr bwMode="auto">
          <a:xfrm>
            <a:off x="3243263" y="3486149"/>
            <a:ext cx="315516" cy="313135"/>
          </a:xfrm>
          <a:prstGeom prst="roundRect">
            <a:avLst>
              <a:gd name="adj" fmla="val 338"/>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799" name="AutoShape 55"/>
          <p:cNvSpPr>
            <a:spLocks noChangeArrowheads="1"/>
          </p:cNvSpPr>
          <p:nvPr/>
        </p:nvSpPr>
        <p:spPr bwMode="auto">
          <a:xfrm>
            <a:off x="3558781" y="3486149"/>
            <a:ext cx="315515" cy="313135"/>
          </a:xfrm>
          <a:prstGeom prst="roundRect">
            <a:avLst>
              <a:gd name="adj" fmla="val 34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00" name="AutoShape 56"/>
          <p:cNvSpPr>
            <a:spLocks noChangeArrowheads="1"/>
          </p:cNvSpPr>
          <p:nvPr/>
        </p:nvSpPr>
        <p:spPr bwMode="auto">
          <a:xfrm>
            <a:off x="3875486" y="3486149"/>
            <a:ext cx="314325" cy="313135"/>
          </a:xfrm>
          <a:prstGeom prst="roundRect">
            <a:avLst>
              <a:gd name="adj" fmla="val 34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01" name="AutoShape 57"/>
          <p:cNvSpPr>
            <a:spLocks noChangeArrowheads="1"/>
          </p:cNvSpPr>
          <p:nvPr/>
        </p:nvSpPr>
        <p:spPr bwMode="auto">
          <a:xfrm>
            <a:off x="2925368" y="3486149"/>
            <a:ext cx="315515" cy="313135"/>
          </a:xfrm>
          <a:prstGeom prst="roundRect">
            <a:avLst>
              <a:gd name="adj" fmla="val 34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02" name="AutoShape 58"/>
          <p:cNvSpPr>
            <a:spLocks noChangeArrowheads="1"/>
          </p:cNvSpPr>
          <p:nvPr/>
        </p:nvSpPr>
        <p:spPr bwMode="auto">
          <a:xfrm>
            <a:off x="3243263" y="3486149"/>
            <a:ext cx="315516" cy="313135"/>
          </a:xfrm>
          <a:prstGeom prst="roundRect">
            <a:avLst>
              <a:gd name="adj" fmla="val 338"/>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03" name="AutoShape 59"/>
          <p:cNvSpPr>
            <a:spLocks noChangeArrowheads="1"/>
          </p:cNvSpPr>
          <p:nvPr/>
        </p:nvSpPr>
        <p:spPr bwMode="auto">
          <a:xfrm>
            <a:off x="3558781" y="3486149"/>
            <a:ext cx="315515" cy="313135"/>
          </a:xfrm>
          <a:prstGeom prst="roundRect">
            <a:avLst>
              <a:gd name="adj" fmla="val 34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04" name="AutoShape 60"/>
          <p:cNvSpPr>
            <a:spLocks noChangeArrowheads="1"/>
          </p:cNvSpPr>
          <p:nvPr/>
        </p:nvSpPr>
        <p:spPr bwMode="auto">
          <a:xfrm>
            <a:off x="3875486" y="3486149"/>
            <a:ext cx="314325" cy="313135"/>
          </a:xfrm>
          <a:prstGeom prst="roundRect">
            <a:avLst>
              <a:gd name="adj" fmla="val 34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05" name="AutoShape 61"/>
          <p:cNvSpPr>
            <a:spLocks noChangeArrowheads="1"/>
          </p:cNvSpPr>
          <p:nvPr/>
        </p:nvSpPr>
        <p:spPr bwMode="auto">
          <a:xfrm>
            <a:off x="5023250" y="3471862"/>
            <a:ext cx="315515" cy="313135"/>
          </a:xfrm>
          <a:prstGeom prst="roundRect">
            <a:avLst>
              <a:gd name="adj" fmla="val 34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06" name="AutoShape 62"/>
          <p:cNvSpPr>
            <a:spLocks noChangeArrowheads="1"/>
          </p:cNvSpPr>
          <p:nvPr/>
        </p:nvSpPr>
        <p:spPr bwMode="auto">
          <a:xfrm>
            <a:off x="5339956" y="3471862"/>
            <a:ext cx="315515" cy="313135"/>
          </a:xfrm>
          <a:prstGeom prst="roundRect">
            <a:avLst>
              <a:gd name="adj" fmla="val 338"/>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07" name="AutoShape 63"/>
          <p:cNvSpPr>
            <a:spLocks noChangeArrowheads="1"/>
          </p:cNvSpPr>
          <p:nvPr/>
        </p:nvSpPr>
        <p:spPr bwMode="auto">
          <a:xfrm>
            <a:off x="5656662" y="3471862"/>
            <a:ext cx="315515" cy="313135"/>
          </a:xfrm>
          <a:prstGeom prst="roundRect">
            <a:avLst>
              <a:gd name="adj" fmla="val 34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08" name="Line 64"/>
          <p:cNvSpPr>
            <a:spLocks noChangeShapeType="1"/>
          </p:cNvSpPr>
          <p:nvPr/>
        </p:nvSpPr>
        <p:spPr bwMode="auto">
          <a:xfrm>
            <a:off x="4045744" y="3486147"/>
            <a:ext cx="833438"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09" name="Line 65"/>
          <p:cNvSpPr>
            <a:spLocks noChangeShapeType="1"/>
          </p:cNvSpPr>
          <p:nvPr/>
        </p:nvSpPr>
        <p:spPr bwMode="auto">
          <a:xfrm>
            <a:off x="4139805" y="3792138"/>
            <a:ext cx="739378"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10" name="Line 66"/>
          <p:cNvSpPr>
            <a:spLocks noChangeShapeType="1"/>
          </p:cNvSpPr>
          <p:nvPr/>
        </p:nvSpPr>
        <p:spPr bwMode="auto">
          <a:xfrm flipV="1">
            <a:off x="2967039" y="2178842"/>
            <a:ext cx="1220391" cy="1120379"/>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11" name="Line 67"/>
          <p:cNvSpPr>
            <a:spLocks noChangeShapeType="1"/>
          </p:cNvSpPr>
          <p:nvPr/>
        </p:nvSpPr>
        <p:spPr bwMode="auto">
          <a:xfrm>
            <a:off x="4311255" y="2178841"/>
            <a:ext cx="1645444" cy="1129904"/>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12" name="Line 68"/>
          <p:cNvSpPr>
            <a:spLocks noChangeShapeType="1"/>
          </p:cNvSpPr>
          <p:nvPr/>
        </p:nvSpPr>
        <p:spPr bwMode="auto">
          <a:xfrm flipH="1">
            <a:off x="6400801" y="2769391"/>
            <a:ext cx="600075" cy="50958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13" name="Line 69"/>
          <p:cNvSpPr>
            <a:spLocks noChangeShapeType="1"/>
          </p:cNvSpPr>
          <p:nvPr/>
        </p:nvSpPr>
        <p:spPr bwMode="auto">
          <a:xfrm>
            <a:off x="7228285" y="2758678"/>
            <a:ext cx="2057400" cy="531019"/>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14" name="Line 70"/>
          <p:cNvSpPr>
            <a:spLocks noChangeShapeType="1"/>
          </p:cNvSpPr>
          <p:nvPr/>
        </p:nvSpPr>
        <p:spPr bwMode="auto">
          <a:xfrm>
            <a:off x="3888582" y="1358503"/>
            <a:ext cx="309563" cy="429815"/>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15" name="Line 71"/>
          <p:cNvSpPr>
            <a:spLocks noChangeShapeType="1"/>
          </p:cNvSpPr>
          <p:nvPr/>
        </p:nvSpPr>
        <p:spPr bwMode="auto">
          <a:xfrm>
            <a:off x="4218387" y="1358501"/>
            <a:ext cx="3268265" cy="389334"/>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31816"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044" y="1518046"/>
            <a:ext cx="3396854" cy="45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17"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7031" y="3169442"/>
            <a:ext cx="3092054" cy="32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18" name="Picture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3650" y="3156347"/>
            <a:ext cx="2996804" cy="29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9" name="AutoShape 75"/>
          <p:cNvSpPr>
            <a:spLocks noChangeArrowheads="1"/>
          </p:cNvSpPr>
          <p:nvPr/>
        </p:nvSpPr>
        <p:spPr bwMode="auto">
          <a:xfrm>
            <a:off x="4787506" y="4648197"/>
            <a:ext cx="283369" cy="258366"/>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0" name="AutoShape 76"/>
          <p:cNvSpPr>
            <a:spLocks noChangeArrowheads="1"/>
          </p:cNvSpPr>
          <p:nvPr/>
        </p:nvSpPr>
        <p:spPr bwMode="auto">
          <a:xfrm>
            <a:off x="5072065" y="4648197"/>
            <a:ext cx="283369" cy="258366"/>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1" name="AutoShape 77"/>
          <p:cNvSpPr>
            <a:spLocks noChangeArrowheads="1"/>
          </p:cNvSpPr>
          <p:nvPr/>
        </p:nvSpPr>
        <p:spPr bwMode="auto">
          <a:xfrm>
            <a:off x="5356624" y="4648197"/>
            <a:ext cx="283369" cy="258366"/>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2" name="AutoShape 78"/>
          <p:cNvSpPr>
            <a:spLocks noChangeArrowheads="1"/>
          </p:cNvSpPr>
          <p:nvPr/>
        </p:nvSpPr>
        <p:spPr bwMode="auto">
          <a:xfrm>
            <a:off x="5641183" y="4648197"/>
            <a:ext cx="283369" cy="258366"/>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3" name="AutoShape 79"/>
          <p:cNvSpPr>
            <a:spLocks noChangeArrowheads="1"/>
          </p:cNvSpPr>
          <p:nvPr/>
        </p:nvSpPr>
        <p:spPr bwMode="auto">
          <a:xfrm>
            <a:off x="4787506" y="4648197"/>
            <a:ext cx="283369" cy="258366"/>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4" name="AutoShape 80"/>
          <p:cNvSpPr>
            <a:spLocks noChangeArrowheads="1"/>
          </p:cNvSpPr>
          <p:nvPr/>
        </p:nvSpPr>
        <p:spPr bwMode="auto">
          <a:xfrm>
            <a:off x="5072065" y="4648197"/>
            <a:ext cx="283369" cy="258366"/>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5" name="AutoShape 81"/>
          <p:cNvSpPr>
            <a:spLocks noChangeArrowheads="1"/>
          </p:cNvSpPr>
          <p:nvPr/>
        </p:nvSpPr>
        <p:spPr bwMode="auto">
          <a:xfrm>
            <a:off x="5356624" y="4648197"/>
            <a:ext cx="283369" cy="258366"/>
          </a:xfrm>
          <a:prstGeom prst="roundRect">
            <a:avLst>
              <a:gd name="adj" fmla="val 403"/>
            </a:avLst>
          </a:prstGeom>
          <a:solidFill>
            <a:srgbClr val="FFCC99"/>
          </a:solidFill>
          <a:ln w="9525">
            <a:solidFill>
              <a:srgbClr val="000000"/>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6" name="AutoShape 82"/>
          <p:cNvSpPr>
            <a:spLocks noChangeArrowheads="1"/>
          </p:cNvSpPr>
          <p:nvPr/>
        </p:nvSpPr>
        <p:spPr bwMode="auto">
          <a:xfrm>
            <a:off x="5641183" y="4648197"/>
            <a:ext cx="283369" cy="258366"/>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7" name="AutoShape 83"/>
          <p:cNvSpPr>
            <a:spLocks noChangeArrowheads="1"/>
          </p:cNvSpPr>
          <p:nvPr/>
        </p:nvSpPr>
        <p:spPr bwMode="auto">
          <a:xfrm>
            <a:off x="5925743" y="4647009"/>
            <a:ext cx="283369" cy="258365"/>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8" name="AutoShape 84"/>
          <p:cNvSpPr>
            <a:spLocks noChangeArrowheads="1"/>
          </p:cNvSpPr>
          <p:nvPr/>
        </p:nvSpPr>
        <p:spPr bwMode="auto">
          <a:xfrm>
            <a:off x="6210302" y="4647008"/>
            <a:ext cx="283369" cy="257175"/>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29" name="AutoShape 85"/>
          <p:cNvSpPr>
            <a:spLocks noChangeArrowheads="1"/>
          </p:cNvSpPr>
          <p:nvPr/>
        </p:nvSpPr>
        <p:spPr bwMode="auto">
          <a:xfrm>
            <a:off x="6494862" y="4647009"/>
            <a:ext cx="283369" cy="258365"/>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30" name="AutoShape 86"/>
          <p:cNvSpPr>
            <a:spLocks noChangeArrowheads="1"/>
          </p:cNvSpPr>
          <p:nvPr/>
        </p:nvSpPr>
        <p:spPr bwMode="auto">
          <a:xfrm>
            <a:off x="6779421" y="4647009"/>
            <a:ext cx="283369" cy="258365"/>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31" name="AutoShape 87"/>
          <p:cNvSpPr>
            <a:spLocks noChangeArrowheads="1"/>
          </p:cNvSpPr>
          <p:nvPr/>
        </p:nvSpPr>
        <p:spPr bwMode="auto">
          <a:xfrm>
            <a:off x="5925743" y="4647009"/>
            <a:ext cx="283369" cy="258365"/>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32" name="AutoShape 88"/>
          <p:cNvSpPr>
            <a:spLocks noChangeArrowheads="1"/>
          </p:cNvSpPr>
          <p:nvPr/>
        </p:nvSpPr>
        <p:spPr bwMode="auto">
          <a:xfrm>
            <a:off x="6210302" y="4647008"/>
            <a:ext cx="283369" cy="257175"/>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33" name="AutoShape 89"/>
          <p:cNvSpPr>
            <a:spLocks noChangeArrowheads="1"/>
          </p:cNvSpPr>
          <p:nvPr/>
        </p:nvSpPr>
        <p:spPr bwMode="auto">
          <a:xfrm>
            <a:off x="6494862" y="4647009"/>
            <a:ext cx="283369" cy="258365"/>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34" name="AutoShape 90"/>
          <p:cNvSpPr>
            <a:spLocks noChangeArrowheads="1"/>
          </p:cNvSpPr>
          <p:nvPr/>
        </p:nvSpPr>
        <p:spPr bwMode="auto">
          <a:xfrm>
            <a:off x="6779421" y="4647009"/>
            <a:ext cx="283369" cy="258365"/>
          </a:xfrm>
          <a:prstGeom prst="roundRect">
            <a:avLst>
              <a:gd name="adj" fmla="val 40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35" name="Line 91"/>
          <p:cNvSpPr>
            <a:spLocks noChangeShapeType="1"/>
          </p:cNvSpPr>
          <p:nvPr/>
        </p:nvSpPr>
        <p:spPr bwMode="auto">
          <a:xfrm flipV="1">
            <a:off x="4786315" y="3792139"/>
            <a:ext cx="560785" cy="717947"/>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36" name="Line 92"/>
          <p:cNvSpPr>
            <a:spLocks noChangeShapeType="1"/>
          </p:cNvSpPr>
          <p:nvPr/>
        </p:nvSpPr>
        <p:spPr bwMode="auto">
          <a:xfrm>
            <a:off x="5651899" y="3799283"/>
            <a:ext cx="1421606" cy="72032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37" name="Line 93"/>
          <p:cNvSpPr>
            <a:spLocks noChangeShapeType="1"/>
          </p:cNvSpPr>
          <p:nvPr/>
        </p:nvSpPr>
        <p:spPr bwMode="auto">
          <a:xfrm flipV="1">
            <a:off x="4786313" y="3829050"/>
            <a:ext cx="1905000" cy="660797"/>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38" name="Line 94"/>
          <p:cNvSpPr>
            <a:spLocks noChangeShapeType="1"/>
          </p:cNvSpPr>
          <p:nvPr/>
        </p:nvSpPr>
        <p:spPr bwMode="auto">
          <a:xfrm>
            <a:off x="6830616" y="3827858"/>
            <a:ext cx="232172" cy="68222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31839" name="Picture 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0557" y="5164931"/>
            <a:ext cx="2714625" cy="47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0" name="Line 96"/>
          <p:cNvSpPr>
            <a:spLocks noChangeShapeType="1"/>
          </p:cNvSpPr>
          <p:nvPr/>
        </p:nvSpPr>
        <p:spPr bwMode="auto">
          <a:xfrm flipV="1">
            <a:off x="4488658" y="4906564"/>
            <a:ext cx="865585" cy="519113"/>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41" name="Line 97"/>
          <p:cNvSpPr>
            <a:spLocks noChangeShapeType="1"/>
          </p:cNvSpPr>
          <p:nvPr/>
        </p:nvSpPr>
        <p:spPr bwMode="auto">
          <a:xfrm>
            <a:off x="5637610" y="4906565"/>
            <a:ext cx="1500188" cy="511969"/>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31842" name="Picture 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4642" y="4249338"/>
            <a:ext cx="2375297" cy="46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3" name="Text Box 99"/>
          <p:cNvSpPr txBox="1">
            <a:spLocks noChangeArrowheads="1"/>
          </p:cNvSpPr>
          <p:nvPr/>
        </p:nvSpPr>
        <p:spPr bwMode="auto">
          <a:xfrm>
            <a:off x="3702844" y="1113234"/>
            <a:ext cx="869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0</a:t>
            </a:r>
          </a:p>
        </p:txBody>
      </p:sp>
      <p:sp>
        <p:nvSpPr>
          <p:cNvPr id="31844" name="Text Box 100"/>
          <p:cNvSpPr txBox="1">
            <a:spLocks noChangeArrowheads="1"/>
          </p:cNvSpPr>
          <p:nvPr/>
        </p:nvSpPr>
        <p:spPr bwMode="auto">
          <a:xfrm>
            <a:off x="4044553" y="1113234"/>
            <a:ext cx="797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1</a:t>
            </a:r>
          </a:p>
        </p:txBody>
      </p:sp>
      <p:sp>
        <p:nvSpPr>
          <p:cNvPr id="31845" name="Text Box 101"/>
          <p:cNvSpPr txBox="1">
            <a:spLocks noChangeArrowheads="1"/>
          </p:cNvSpPr>
          <p:nvPr/>
        </p:nvSpPr>
        <p:spPr bwMode="auto">
          <a:xfrm>
            <a:off x="4379121" y="1127521"/>
            <a:ext cx="7024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a:t>
            </a:r>
          </a:p>
        </p:txBody>
      </p:sp>
      <p:sp>
        <p:nvSpPr>
          <p:cNvPr id="31846" name="Text Box 102"/>
          <p:cNvSpPr txBox="1">
            <a:spLocks noChangeArrowheads="1"/>
          </p:cNvSpPr>
          <p:nvPr/>
        </p:nvSpPr>
        <p:spPr bwMode="auto">
          <a:xfrm>
            <a:off x="4676777" y="1127521"/>
            <a:ext cx="9286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3</a:t>
            </a:r>
          </a:p>
        </p:txBody>
      </p:sp>
      <p:sp>
        <p:nvSpPr>
          <p:cNvPr id="31847" name="Text Box 103"/>
          <p:cNvSpPr txBox="1">
            <a:spLocks noChangeArrowheads="1"/>
          </p:cNvSpPr>
          <p:nvPr/>
        </p:nvSpPr>
        <p:spPr bwMode="auto">
          <a:xfrm>
            <a:off x="7223523" y="1134665"/>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2045</a:t>
            </a:r>
          </a:p>
        </p:txBody>
      </p:sp>
      <p:sp>
        <p:nvSpPr>
          <p:cNvPr id="31848" name="Text Box 104"/>
          <p:cNvSpPr txBox="1">
            <a:spLocks noChangeArrowheads="1"/>
          </p:cNvSpPr>
          <p:nvPr/>
        </p:nvSpPr>
        <p:spPr bwMode="auto">
          <a:xfrm>
            <a:off x="7609286" y="1127521"/>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2046</a:t>
            </a:r>
          </a:p>
        </p:txBody>
      </p:sp>
      <p:sp>
        <p:nvSpPr>
          <p:cNvPr id="31849" name="Text Box 105"/>
          <p:cNvSpPr txBox="1">
            <a:spLocks noChangeArrowheads="1"/>
          </p:cNvSpPr>
          <p:nvPr/>
        </p:nvSpPr>
        <p:spPr bwMode="auto">
          <a:xfrm>
            <a:off x="7920038" y="1120377"/>
            <a:ext cx="2308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2047</a:t>
            </a:r>
          </a:p>
        </p:txBody>
      </p:sp>
      <p:sp>
        <p:nvSpPr>
          <p:cNvPr id="31850" name="Text Box 106"/>
          <p:cNvSpPr txBox="1">
            <a:spLocks noChangeArrowheads="1"/>
          </p:cNvSpPr>
          <p:nvPr/>
        </p:nvSpPr>
        <p:spPr bwMode="auto">
          <a:xfrm>
            <a:off x="4870849" y="4683918"/>
            <a:ext cx="7739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0</a:t>
            </a:r>
          </a:p>
        </p:txBody>
      </p:sp>
      <p:sp>
        <p:nvSpPr>
          <p:cNvPr id="31851" name="Text Box 107"/>
          <p:cNvSpPr txBox="1">
            <a:spLocks noChangeArrowheads="1"/>
          </p:cNvSpPr>
          <p:nvPr/>
        </p:nvSpPr>
        <p:spPr bwMode="auto">
          <a:xfrm>
            <a:off x="5208985" y="4683918"/>
            <a:ext cx="797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1</a:t>
            </a:r>
          </a:p>
        </p:txBody>
      </p:sp>
      <p:sp>
        <p:nvSpPr>
          <p:cNvPr id="31852" name="Text Box 108"/>
          <p:cNvSpPr txBox="1">
            <a:spLocks noChangeArrowheads="1"/>
          </p:cNvSpPr>
          <p:nvPr/>
        </p:nvSpPr>
        <p:spPr bwMode="auto">
          <a:xfrm>
            <a:off x="5543550" y="4699396"/>
            <a:ext cx="7143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a:t>
            </a:r>
          </a:p>
        </p:txBody>
      </p:sp>
      <p:sp>
        <p:nvSpPr>
          <p:cNvPr id="31853" name="Text Box 109"/>
          <p:cNvSpPr txBox="1">
            <a:spLocks noChangeArrowheads="1"/>
          </p:cNvSpPr>
          <p:nvPr/>
        </p:nvSpPr>
        <p:spPr bwMode="auto">
          <a:xfrm>
            <a:off x="5842399" y="4699396"/>
            <a:ext cx="9286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3</a:t>
            </a:r>
          </a:p>
        </p:txBody>
      </p:sp>
      <p:sp>
        <p:nvSpPr>
          <p:cNvPr id="31854" name="Text Box 110"/>
          <p:cNvSpPr txBox="1">
            <a:spLocks noChangeArrowheads="1"/>
          </p:cNvSpPr>
          <p:nvPr/>
        </p:nvSpPr>
        <p:spPr bwMode="auto">
          <a:xfrm>
            <a:off x="6000750" y="4677965"/>
            <a:ext cx="869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4</a:t>
            </a:r>
          </a:p>
        </p:txBody>
      </p:sp>
      <p:sp>
        <p:nvSpPr>
          <p:cNvPr id="31855" name="Text Box 111"/>
          <p:cNvSpPr txBox="1">
            <a:spLocks noChangeArrowheads="1"/>
          </p:cNvSpPr>
          <p:nvPr/>
        </p:nvSpPr>
        <p:spPr bwMode="auto">
          <a:xfrm>
            <a:off x="6343651" y="4677965"/>
            <a:ext cx="797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5</a:t>
            </a:r>
          </a:p>
        </p:txBody>
      </p:sp>
      <p:sp>
        <p:nvSpPr>
          <p:cNvPr id="31856" name="Text Box 112"/>
          <p:cNvSpPr txBox="1">
            <a:spLocks noChangeArrowheads="1"/>
          </p:cNvSpPr>
          <p:nvPr/>
        </p:nvSpPr>
        <p:spPr bwMode="auto">
          <a:xfrm>
            <a:off x="6977065" y="4692252"/>
            <a:ext cx="9286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7</a:t>
            </a:r>
          </a:p>
        </p:txBody>
      </p:sp>
      <p:sp>
        <p:nvSpPr>
          <p:cNvPr id="31857" name="Text Box 113"/>
          <p:cNvSpPr txBox="1">
            <a:spLocks noChangeArrowheads="1"/>
          </p:cNvSpPr>
          <p:nvPr/>
        </p:nvSpPr>
        <p:spPr bwMode="auto">
          <a:xfrm>
            <a:off x="6605589" y="4692252"/>
            <a:ext cx="94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6</a:t>
            </a:r>
          </a:p>
        </p:txBody>
      </p:sp>
      <p:sp>
        <p:nvSpPr>
          <p:cNvPr id="31858" name="Text Box 114"/>
          <p:cNvSpPr txBox="1">
            <a:spLocks noChangeArrowheads="1"/>
          </p:cNvSpPr>
          <p:nvPr/>
        </p:nvSpPr>
        <p:spPr bwMode="auto">
          <a:xfrm>
            <a:off x="4208860" y="2010965"/>
            <a:ext cx="76200" cy="138499"/>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0</a:t>
            </a:r>
          </a:p>
        </p:txBody>
      </p:sp>
      <p:sp>
        <p:nvSpPr>
          <p:cNvPr id="31859" name="Text Box 115"/>
          <p:cNvSpPr txBox="1">
            <a:spLocks noChangeArrowheads="1"/>
          </p:cNvSpPr>
          <p:nvPr/>
        </p:nvSpPr>
        <p:spPr bwMode="auto">
          <a:xfrm>
            <a:off x="4342212" y="1982390"/>
            <a:ext cx="78581" cy="138499"/>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1</a:t>
            </a:r>
          </a:p>
        </p:txBody>
      </p:sp>
      <p:sp>
        <p:nvSpPr>
          <p:cNvPr id="31860" name="Text Box 116"/>
          <p:cNvSpPr txBox="1">
            <a:spLocks noChangeArrowheads="1"/>
          </p:cNvSpPr>
          <p:nvPr/>
        </p:nvSpPr>
        <p:spPr bwMode="auto">
          <a:xfrm>
            <a:off x="4443412" y="1988343"/>
            <a:ext cx="71438" cy="138499"/>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a:t>
            </a:r>
          </a:p>
        </p:txBody>
      </p:sp>
      <p:sp>
        <p:nvSpPr>
          <p:cNvPr id="31861" name="Text Box 117"/>
          <p:cNvSpPr txBox="1">
            <a:spLocks noChangeArrowheads="1"/>
          </p:cNvSpPr>
          <p:nvPr/>
        </p:nvSpPr>
        <p:spPr bwMode="auto">
          <a:xfrm>
            <a:off x="4910139" y="2620565"/>
            <a:ext cx="94060" cy="138499"/>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3</a:t>
            </a:r>
          </a:p>
        </p:txBody>
      </p:sp>
      <p:sp>
        <p:nvSpPr>
          <p:cNvPr id="31862" name="Text Box 118"/>
          <p:cNvSpPr txBox="1">
            <a:spLocks noChangeArrowheads="1"/>
          </p:cNvSpPr>
          <p:nvPr/>
        </p:nvSpPr>
        <p:spPr bwMode="auto">
          <a:xfrm>
            <a:off x="4200527" y="2577702"/>
            <a:ext cx="54769" cy="138499"/>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0</a:t>
            </a:r>
          </a:p>
        </p:txBody>
      </p:sp>
      <p:sp>
        <p:nvSpPr>
          <p:cNvPr id="31863" name="Text Box 119"/>
          <p:cNvSpPr txBox="1">
            <a:spLocks noChangeArrowheads="1"/>
          </p:cNvSpPr>
          <p:nvPr/>
        </p:nvSpPr>
        <p:spPr bwMode="auto">
          <a:xfrm>
            <a:off x="4452939" y="2569368"/>
            <a:ext cx="79772" cy="138499"/>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1</a:t>
            </a:r>
          </a:p>
        </p:txBody>
      </p:sp>
      <p:sp>
        <p:nvSpPr>
          <p:cNvPr id="31864" name="Text Box 120"/>
          <p:cNvSpPr txBox="1">
            <a:spLocks noChangeArrowheads="1"/>
          </p:cNvSpPr>
          <p:nvPr/>
        </p:nvSpPr>
        <p:spPr bwMode="auto">
          <a:xfrm>
            <a:off x="4706542" y="2584846"/>
            <a:ext cx="72628" cy="138499"/>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a:t>
            </a:r>
          </a:p>
        </p:txBody>
      </p:sp>
      <p:sp>
        <p:nvSpPr>
          <p:cNvPr id="31865" name="Text Box 121"/>
          <p:cNvSpPr txBox="1">
            <a:spLocks noChangeArrowheads="1"/>
          </p:cNvSpPr>
          <p:nvPr/>
        </p:nvSpPr>
        <p:spPr bwMode="auto">
          <a:xfrm>
            <a:off x="4574382" y="1988343"/>
            <a:ext cx="94060" cy="138499"/>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3</a:t>
            </a:r>
          </a:p>
        </p:txBody>
      </p:sp>
      <p:sp>
        <p:nvSpPr>
          <p:cNvPr id="31866" name="Text Box 122"/>
          <p:cNvSpPr txBox="1">
            <a:spLocks noChangeArrowheads="1"/>
          </p:cNvSpPr>
          <p:nvPr/>
        </p:nvSpPr>
        <p:spPr bwMode="auto">
          <a:xfrm>
            <a:off x="7389021" y="1959768"/>
            <a:ext cx="116681" cy="138499"/>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50</a:t>
            </a:r>
          </a:p>
        </p:txBody>
      </p:sp>
      <p:sp>
        <p:nvSpPr>
          <p:cNvPr id="31867" name="Text Box 123"/>
          <p:cNvSpPr txBox="1">
            <a:spLocks noChangeArrowheads="1"/>
          </p:cNvSpPr>
          <p:nvPr/>
        </p:nvSpPr>
        <p:spPr bwMode="auto">
          <a:xfrm>
            <a:off x="6830618" y="2576511"/>
            <a:ext cx="130969" cy="138499"/>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23</a:t>
            </a:r>
          </a:p>
        </p:txBody>
      </p:sp>
      <p:sp>
        <p:nvSpPr>
          <p:cNvPr id="31868" name="Text Box 124"/>
          <p:cNvSpPr txBox="1">
            <a:spLocks noChangeArrowheads="1"/>
          </p:cNvSpPr>
          <p:nvPr/>
        </p:nvSpPr>
        <p:spPr bwMode="auto">
          <a:xfrm>
            <a:off x="7042550" y="2584846"/>
            <a:ext cx="173831" cy="138499"/>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24</a:t>
            </a:r>
          </a:p>
        </p:txBody>
      </p:sp>
      <p:sp>
        <p:nvSpPr>
          <p:cNvPr id="31869" name="Text Box 125"/>
          <p:cNvSpPr txBox="1">
            <a:spLocks noChangeArrowheads="1"/>
          </p:cNvSpPr>
          <p:nvPr/>
        </p:nvSpPr>
        <p:spPr bwMode="auto">
          <a:xfrm>
            <a:off x="7322345" y="2569368"/>
            <a:ext cx="134541" cy="138499"/>
          </a:xfrm>
          <a:prstGeom prst="rect">
            <a:avLst/>
          </a:prstGeom>
          <a:solidFill>
            <a:srgbClr val="9933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25</a:t>
            </a:r>
          </a:p>
        </p:txBody>
      </p:sp>
      <p:sp>
        <p:nvSpPr>
          <p:cNvPr id="31870" name="Text Box 126"/>
          <p:cNvSpPr txBox="1">
            <a:spLocks noChangeArrowheads="1"/>
          </p:cNvSpPr>
          <p:nvPr/>
        </p:nvSpPr>
        <p:spPr bwMode="auto">
          <a:xfrm>
            <a:off x="8961836" y="3536155"/>
            <a:ext cx="1595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49</a:t>
            </a:r>
          </a:p>
        </p:txBody>
      </p:sp>
      <p:sp>
        <p:nvSpPr>
          <p:cNvPr id="31871" name="Text Box 127"/>
          <p:cNvSpPr txBox="1">
            <a:spLocks noChangeArrowheads="1"/>
          </p:cNvSpPr>
          <p:nvPr/>
        </p:nvSpPr>
        <p:spPr bwMode="auto">
          <a:xfrm>
            <a:off x="9165431" y="3564730"/>
            <a:ext cx="16668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50</a:t>
            </a:r>
          </a:p>
        </p:txBody>
      </p:sp>
      <p:sp>
        <p:nvSpPr>
          <p:cNvPr id="31872" name="Text Box 128"/>
          <p:cNvSpPr txBox="1">
            <a:spLocks noChangeArrowheads="1"/>
          </p:cNvSpPr>
          <p:nvPr/>
        </p:nvSpPr>
        <p:spPr bwMode="auto">
          <a:xfrm>
            <a:off x="3024187" y="3579018"/>
            <a:ext cx="1774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T0</a:t>
            </a:r>
          </a:p>
        </p:txBody>
      </p:sp>
      <p:sp>
        <p:nvSpPr>
          <p:cNvPr id="31873" name="Text Box 129"/>
          <p:cNvSpPr txBox="1">
            <a:spLocks noChangeArrowheads="1"/>
          </p:cNvSpPr>
          <p:nvPr/>
        </p:nvSpPr>
        <p:spPr bwMode="auto">
          <a:xfrm>
            <a:off x="3355182" y="3584971"/>
            <a:ext cx="1952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T1</a:t>
            </a:r>
          </a:p>
        </p:txBody>
      </p:sp>
      <p:sp>
        <p:nvSpPr>
          <p:cNvPr id="31874" name="Text Box 130"/>
          <p:cNvSpPr txBox="1">
            <a:spLocks noChangeArrowheads="1"/>
          </p:cNvSpPr>
          <p:nvPr/>
        </p:nvSpPr>
        <p:spPr bwMode="auto">
          <a:xfrm>
            <a:off x="5740006" y="3564730"/>
            <a:ext cx="17383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I</a:t>
            </a:r>
          </a:p>
        </p:txBody>
      </p:sp>
      <p:sp>
        <p:nvSpPr>
          <p:cNvPr id="31875" name="Text Box 131"/>
          <p:cNvSpPr txBox="1">
            <a:spLocks noChangeArrowheads="1"/>
          </p:cNvSpPr>
          <p:nvPr/>
        </p:nvSpPr>
        <p:spPr bwMode="auto">
          <a:xfrm>
            <a:off x="6598444" y="3564730"/>
            <a:ext cx="869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1</a:t>
            </a:r>
          </a:p>
        </p:txBody>
      </p:sp>
      <p:sp>
        <p:nvSpPr>
          <p:cNvPr id="31876" name="Text Box 132"/>
          <p:cNvSpPr txBox="1">
            <a:spLocks noChangeArrowheads="1"/>
          </p:cNvSpPr>
          <p:nvPr/>
        </p:nvSpPr>
        <p:spPr bwMode="auto">
          <a:xfrm>
            <a:off x="6773466" y="3600449"/>
            <a:ext cx="7143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2</a:t>
            </a:r>
          </a:p>
        </p:txBody>
      </p:sp>
      <p:sp>
        <p:nvSpPr>
          <p:cNvPr id="31877" name="Text Box 133"/>
          <p:cNvSpPr txBox="1">
            <a:spLocks noChangeArrowheads="1"/>
          </p:cNvSpPr>
          <p:nvPr/>
        </p:nvSpPr>
        <p:spPr bwMode="auto">
          <a:xfrm>
            <a:off x="3702844" y="3579018"/>
            <a:ext cx="1964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T2</a:t>
            </a:r>
          </a:p>
        </p:txBody>
      </p:sp>
      <p:sp>
        <p:nvSpPr>
          <p:cNvPr id="31878" name="Text Box 134"/>
          <p:cNvSpPr txBox="1">
            <a:spLocks noChangeArrowheads="1"/>
          </p:cNvSpPr>
          <p:nvPr/>
        </p:nvSpPr>
        <p:spPr bwMode="auto">
          <a:xfrm>
            <a:off x="6890150" y="3607593"/>
            <a:ext cx="7858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3</a:t>
            </a:r>
          </a:p>
        </p:txBody>
      </p:sp>
      <p:sp>
        <p:nvSpPr>
          <p:cNvPr id="31879" name="AutoShape 135"/>
          <p:cNvSpPr>
            <a:spLocks noChangeArrowheads="1"/>
          </p:cNvSpPr>
          <p:nvPr/>
        </p:nvSpPr>
        <p:spPr bwMode="auto">
          <a:xfrm>
            <a:off x="4426744" y="3479006"/>
            <a:ext cx="315516" cy="313135"/>
          </a:xfrm>
          <a:prstGeom prst="roundRect">
            <a:avLst>
              <a:gd name="adj" fmla="val 34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800"/>
          </a:p>
        </p:txBody>
      </p:sp>
      <p:sp>
        <p:nvSpPr>
          <p:cNvPr id="31880" name="Text Box 136"/>
          <p:cNvSpPr txBox="1">
            <a:spLocks noChangeArrowheads="1"/>
          </p:cNvSpPr>
          <p:nvPr/>
        </p:nvSpPr>
        <p:spPr bwMode="auto">
          <a:xfrm>
            <a:off x="4358880" y="3507580"/>
            <a:ext cx="477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     T12</a:t>
            </a:r>
          </a:p>
          <a:p>
            <a:pPr>
              <a:buClr>
                <a:srgbClr val="000000"/>
              </a:buClr>
              <a:buSzPct val="83000"/>
              <a:buFont typeface="StarBats" charset="0"/>
              <a:buNone/>
            </a:pPr>
            <a:r>
              <a:rPr lang="en-GB" sz="900">
                <a:latin typeface="Times" panose="02020603050405020304" pitchFamily="18" charset="0"/>
              </a:rPr>
              <a:t>(SACCH)</a:t>
            </a:r>
          </a:p>
        </p:txBody>
      </p:sp>
      <p:sp>
        <p:nvSpPr>
          <p:cNvPr id="31881" name="Text Box 137"/>
          <p:cNvSpPr txBox="1">
            <a:spLocks noChangeArrowheads="1"/>
          </p:cNvSpPr>
          <p:nvPr/>
        </p:nvSpPr>
        <p:spPr bwMode="auto">
          <a:xfrm>
            <a:off x="5435206" y="3550443"/>
            <a:ext cx="23931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T23</a:t>
            </a:r>
          </a:p>
        </p:txBody>
      </p:sp>
      <p:sp>
        <p:nvSpPr>
          <p:cNvPr id="31882" name="Text Box 138"/>
          <p:cNvSpPr txBox="1">
            <a:spLocks noChangeArrowheads="1"/>
          </p:cNvSpPr>
          <p:nvPr/>
        </p:nvSpPr>
        <p:spPr bwMode="auto">
          <a:xfrm>
            <a:off x="6453188" y="3550443"/>
            <a:ext cx="869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defRPr sz="2400">
                <a:solidFill>
                  <a:schemeClr val="tx1"/>
                </a:solidFill>
                <a:latin typeface="Times New Roman" panose="02020603050405020304" pitchFamily="18" charset="0"/>
              </a:defRPr>
            </a:lvl1pPr>
            <a:lvl2pPr marL="742950" indent="-285750" defTabSz="822325" eaLnBrk="0" hangingPunct="0">
              <a:defRPr sz="2400">
                <a:solidFill>
                  <a:schemeClr val="tx1"/>
                </a:solidFill>
                <a:latin typeface="Times New Roman" panose="02020603050405020304" pitchFamily="18" charset="0"/>
              </a:defRPr>
            </a:lvl2pPr>
            <a:lvl3pPr marL="1143000" indent="-228600" defTabSz="822325" eaLnBrk="0" hangingPunct="0">
              <a:defRPr sz="2400">
                <a:solidFill>
                  <a:schemeClr val="tx1"/>
                </a:solidFill>
                <a:latin typeface="Times New Roman" panose="02020603050405020304" pitchFamily="18" charset="0"/>
              </a:defRPr>
            </a:lvl3pPr>
            <a:lvl4pPr marL="1600200" indent="-228600" defTabSz="822325" eaLnBrk="0" hangingPunct="0">
              <a:defRPr sz="2400">
                <a:solidFill>
                  <a:schemeClr val="tx1"/>
                </a:solidFill>
                <a:latin typeface="Times New Roman" panose="02020603050405020304" pitchFamily="18" charset="0"/>
              </a:defRPr>
            </a:lvl4pPr>
            <a:lvl5pPr marL="2057400" indent="-228600" defTabSz="822325" eaLnBrk="0" hangingPunct="0">
              <a:defRPr sz="2400">
                <a:solidFill>
                  <a:schemeClr val="tx1"/>
                </a:solidFill>
                <a:latin typeface="Times New Roman" panose="02020603050405020304" pitchFamily="18" charset="0"/>
              </a:defRPr>
            </a:lvl5pPr>
            <a:lvl6pPr marL="2514600" indent="-228600" defTabSz="822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22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22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22325" eaLnBrk="0" fontAlgn="base" hangingPunct="0">
              <a:spcBef>
                <a:spcPct val="0"/>
              </a:spcBef>
              <a:spcAft>
                <a:spcPct val="0"/>
              </a:spcAft>
              <a:defRPr sz="2400">
                <a:solidFill>
                  <a:schemeClr val="tx1"/>
                </a:solidFill>
                <a:latin typeface="Times New Roman" panose="02020603050405020304" pitchFamily="18" charset="0"/>
              </a:defRPr>
            </a:lvl9pPr>
          </a:lstStyle>
          <a:p>
            <a:pPr>
              <a:buClr>
                <a:srgbClr val="000000"/>
              </a:buClr>
              <a:buSzPct val="83000"/>
              <a:buFont typeface="StarBats" charset="0"/>
              <a:buNone/>
            </a:pPr>
            <a:r>
              <a:rPr lang="en-GB" sz="900">
                <a:latin typeface="Times" panose="02020603050405020304" pitchFamily="18" charset="0"/>
              </a:rPr>
              <a:t>0</a:t>
            </a:r>
          </a:p>
        </p:txBody>
      </p:sp>
      <p:pic>
        <p:nvPicPr>
          <p:cNvPr id="31883" name="Picture 1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2894" y="2235992"/>
            <a:ext cx="3420666" cy="45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84" name="Line 140"/>
          <p:cNvSpPr>
            <a:spLocks noChangeShapeType="1"/>
          </p:cNvSpPr>
          <p:nvPr/>
        </p:nvSpPr>
        <p:spPr bwMode="auto">
          <a:xfrm>
            <a:off x="3888582" y="1347786"/>
            <a:ext cx="267891" cy="1150144"/>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85" name="Line 141"/>
          <p:cNvSpPr>
            <a:spLocks noChangeShapeType="1"/>
          </p:cNvSpPr>
          <p:nvPr/>
        </p:nvSpPr>
        <p:spPr bwMode="auto">
          <a:xfrm>
            <a:off x="4187430" y="1347785"/>
            <a:ext cx="3269456" cy="1110854"/>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1886" name="Slide Number Placeholder 14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12FE5897-3280-43FB-B9C3-DF1F040989B2}" type="slidenum">
              <a:rPr lang="en-US" sz="1050"/>
              <a:pPr eaLnBrk="1" hangingPunct="1"/>
              <a:t>28</a:t>
            </a:fld>
            <a:endParaRPr lang="en-US" sz="1050"/>
          </a:p>
        </p:txBody>
      </p:sp>
      <p:sp>
        <p:nvSpPr>
          <p:cNvPr id="2" name="Rectangle 1"/>
          <p:cNvSpPr/>
          <p:nvPr/>
        </p:nvSpPr>
        <p:spPr>
          <a:xfrm>
            <a:off x="269082" y="5562600"/>
            <a:ext cx="11541918" cy="938719"/>
          </a:xfrm>
          <a:prstGeom prst="rect">
            <a:avLst/>
          </a:prstGeom>
        </p:spPr>
        <p:txBody>
          <a:bodyPr wrap="square">
            <a:spAutoFit/>
          </a:bodyPr>
          <a:lstStyle/>
          <a:p>
            <a:pPr marL="215900" indent="-215900" defTabSz="457200">
              <a:buSzPct val="33000"/>
              <a:tabLst>
                <a:tab pos="723900" algn="l"/>
                <a:tab pos="1447800" algn="l"/>
                <a:tab pos="2171700" algn="l"/>
                <a:tab pos="2895600" algn="l"/>
                <a:tab pos="3619500" algn="l"/>
                <a:tab pos="4343400" algn="l"/>
                <a:tab pos="5067300" algn="l"/>
              </a:tabLst>
            </a:pPr>
            <a:r>
              <a:rPr lang="en-GB" sz="1100" dirty="0">
                <a:latin typeface="Times" panose="02020603050405020304" pitchFamily="18" charset="0"/>
              </a:rPr>
              <a:t> The data of FACCH is transmitted by occupying one half of the bits in eight consecutive bursts, by </a:t>
            </a:r>
            <a:r>
              <a:rPr lang="en-GB" sz="1100" dirty="0" err="1">
                <a:latin typeface="Times" panose="02020603050405020304" pitchFamily="18" charset="0"/>
              </a:rPr>
              <a:t>stealling</a:t>
            </a:r>
            <a:r>
              <a:rPr lang="en-GB" sz="1100" dirty="0">
                <a:latin typeface="Times" panose="02020603050405020304" pitchFamily="18" charset="0"/>
              </a:rPr>
              <a:t> these bits from the TCH. For this purpose, the </a:t>
            </a:r>
            <a:r>
              <a:rPr lang="en-GB" sz="1100" i="1" dirty="0">
                <a:latin typeface="Times" panose="02020603050405020304" pitchFamily="18" charset="0"/>
              </a:rPr>
              <a:t>Stealing Flags </a:t>
            </a:r>
            <a:r>
              <a:rPr lang="en-GB" sz="1100" dirty="0">
                <a:latin typeface="Times" panose="02020603050405020304" pitchFamily="18" charset="0"/>
              </a:rPr>
              <a:t> of the bursts are set.</a:t>
            </a:r>
          </a:p>
          <a:p>
            <a:pPr marL="215900" indent="-215900" defTabSz="457200">
              <a:buSzPct val="33000"/>
              <a:tabLst>
                <a:tab pos="723900" algn="l"/>
                <a:tab pos="1447800" algn="l"/>
                <a:tab pos="2171700" algn="l"/>
                <a:tab pos="2895600" algn="l"/>
                <a:tab pos="3619500" algn="l"/>
                <a:tab pos="4343400" algn="l"/>
                <a:tab pos="5067300" algn="l"/>
              </a:tabLst>
            </a:pPr>
            <a:r>
              <a:rPr lang="en-GB" sz="1100" dirty="0">
                <a:latin typeface="Times" panose="02020603050405020304" pitchFamily="18" charset="0"/>
              </a:rPr>
              <a:t>Gross Data Rate = Rate for </a:t>
            </a:r>
            <a:r>
              <a:rPr lang="en-GB" sz="1100" dirty="0" err="1">
                <a:latin typeface="Times" panose="02020603050405020304" pitchFamily="18" charset="0"/>
              </a:rPr>
              <a:t>Signaling</a:t>
            </a:r>
            <a:r>
              <a:rPr lang="en-GB" sz="1100" dirty="0">
                <a:latin typeface="Times" panose="02020603050405020304" pitchFamily="18" charset="0"/>
              </a:rPr>
              <a:t>, Synchronization, Guard Period + Rate for User Data (coded and enciphered) + Rate for SACCH and IDLE.</a:t>
            </a:r>
          </a:p>
          <a:p>
            <a:pPr marL="215900" indent="-215900" defTabSz="457200">
              <a:buSzPct val="33000"/>
              <a:tabLst>
                <a:tab pos="723900" algn="l"/>
                <a:tab pos="1447800" algn="l"/>
                <a:tab pos="2171700" algn="l"/>
                <a:tab pos="2895600" algn="l"/>
                <a:tab pos="3619500" algn="l"/>
                <a:tab pos="4343400" algn="l"/>
                <a:tab pos="5067300" algn="l"/>
              </a:tabLst>
            </a:pPr>
            <a:r>
              <a:rPr lang="en-GB" sz="1100" i="1" dirty="0">
                <a:latin typeface="Times" panose="02020603050405020304" pitchFamily="18" charset="0"/>
              </a:rPr>
              <a:t>33.9 kbps  =	9.2 kbps + 22.8 kbps +1.9 </a:t>
            </a:r>
            <a:r>
              <a:rPr lang="en-GB" sz="1100" i="1" dirty="0" smtClean="0">
                <a:latin typeface="Times" panose="02020603050405020304" pitchFamily="18" charset="0"/>
              </a:rPr>
              <a:t>kbps</a:t>
            </a:r>
            <a:endParaRPr lang="en-GB" sz="1100" dirty="0">
              <a:latin typeface="Times" panose="02020603050405020304" pitchFamily="18" charset="0"/>
            </a:endParaRPr>
          </a:p>
          <a:p>
            <a:pPr marL="215900" indent="-215900" defTabSz="457200">
              <a:buSzPct val="33000"/>
              <a:tabLst>
                <a:tab pos="723900" algn="l"/>
                <a:tab pos="1447800" algn="l"/>
                <a:tab pos="2171700" algn="l"/>
                <a:tab pos="2895600" algn="l"/>
                <a:tab pos="3619500" algn="l"/>
                <a:tab pos="4343400" algn="l"/>
                <a:tab pos="5067300" algn="l"/>
              </a:tabLst>
            </a:pPr>
            <a:r>
              <a:rPr lang="en-GB" sz="1100" dirty="0">
                <a:latin typeface="Times" panose="02020603050405020304" pitchFamily="18" charset="0"/>
              </a:rPr>
              <a:t>Each 51 consecutive time slots of a TDMA frame form a </a:t>
            </a:r>
            <a:r>
              <a:rPr lang="en-GB" sz="1100" dirty="0" err="1">
                <a:latin typeface="Times" panose="02020603050405020304" pitchFamily="18" charset="0"/>
              </a:rPr>
              <a:t>multiframe</a:t>
            </a:r>
            <a:r>
              <a:rPr lang="en-GB" sz="1100" dirty="0">
                <a:latin typeface="Times" panose="02020603050405020304" pitchFamily="18" charset="0"/>
              </a:rPr>
              <a:t> to form the structure for the transmission of the control channels which are not associated with a TCH ( all except FACCH and SACCH). </a:t>
            </a:r>
          </a:p>
        </p:txBody>
      </p:sp>
    </p:spTree>
    <p:extLst>
      <p:ext uri="{BB962C8B-B14F-4D97-AF65-F5344CB8AC3E}">
        <p14:creationId xmlns:p14="http://schemas.microsoft.com/office/powerpoint/2010/main" val="292594427"/>
      </p:ext>
    </p:extLst>
  </p:cSld>
  <p:clrMapOvr>
    <a:masterClrMapping/>
  </p:clrMapOvr>
  <p:transition spd="med">
    <p:strips dir="l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E719A7-017E-461D-AFE5-1D6CDA7BAE83}"/>
              </a:ext>
            </a:extLst>
          </p:cNvPr>
          <p:cNvSpPr>
            <a:spLocks noGrp="1"/>
          </p:cNvSpPr>
          <p:nvPr>
            <p:ph type="sldNum" sz="quarter" idx="12"/>
          </p:nvPr>
        </p:nvSpPr>
        <p:spPr/>
        <p:txBody>
          <a:bodyPr/>
          <a:lstStyle/>
          <a:p>
            <a:pPr>
              <a:defRPr/>
            </a:pPr>
            <a:fld id="{F388FE0C-1EF1-40DC-A52C-1696A82DC13C}" type="slidenum">
              <a:rPr lang="en-US" altLang="en-US" smtClean="0"/>
              <a:pPr>
                <a:defRPr/>
              </a:pPr>
              <a:t>29</a:t>
            </a:fld>
            <a:endParaRPr lang="en-US" altLang="en-US"/>
          </a:p>
        </p:txBody>
      </p:sp>
      <p:pic>
        <p:nvPicPr>
          <p:cNvPr id="5" name="Picture 4">
            <a:extLst>
              <a:ext uri="{FF2B5EF4-FFF2-40B4-BE49-F238E27FC236}">
                <a16:creationId xmlns:a16="http://schemas.microsoft.com/office/drawing/2014/main" id="{1F165389-4203-4DED-8E0E-5F58A4AE77DE}"/>
              </a:ext>
            </a:extLst>
          </p:cNvPr>
          <p:cNvPicPr>
            <a:picLocks noChangeAspect="1"/>
          </p:cNvPicPr>
          <p:nvPr/>
        </p:nvPicPr>
        <p:blipFill>
          <a:blip r:embed="rId2"/>
          <a:stretch>
            <a:fillRect/>
          </a:stretch>
        </p:blipFill>
        <p:spPr>
          <a:xfrm>
            <a:off x="1447800" y="71546"/>
            <a:ext cx="7967239" cy="5333999"/>
          </a:xfrm>
          <a:prstGeom prst="rect">
            <a:avLst/>
          </a:prstGeom>
        </p:spPr>
      </p:pic>
      <p:pic>
        <p:nvPicPr>
          <p:cNvPr id="7" name="Picture 6">
            <a:extLst>
              <a:ext uri="{FF2B5EF4-FFF2-40B4-BE49-F238E27FC236}">
                <a16:creationId xmlns:a16="http://schemas.microsoft.com/office/drawing/2014/main" id="{78727CAA-3FF9-482D-B500-FD3BE9CECBCA}"/>
              </a:ext>
            </a:extLst>
          </p:cNvPr>
          <p:cNvPicPr>
            <a:picLocks noChangeAspect="1"/>
          </p:cNvPicPr>
          <p:nvPr/>
        </p:nvPicPr>
        <p:blipFill>
          <a:blip r:embed="rId3"/>
          <a:stretch>
            <a:fillRect/>
          </a:stretch>
        </p:blipFill>
        <p:spPr>
          <a:xfrm>
            <a:off x="3051357" y="5097237"/>
            <a:ext cx="5686243" cy="128957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72F9B8B-463B-4A32-BD02-06CDDFE34B51}"/>
                  </a:ext>
                </a:extLst>
              </p14:cNvPr>
              <p14:cNvContentPartPr/>
              <p14:nvPr/>
            </p14:nvContentPartPr>
            <p14:xfrm>
              <a:off x="5719320" y="4932599"/>
              <a:ext cx="3357000" cy="1264680"/>
            </p14:xfrm>
          </p:contentPart>
        </mc:Choice>
        <mc:Fallback xmlns="">
          <p:pic>
            <p:nvPicPr>
              <p:cNvPr id="3" name="Ink 2">
                <a:extLst>
                  <a:ext uri="{FF2B5EF4-FFF2-40B4-BE49-F238E27FC236}">
                    <a16:creationId xmlns:a16="http://schemas.microsoft.com/office/drawing/2014/main" xmlns="" xmlns:p14="http://schemas.microsoft.com/office/powerpoint/2010/main" id="{472F9B8B-463B-4A32-BD02-06CDDFE34B51}"/>
                  </a:ext>
                </a:extLst>
              </p:cNvPr>
              <p:cNvPicPr/>
              <p:nvPr/>
            </p:nvPicPr>
            <p:blipFill>
              <a:blip r:embed="rId5"/>
              <a:stretch>
                <a:fillRect/>
              </a:stretch>
            </p:blipFill>
            <p:spPr>
              <a:xfrm>
                <a:off x="5713560" y="4922519"/>
                <a:ext cx="33685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2667000" y="657121"/>
              <a:ext cx="7781760" cy="2242080"/>
            </p14:xfrm>
          </p:contentPart>
        </mc:Choice>
        <mc:Fallback xmlns="">
          <p:pic>
            <p:nvPicPr>
              <p:cNvPr id="6" name="Ink 5"/>
              <p:cNvPicPr/>
              <p:nvPr/>
            </p:nvPicPr>
            <p:blipFill>
              <a:blip r:embed="rId7"/>
              <a:stretch>
                <a:fillRect/>
              </a:stretch>
            </p:blipFill>
            <p:spPr>
              <a:xfrm>
                <a:off x="2660880" y="647401"/>
                <a:ext cx="7794720" cy="2261160"/>
              </a:xfrm>
              <a:prstGeom prst="rect">
                <a:avLst/>
              </a:prstGeom>
            </p:spPr>
          </p:pic>
        </mc:Fallback>
      </mc:AlternateContent>
    </p:spTree>
    <p:extLst>
      <p:ext uri="{BB962C8B-B14F-4D97-AF65-F5344CB8AC3E}">
        <p14:creationId xmlns:p14="http://schemas.microsoft.com/office/powerpoint/2010/main" val="1414242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z="3200" b="1" dirty="0"/>
              <a:t>Open Loop Power Control </a:t>
            </a:r>
            <a:r>
              <a:rPr lang="en-US" sz="3200" b="1" dirty="0" err="1"/>
              <a:t>vs</a:t>
            </a:r>
            <a:r>
              <a:rPr lang="en-US" sz="3200" b="1" dirty="0"/>
              <a:t> Closed Loop Power Control</a:t>
            </a:r>
          </a:p>
        </p:txBody>
      </p:sp>
      <p:sp>
        <p:nvSpPr>
          <p:cNvPr id="3" name="Content Placeholder 2"/>
          <p:cNvSpPr>
            <a:spLocks noGrp="1"/>
          </p:cNvSpPr>
          <p:nvPr>
            <p:ph idx="1"/>
          </p:nvPr>
        </p:nvSpPr>
        <p:spPr/>
        <p:txBody>
          <a:bodyPr>
            <a:normAutofit fontScale="77500" lnSpcReduction="20000"/>
          </a:bodyPr>
          <a:lstStyle/>
          <a:p>
            <a:pPr fontAlgn="base"/>
            <a:r>
              <a:rPr lang="en-US" dirty="0"/>
              <a:t>Cellular system basically composed of two main </a:t>
            </a:r>
            <a:r>
              <a:rPr lang="en-US" dirty="0" smtClean="0"/>
              <a:t>entities- </a:t>
            </a:r>
            <a:r>
              <a:rPr lang="en-US" dirty="0"/>
              <a:t>Base Station (BS) and Mobile subscriber Station (MSS). Base Station serves more than one mobile subscribers(MSs) in its coverage area. </a:t>
            </a:r>
            <a:endParaRPr lang="en-US" dirty="0" smtClean="0"/>
          </a:p>
          <a:p>
            <a:pPr fontAlgn="base"/>
            <a:r>
              <a:rPr lang="en-US" b="1" dirty="0" smtClean="0"/>
              <a:t>Power </a:t>
            </a:r>
            <a:r>
              <a:rPr lang="en-US" b="1" dirty="0"/>
              <a:t>control is very essential in cellular communication system due to following features.</a:t>
            </a:r>
          </a:p>
          <a:p>
            <a:pPr lvl="1" fontAlgn="base"/>
            <a:r>
              <a:rPr lang="en-US" dirty="0"/>
              <a:t>   To maintain Signal to Noise Ratio at the receiving end of a communication link for effective </a:t>
            </a:r>
            <a:r>
              <a:rPr lang="en-US" dirty="0" smtClean="0"/>
              <a:t>communication, </a:t>
            </a:r>
            <a:r>
              <a:rPr lang="en-US" dirty="0" smtClean="0">
                <a:solidFill>
                  <a:schemeClr val="accent1">
                    <a:lumMod val="75000"/>
                  </a:schemeClr>
                </a:solidFill>
              </a:rPr>
              <a:t>It </a:t>
            </a:r>
            <a:r>
              <a:rPr lang="en-US" dirty="0">
                <a:solidFill>
                  <a:schemeClr val="accent1">
                    <a:lumMod val="75000"/>
                  </a:schemeClr>
                </a:solidFill>
              </a:rPr>
              <a:t>is required to increase the transmit power in the conditions when it goes down below the noise power level</a:t>
            </a:r>
            <a:r>
              <a:rPr lang="en-US" dirty="0"/>
              <a:t>. This is due to transmitted power will get attenuated due to path loss as well as other factors on the path from transmitter to the receiver</a:t>
            </a:r>
            <a:r>
              <a:rPr lang="en-US" dirty="0" smtClean="0"/>
              <a:t>.</a:t>
            </a:r>
          </a:p>
          <a:p>
            <a:pPr lvl="1" fontAlgn="base"/>
            <a:r>
              <a:rPr lang="en-US" dirty="0"/>
              <a:t>  It is often required to reduce the transmit power to minimize the co-channel interference. </a:t>
            </a:r>
            <a:endParaRPr lang="en-US" dirty="0" smtClean="0"/>
          </a:p>
          <a:p>
            <a:pPr lvl="1" fontAlgn="base"/>
            <a:r>
              <a:rPr lang="en-US" dirty="0"/>
              <a:t>   As BS in CDMA and other cellular systems receive transmissions from different mobile subscribers, it is required to equalize the power level from these subscribers.</a:t>
            </a:r>
            <a:br>
              <a:rPr lang="en-US" dirty="0"/>
            </a:br>
            <a:endParaRPr lang="en-US" dirty="0"/>
          </a:p>
          <a:p>
            <a:pPr fontAlgn="base"/>
            <a:r>
              <a:rPr lang="en-US" dirty="0"/>
              <a:t>There are two main types of power </a:t>
            </a:r>
            <a:r>
              <a:rPr lang="en-US" dirty="0" smtClean="0"/>
              <a:t>controls-Open </a:t>
            </a:r>
            <a:r>
              <a:rPr lang="en-US" dirty="0"/>
              <a:t>Loop Power Control </a:t>
            </a:r>
            <a:r>
              <a:rPr lang="en-US" dirty="0" smtClean="0"/>
              <a:t>and </a:t>
            </a:r>
            <a:r>
              <a:rPr lang="en-US" dirty="0"/>
              <a:t>Closed Loop Power Control used in the cellular system.</a:t>
            </a:r>
          </a:p>
        </p:txBody>
      </p:sp>
    </p:spTree>
    <p:extLst>
      <p:ext uri="{BB962C8B-B14F-4D97-AF65-F5344CB8AC3E}">
        <p14:creationId xmlns:p14="http://schemas.microsoft.com/office/powerpoint/2010/main" val="19631523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CAE76-25BC-4D29-8C04-787724BB955D}"/>
              </a:ext>
            </a:extLst>
          </p:cNvPr>
          <p:cNvPicPr>
            <a:picLocks noChangeAspect="1"/>
          </p:cNvPicPr>
          <p:nvPr/>
        </p:nvPicPr>
        <p:blipFill>
          <a:blip r:embed="rId2"/>
          <a:stretch>
            <a:fillRect/>
          </a:stretch>
        </p:blipFill>
        <p:spPr>
          <a:xfrm>
            <a:off x="1824605" y="228601"/>
            <a:ext cx="8542790" cy="1685251"/>
          </a:xfrm>
          <a:prstGeom prst="rect">
            <a:avLst/>
          </a:prstGeom>
        </p:spPr>
      </p:pic>
      <p:sp>
        <p:nvSpPr>
          <p:cNvPr id="4" name="Slide Number Placeholder 3">
            <a:extLst>
              <a:ext uri="{FF2B5EF4-FFF2-40B4-BE49-F238E27FC236}">
                <a16:creationId xmlns:a16="http://schemas.microsoft.com/office/drawing/2014/main" id="{D3D6DD7A-2568-48B0-BB22-50F98FD18933}"/>
              </a:ext>
            </a:extLst>
          </p:cNvPr>
          <p:cNvSpPr>
            <a:spLocks noGrp="1"/>
          </p:cNvSpPr>
          <p:nvPr>
            <p:ph type="sldNum" sz="quarter" idx="12"/>
          </p:nvPr>
        </p:nvSpPr>
        <p:spPr/>
        <p:txBody>
          <a:bodyPr/>
          <a:lstStyle/>
          <a:p>
            <a:pPr>
              <a:defRPr/>
            </a:pPr>
            <a:fld id="{F388FE0C-1EF1-40DC-A52C-1696A82DC13C}" type="slidenum">
              <a:rPr lang="en-US" altLang="en-US" smtClean="0"/>
              <a:pPr>
                <a:defRPr/>
              </a:pPr>
              <a:t>30</a:t>
            </a:fld>
            <a:endParaRPr lang="en-US" altLang="en-US"/>
          </a:p>
        </p:txBody>
      </p:sp>
      <p:pic>
        <p:nvPicPr>
          <p:cNvPr id="6" name="Picture 5">
            <a:extLst>
              <a:ext uri="{FF2B5EF4-FFF2-40B4-BE49-F238E27FC236}">
                <a16:creationId xmlns:a16="http://schemas.microsoft.com/office/drawing/2014/main" id="{7E2CF5B2-E063-4A5C-9191-C550546007FF}"/>
              </a:ext>
            </a:extLst>
          </p:cNvPr>
          <p:cNvPicPr>
            <a:picLocks noChangeAspect="1"/>
          </p:cNvPicPr>
          <p:nvPr/>
        </p:nvPicPr>
        <p:blipFill>
          <a:blip r:embed="rId3"/>
          <a:stretch>
            <a:fillRect/>
          </a:stretch>
        </p:blipFill>
        <p:spPr>
          <a:xfrm>
            <a:off x="2279466" y="1913851"/>
            <a:ext cx="8087929" cy="446318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C5BBB90-8021-40D9-A6C5-80B87D42C5E3}"/>
                  </a:ext>
                </a:extLst>
              </p14:cNvPr>
              <p14:cNvContentPartPr/>
              <p14:nvPr/>
            </p14:nvContentPartPr>
            <p14:xfrm>
              <a:off x="7007880" y="4327920"/>
              <a:ext cx="3119760" cy="1593360"/>
            </p14:xfrm>
          </p:contentPart>
        </mc:Choice>
        <mc:Fallback xmlns="">
          <p:pic>
            <p:nvPicPr>
              <p:cNvPr id="2" name="Ink 1">
                <a:extLst>
                  <a:ext uri="{FF2B5EF4-FFF2-40B4-BE49-F238E27FC236}">
                    <a16:creationId xmlns:a16="http://schemas.microsoft.com/office/drawing/2014/main" id="{1C5BBB90-8021-40D9-A6C5-80B87D42C5E3}"/>
                  </a:ext>
                </a:extLst>
              </p:cNvPr>
              <p:cNvPicPr/>
              <p:nvPr/>
            </p:nvPicPr>
            <p:blipFill>
              <a:blip r:embed="rId5"/>
              <a:stretch>
                <a:fillRect/>
              </a:stretch>
            </p:blipFill>
            <p:spPr>
              <a:xfrm>
                <a:off x="5474520" y="4318560"/>
                <a:ext cx="3138480" cy="1612080"/>
              </a:xfrm>
              <a:prstGeom prst="rect">
                <a:avLst/>
              </a:prstGeom>
            </p:spPr>
          </p:pic>
        </mc:Fallback>
      </mc:AlternateContent>
    </p:spTree>
    <p:extLst>
      <p:ext uri="{BB962C8B-B14F-4D97-AF65-F5344CB8AC3E}">
        <p14:creationId xmlns:p14="http://schemas.microsoft.com/office/powerpoint/2010/main" val="447817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876530-1B91-4BFB-8E3B-F1CA0F5AFB9E}"/>
              </a:ext>
            </a:extLst>
          </p:cNvPr>
          <p:cNvSpPr>
            <a:spLocks noGrp="1"/>
          </p:cNvSpPr>
          <p:nvPr>
            <p:ph type="sldNum" sz="quarter" idx="12"/>
          </p:nvPr>
        </p:nvSpPr>
        <p:spPr/>
        <p:txBody>
          <a:bodyPr/>
          <a:lstStyle/>
          <a:p>
            <a:pPr>
              <a:defRPr/>
            </a:pPr>
            <a:fld id="{F388FE0C-1EF1-40DC-A52C-1696A82DC13C}" type="slidenum">
              <a:rPr lang="en-US" altLang="en-US" smtClean="0"/>
              <a:pPr>
                <a:defRPr/>
              </a:pPr>
              <a:t>31</a:t>
            </a:fld>
            <a:endParaRPr lang="en-US" altLang="en-US"/>
          </a:p>
        </p:txBody>
      </p:sp>
      <p:pic>
        <p:nvPicPr>
          <p:cNvPr id="5" name="Picture 4">
            <a:extLst>
              <a:ext uri="{FF2B5EF4-FFF2-40B4-BE49-F238E27FC236}">
                <a16:creationId xmlns:a16="http://schemas.microsoft.com/office/drawing/2014/main" id="{FEE1D26C-9428-4D55-9F4D-1C8222F42306}"/>
              </a:ext>
            </a:extLst>
          </p:cNvPr>
          <p:cNvPicPr>
            <a:picLocks noChangeAspect="1"/>
          </p:cNvPicPr>
          <p:nvPr/>
        </p:nvPicPr>
        <p:blipFill>
          <a:blip r:embed="rId2"/>
          <a:stretch>
            <a:fillRect/>
          </a:stretch>
        </p:blipFill>
        <p:spPr>
          <a:xfrm>
            <a:off x="1596000" y="995667"/>
            <a:ext cx="9000000" cy="4866667"/>
          </a:xfrm>
          <a:prstGeom prst="rect">
            <a:avLst/>
          </a:prstGeom>
        </p:spPr>
      </p:pic>
      <p:sp>
        <p:nvSpPr>
          <p:cNvPr id="2" name="TextBox 1">
            <a:extLst>
              <a:ext uri="{FF2B5EF4-FFF2-40B4-BE49-F238E27FC236}">
                <a16:creationId xmlns:a16="http://schemas.microsoft.com/office/drawing/2014/main" id="{DFFD52F5-A98F-489C-8279-875955367331}"/>
              </a:ext>
            </a:extLst>
          </p:cNvPr>
          <p:cNvSpPr txBox="1"/>
          <p:nvPr/>
        </p:nvSpPr>
        <p:spPr>
          <a:xfrm>
            <a:off x="3505200" y="969265"/>
            <a:ext cx="1828800" cy="461665"/>
          </a:xfrm>
          <a:prstGeom prst="rect">
            <a:avLst/>
          </a:prstGeom>
          <a:noFill/>
        </p:spPr>
        <p:txBody>
          <a:bodyPr wrap="square" rtlCol="0">
            <a:spAutoFit/>
          </a:bodyPr>
          <a:lstStyle/>
          <a:p>
            <a:r>
              <a:rPr lang="en-US" dirty="0"/>
              <a:t>(Vijay Garg)</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9433A3C-DFAC-4C4F-AADF-F2F740C1EFB5}"/>
                  </a:ext>
                </a:extLst>
              </p14:cNvPr>
              <p14:cNvContentPartPr/>
              <p14:nvPr/>
            </p14:nvContentPartPr>
            <p14:xfrm>
              <a:off x="6701160" y="2709000"/>
              <a:ext cx="3899160" cy="2067840"/>
            </p14:xfrm>
          </p:contentPart>
        </mc:Choice>
        <mc:Fallback xmlns="">
          <p:pic>
            <p:nvPicPr>
              <p:cNvPr id="3" name="Ink 2">
                <a:extLst>
                  <a:ext uri="{FF2B5EF4-FFF2-40B4-BE49-F238E27FC236}">
                    <a16:creationId xmlns:a16="http://schemas.microsoft.com/office/drawing/2014/main" id="{B9433A3C-DFAC-4C4F-AADF-F2F740C1EFB5}"/>
                  </a:ext>
                </a:extLst>
              </p:cNvPr>
              <p:cNvPicPr/>
              <p:nvPr/>
            </p:nvPicPr>
            <p:blipFill>
              <a:blip r:embed="rId4"/>
              <a:stretch>
                <a:fillRect/>
              </a:stretch>
            </p:blipFill>
            <p:spPr>
              <a:xfrm>
                <a:off x="5167800" y="2699640"/>
                <a:ext cx="3917880" cy="2086560"/>
              </a:xfrm>
              <a:prstGeom prst="rect">
                <a:avLst/>
              </a:prstGeom>
            </p:spPr>
          </p:pic>
        </mc:Fallback>
      </mc:AlternateContent>
    </p:spTree>
    <p:extLst>
      <p:ext uri="{BB962C8B-B14F-4D97-AF65-F5344CB8AC3E}">
        <p14:creationId xmlns:p14="http://schemas.microsoft.com/office/powerpoint/2010/main" val="1365265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9E922A-062E-4AC4-B00E-0AD52846C11E}"/>
              </a:ext>
            </a:extLst>
          </p:cNvPr>
          <p:cNvPicPr>
            <a:picLocks noChangeAspect="1"/>
          </p:cNvPicPr>
          <p:nvPr/>
        </p:nvPicPr>
        <p:blipFill>
          <a:blip r:embed="rId2"/>
          <a:stretch>
            <a:fillRect/>
          </a:stretch>
        </p:blipFill>
        <p:spPr>
          <a:xfrm>
            <a:off x="1534668" y="304800"/>
            <a:ext cx="9133333" cy="2676190"/>
          </a:xfrm>
          <a:prstGeom prst="rect">
            <a:avLst/>
          </a:prstGeom>
        </p:spPr>
      </p:pic>
      <p:sp>
        <p:nvSpPr>
          <p:cNvPr id="4" name="Slide Number Placeholder 3">
            <a:extLst>
              <a:ext uri="{FF2B5EF4-FFF2-40B4-BE49-F238E27FC236}">
                <a16:creationId xmlns:a16="http://schemas.microsoft.com/office/drawing/2014/main" id="{8C4C040A-5646-4AB8-A1A1-7275681E0F8F}"/>
              </a:ext>
            </a:extLst>
          </p:cNvPr>
          <p:cNvSpPr>
            <a:spLocks noGrp="1"/>
          </p:cNvSpPr>
          <p:nvPr>
            <p:ph type="sldNum" sz="quarter" idx="12"/>
          </p:nvPr>
        </p:nvSpPr>
        <p:spPr/>
        <p:txBody>
          <a:bodyPr/>
          <a:lstStyle/>
          <a:p>
            <a:pPr>
              <a:defRPr/>
            </a:pPr>
            <a:fld id="{F388FE0C-1EF1-40DC-A52C-1696A82DC13C}" type="slidenum">
              <a:rPr lang="en-US" altLang="en-US" smtClean="0"/>
              <a:pPr>
                <a:defRPr/>
              </a:pPr>
              <a:t>32</a:t>
            </a:fld>
            <a:endParaRPr lang="en-US" altLang="en-US"/>
          </a:p>
        </p:txBody>
      </p:sp>
      <p:pic>
        <p:nvPicPr>
          <p:cNvPr id="7" name="Picture 6">
            <a:extLst>
              <a:ext uri="{FF2B5EF4-FFF2-40B4-BE49-F238E27FC236}">
                <a16:creationId xmlns:a16="http://schemas.microsoft.com/office/drawing/2014/main" id="{04A820E5-9072-4046-A024-7C020A3CBFEF}"/>
              </a:ext>
            </a:extLst>
          </p:cNvPr>
          <p:cNvPicPr>
            <a:picLocks noChangeAspect="1"/>
          </p:cNvPicPr>
          <p:nvPr/>
        </p:nvPicPr>
        <p:blipFill>
          <a:blip r:embed="rId3"/>
          <a:stretch>
            <a:fillRect/>
          </a:stretch>
        </p:blipFill>
        <p:spPr>
          <a:xfrm>
            <a:off x="1643619" y="2667000"/>
            <a:ext cx="8904762" cy="895238"/>
          </a:xfrm>
          <a:prstGeom prst="rect">
            <a:avLst/>
          </a:prstGeom>
        </p:spPr>
      </p:pic>
      <p:sp>
        <p:nvSpPr>
          <p:cNvPr id="6" name="TextBox 5">
            <a:extLst>
              <a:ext uri="{FF2B5EF4-FFF2-40B4-BE49-F238E27FC236}">
                <a16:creationId xmlns:a16="http://schemas.microsoft.com/office/drawing/2014/main" id="{767053D5-C432-4426-8AFE-AECC86B6796C}"/>
              </a:ext>
            </a:extLst>
          </p:cNvPr>
          <p:cNvSpPr txBox="1"/>
          <p:nvPr/>
        </p:nvSpPr>
        <p:spPr>
          <a:xfrm>
            <a:off x="3505200" y="304801"/>
            <a:ext cx="1828800" cy="461665"/>
          </a:xfrm>
          <a:prstGeom prst="rect">
            <a:avLst/>
          </a:prstGeom>
          <a:noFill/>
        </p:spPr>
        <p:txBody>
          <a:bodyPr wrap="square" rtlCol="0">
            <a:spAutoFit/>
          </a:bodyPr>
          <a:lstStyle/>
          <a:p>
            <a:r>
              <a:rPr lang="en-US" dirty="0"/>
              <a:t>(Vijay Garg)</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24A846B-20E8-47D0-A462-F3D27EAC6ABD}"/>
                  </a:ext>
                </a:extLst>
              </p14:cNvPr>
              <p14:cNvContentPartPr/>
              <p14:nvPr/>
            </p14:nvContentPartPr>
            <p14:xfrm>
              <a:off x="5890800" y="2050200"/>
              <a:ext cx="731520" cy="164880"/>
            </p14:xfrm>
          </p:contentPart>
        </mc:Choice>
        <mc:Fallback xmlns="">
          <p:pic>
            <p:nvPicPr>
              <p:cNvPr id="2" name="Ink 1">
                <a:extLst>
                  <a:ext uri="{FF2B5EF4-FFF2-40B4-BE49-F238E27FC236}">
                    <a16:creationId xmlns:a16="http://schemas.microsoft.com/office/drawing/2014/main" id="{624A846B-20E8-47D0-A462-F3D27EAC6ABD}"/>
                  </a:ext>
                </a:extLst>
              </p:cNvPr>
              <p:cNvPicPr/>
              <p:nvPr/>
            </p:nvPicPr>
            <p:blipFill>
              <a:blip r:embed="rId5"/>
              <a:stretch>
                <a:fillRect/>
              </a:stretch>
            </p:blipFill>
            <p:spPr>
              <a:xfrm>
                <a:off x="4357440" y="2040840"/>
                <a:ext cx="750240" cy="183600"/>
              </a:xfrm>
              <a:prstGeom prst="rect">
                <a:avLst/>
              </a:prstGeom>
            </p:spPr>
          </p:pic>
        </mc:Fallback>
      </mc:AlternateContent>
    </p:spTree>
    <p:extLst>
      <p:ext uri="{BB962C8B-B14F-4D97-AF65-F5344CB8AC3E}">
        <p14:creationId xmlns:p14="http://schemas.microsoft.com/office/powerpoint/2010/main" val="6225788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21C3C5-E491-4377-883A-964A1E2F07BA}"/>
              </a:ext>
            </a:extLst>
          </p:cNvPr>
          <p:cNvSpPr>
            <a:spLocks noGrp="1"/>
          </p:cNvSpPr>
          <p:nvPr>
            <p:ph type="sldNum" sz="quarter" idx="12"/>
          </p:nvPr>
        </p:nvSpPr>
        <p:spPr/>
        <p:txBody>
          <a:bodyPr/>
          <a:lstStyle/>
          <a:p>
            <a:pPr>
              <a:defRPr/>
            </a:pPr>
            <a:fld id="{F388FE0C-1EF1-40DC-A52C-1696A82DC13C}" type="slidenum">
              <a:rPr lang="en-US" altLang="en-US" smtClean="0"/>
              <a:pPr>
                <a:defRPr/>
              </a:pPr>
              <a:t>33</a:t>
            </a:fld>
            <a:endParaRPr lang="en-US" altLang="en-US"/>
          </a:p>
        </p:txBody>
      </p:sp>
      <p:pic>
        <p:nvPicPr>
          <p:cNvPr id="6" name="Picture 5">
            <a:extLst>
              <a:ext uri="{FF2B5EF4-FFF2-40B4-BE49-F238E27FC236}">
                <a16:creationId xmlns:a16="http://schemas.microsoft.com/office/drawing/2014/main" id="{B7A3FC8A-D229-449C-8067-732728E18D18}"/>
              </a:ext>
            </a:extLst>
          </p:cNvPr>
          <p:cNvPicPr>
            <a:picLocks noChangeAspect="1"/>
          </p:cNvPicPr>
          <p:nvPr/>
        </p:nvPicPr>
        <p:blipFill>
          <a:blip r:embed="rId2"/>
          <a:stretch>
            <a:fillRect/>
          </a:stretch>
        </p:blipFill>
        <p:spPr>
          <a:xfrm>
            <a:off x="1586476" y="329000"/>
            <a:ext cx="9019048" cy="6200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649D7D6-5521-47B4-90DC-FA4FA31AFDD5}"/>
                  </a:ext>
                </a:extLst>
              </p14:cNvPr>
              <p14:cNvContentPartPr/>
              <p14:nvPr/>
            </p14:nvContentPartPr>
            <p14:xfrm>
              <a:off x="7987800" y="4083480"/>
              <a:ext cx="1921680" cy="1554840"/>
            </p14:xfrm>
          </p:contentPart>
        </mc:Choice>
        <mc:Fallback xmlns="">
          <p:pic>
            <p:nvPicPr>
              <p:cNvPr id="2" name="Ink 1">
                <a:extLst>
                  <a:ext uri="{FF2B5EF4-FFF2-40B4-BE49-F238E27FC236}">
                    <a16:creationId xmlns:a16="http://schemas.microsoft.com/office/drawing/2014/main" id="{1649D7D6-5521-47B4-90DC-FA4FA31AFDD5}"/>
                  </a:ext>
                </a:extLst>
              </p:cNvPr>
              <p:cNvPicPr/>
              <p:nvPr/>
            </p:nvPicPr>
            <p:blipFill>
              <a:blip r:embed="rId4"/>
              <a:stretch>
                <a:fillRect/>
              </a:stretch>
            </p:blipFill>
            <p:spPr>
              <a:xfrm>
                <a:off x="6454440" y="4074120"/>
                <a:ext cx="1940400" cy="157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BD6D41B-6E6F-4A71-B630-842927AE256E}"/>
                  </a:ext>
                </a:extLst>
              </p14:cNvPr>
              <p14:cNvContentPartPr/>
              <p14:nvPr/>
            </p14:nvContentPartPr>
            <p14:xfrm>
              <a:off x="1607880" y="2354040"/>
              <a:ext cx="3801240" cy="3954240"/>
            </p14:xfrm>
          </p:contentPart>
        </mc:Choice>
        <mc:Fallback xmlns="">
          <p:pic>
            <p:nvPicPr>
              <p:cNvPr id="5" name="Ink 4">
                <a:extLst>
                  <a:ext uri="{FF2B5EF4-FFF2-40B4-BE49-F238E27FC236}">
                    <a16:creationId xmlns:a16="http://schemas.microsoft.com/office/drawing/2014/main" id="{FBD6D41B-6E6F-4A71-B630-842927AE256E}"/>
                  </a:ext>
                </a:extLst>
              </p:cNvPr>
              <p:cNvPicPr/>
              <p:nvPr/>
            </p:nvPicPr>
            <p:blipFill>
              <a:blip r:embed="rId6"/>
              <a:stretch>
                <a:fillRect/>
              </a:stretch>
            </p:blipFill>
            <p:spPr>
              <a:xfrm>
                <a:off x="74520" y="2344680"/>
                <a:ext cx="3819960" cy="3972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1656DD5-8713-4BD8-97E3-FEFC32E03C09}"/>
                  </a:ext>
                </a:extLst>
              </p14:cNvPr>
              <p14:cNvContentPartPr/>
              <p14:nvPr/>
            </p14:nvContentPartPr>
            <p14:xfrm>
              <a:off x="7535280" y="2991960"/>
              <a:ext cx="3159000" cy="1128960"/>
            </p14:xfrm>
          </p:contentPart>
        </mc:Choice>
        <mc:Fallback xmlns="">
          <p:pic>
            <p:nvPicPr>
              <p:cNvPr id="7" name="Ink 6">
                <a:extLst>
                  <a:ext uri="{FF2B5EF4-FFF2-40B4-BE49-F238E27FC236}">
                    <a16:creationId xmlns:a16="http://schemas.microsoft.com/office/drawing/2014/main" id="{A1656DD5-8713-4BD8-97E3-FEFC32E03C09}"/>
                  </a:ext>
                </a:extLst>
              </p:cNvPr>
              <p:cNvPicPr/>
              <p:nvPr/>
            </p:nvPicPr>
            <p:blipFill>
              <a:blip r:embed="rId8"/>
              <a:stretch>
                <a:fillRect/>
              </a:stretch>
            </p:blipFill>
            <p:spPr>
              <a:xfrm>
                <a:off x="6001920" y="2982600"/>
                <a:ext cx="3177720" cy="1147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0C278E5-E2B1-4FB1-83D1-B9D2B68E6460}"/>
                  </a:ext>
                </a:extLst>
              </p14:cNvPr>
              <p14:cNvContentPartPr/>
              <p14:nvPr/>
            </p14:nvContentPartPr>
            <p14:xfrm>
              <a:off x="7619520" y="2449080"/>
              <a:ext cx="3146040" cy="1921680"/>
            </p14:xfrm>
          </p:contentPart>
        </mc:Choice>
        <mc:Fallback xmlns="">
          <p:pic>
            <p:nvPicPr>
              <p:cNvPr id="8" name="Ink 7">
                <a:extLst>
                  <a:ext uri="{FF2B5EF4-FFF2-40B4-BE49-F238E27FC236}">
                    <a16:creationId xmlns:a16="http://schemas.microsoft.com/office/drawing/2014/main" id="{50C278E5-E2B1-4FB1-83D1-B9D2B68E6460}"/>
                  </a:ext>
                </a:extLst>
              </p:cNvPr>
              <p:cNvPicPr/>
              <p:nvPr/>
            </p:nvPicPr>
            <p:blipFill>
              <a:blip r:embed="rId10"/>
              <a:stretch>
                <a:fillRect/>
              </a:stretch>
            </p:blipFill>
            <p:spPr>
              <a:xfrm>
                <a:off x="6086160" y="2439720"/>
                <a:ext cx="3164760" cy="194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5722680" y="5450760"/>
              <a:ext cx="4793040" cy="1380600"/>
            </p14:xfrm>
          </p:contentPart>
        </mc:Choice>
        <mc:Fallback xmlns="">
          <p:pic>
            <p:nvPicPr>
              <p:cNvPr id="9" name="Ink 8"/>
              <p:cNvPicPr/>
              <p:nvPr/>
            </p:nvPicPr>
            <p:blipFill>
              <a:blip r:embed="rId12"/>
              <a:stretch>
                <a:fillRect/>
              </a:stretch>
            </p:blipFill>
            <p:spPr>
              <a:xfrm>
                <a:off x="4188960" y="5441040"/>
                <a:ext cx="4813560" cy="1401120"/>
              </a:xfrm>
              <a:prstGeom prst="rect">
                <a:avLst/>
              </a:prstGeom>
            </p:spPr>
          </p:pic>
        </mc:Fallback>
      </mc:AlternateContent>
    </p:spTree>
    <p:extLst>
      <p:ext uri="{BB962C8B-B14F-4D97-AF65-F5344CB8AC3E}">
        <p14:creationId xmlns:p14="http://schemas.microsoft.com/office/powerpoint/2010/main" val="9125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B1CABB-A26B-4276-9DFA-EFC8CCEEF0D3}"/>
              </a:ext>
            </a:extLst>
          </p:cNvPr>
          <p:cNvSpPr>
            <a:spLocks noGrp="1"/>
          </p:cNvSpPr>
          <p:nvPr>
            <p:ph type="sldNum" sz="quarter" idx="12"/>
          </p:nvPr>
        </p:nvSpPr>
        <p:spPr/>
        <p:txBody>
          <a:bodyPr/>
          <a:lstStyle/>
          <a:p>
            <a:pPr>
              <a:defRPr/>
            </a:pPr>
            <a:fld id="{F388FE0C-1EF1-40DC-A52C-1696A82DC13C}" type="slidenum">
              <a:rPr lang="en-US" altLang="en-US" smtClean="0"/>
              <a:pPr>
                <a:defRPr/>
              </a:pPr>
              <a:t>34</a:t>
            </a:fld>
            <a:endParaRPr lang="en-US" altLang="en-US"/>
          </a:p>
        </p:txBody>
      </p:sp>
      <p:pic>
        <p:nvPicPr>
          <p:cNvPr id="5" name="Picture 4">
            <a:extLst>
              <a:ext uri="{FF2B5EF4-FFF2-40B4-BE49-F238E27FC236}">
                <a16:creationId xmlns:a16="http://schemas.microsoft.com/office/drawing/2014/main" id="{71BE6BD6-80E1-4D60-B410-11AFF1059342}"/>
              </a:ext>
            </a:extLst>
          </p:cNvPr>
          <p:cNvPicPr>
            <a:picLocks noChangeAspect="1"/>
          </p:cNvPicPr>
          <p:nvPr/>
        </p:nvPicPr>
        <p:blipFill>
          <a:blip r:embed="rId2"/>
          <a:stretch>
            <a:fillRect/>
          </a:stretch>
        </p:blipFill>
        <p:spPr>
          <a:xfrm>
            <a:off x="1534096" y="886143"/>
            <a:ext cx="9123809" cy="5085714"/>
          </a:xfrm>
          <a:prstGeom prst="rect">
            <a:avLst/>
          </a:prstGeom>
        </p:spPr>
      </p:pic>
    </p:spTree>
    <p:extLst>
      <p:ext uri="{BB962C8B-B14F-4D97-AF65-F5344CB8AC3E}">
        <p14:creationId xmlns:p14="http://schemas.microsoft.com/office/powerpoint/2010/main" val="17334267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D1F4A9-DA5C-4BC6-9C9B-D790F5C51B7F}"/>
              </a:ext>
            </a:extLst>
          </p:cNvPr>
          <p:cNvSpPr>
            <a:spLocks noGrp="1"/>
          </p:cNvSpPr>
          <p:nvPr>
            <p:ph type="sldNum" sz="quarter" idx="12"/>
          </p:nvPr>
        </p:nvSpPr>
        <p:spPr/>
        <p:txBody>
          <a:bodyPr/>
          <a:lstStyle/>
          <a:p>
            <a:pPr>
              <a:defRPr/>
            </a:pPr>
            <a:fld id="{F388FE0C-1EF1-40DC-A52C-1696A82DC13C}" type="slidenum">
              <a:rPr lang="en-US" altLang="en-US" smtClean="0"/>
              <a:pPr>
                <a:defRPr/>
              </a:pPr>
              <a:t>35</a:t>
            </a:fld>
            <a:endParaRPr lang="en-US" altLang="en-US"/>
          </a:p>
        </p:txBody>
      </p:sp>
      <p:pic>
        <p:nvPicPr>
          <p:cNvPr id="5" name="Picture 4">
            <a:extLst>
              <a:ext uri="{FF2B5EF4-FFF2-40B4-BE49-F238E27FC236}">
                <a16:creationId xmlns:a16="http://schemas.microsoft.com/office/drawing/2014/main" id="{E99071D6-7C3E-4CE4-BAA3-84CD572DA2FD}"/>
              </a:ext>
            </a:extLst>
          </p:cNvPr>
          <p:cNvPicPr>
            <a:picLocks noChangeAspect="1"/>
          </p:cNvPicPr>
          <p:nvPr/>
        </p:nvPicPr>
        <p:blipFill>
          <a:blip r:embed="rId2"/>
          <a:stretch>
            <a:fillRect/>
          </a:stretch>
        </p:blipFill>
        <p:spPr>
          <a:xfrm>
            <a:off x="1638857" y="129000"/>
            <a:ext cx="8914286" cy="6600000"/>
          </a:xfrm>
          <a:prstGeom prst="rect">
            <a:avLst/>
          </a:prstGeom>
        </p:spPr>
      </p:pic>
      <p:sp>
        <p:nvSpPr>
          <p:cNvPr id="6" name="TextBox 5">
            <a:extLst>
              <a:ext uri="{FF2B5EF4-FFF2-40B4-BE49-F238E27FC236}">
                <a16:creationId xmlns:a16="http://schemas.microsoft.com/office/drawing/2014/main" id="{F2458D21-A359-46EC-AE7F-18334FC832FE}"/>
              </a:ext>
            </a:extLst>
          </p:cNvPr>
          <p:cNvSpPr txBox="1"/>
          <p:nvPr/>
        </p:nvSpPr>
        <p:spPr>
          <a:xfrm>
            <a:off x="3505200" y="73153"/>
            <a:ext cx="1828800" cy="461665"/>
          </a:xfrm>
          <a:prstGeom prst="rect">
            <a:avLst/>
          </a:prstGeom>
          <a:noFill/>
        </p:spPr>
        <p:txBody>
          <a:bodyPr wrap="square" rtlCol="0">
            <a:spAutoFit/>
          </a:bodyPr>
          <a:lstStyle/>
          <a:p>
            <a:r>
              <a:rPr lang="en-US" dirty="0"/>
              <a:t>(Vijay Garg)</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44DD877-01AD-426E-9A7B-047A1EB71D40}"/>
                  </a:ext>
                </a:extLst>
              </p14:cNvPr>
              <p14:cNvContentPartPr/>
              <p14:nvPr/>
            </p14:nvContentPartPr>
            <p14:xfrm>
              <a:off x="1893360" y="833040"/>
              <a:ext cx="7120440" cy="2965320"/>
            </p14:xfrm>
          </p:contentPart>
        </mc:Choice>
        <mc:Fallback xmlns="">
          <p:pic>
            <p:nvPicPr>
              <p:cNvPr id="2" name="Ink 1">
                <a:extLst>
                  <a:ext uri="{FF2B5EF4-FFF2-40B4-BE49-F238E27FC236}">
                    <a16:creationId xmlns:a16="http://schemas.microsoft.com/office/drawing/2014/main" id="{244DD877-01AD-426E-9A7B-047A1EB71D40}"/>
                  </a:ext>
                </a:extLst>
              </p:cNvPr>
              <p:cNvPicPr/>
              <p:nvPr/>
            </p:nvPicPr>
            <p:blipFill>
              <a:blip r:embed="rId4"/>
              <a:stretch>
                <a:fillRect/>
              </a:stretch>
            </p:blipFill>
            <p:spPr>
              <a:xfrm>
                <a:off x="360000" y="823680"/>
                <a:ext cx="7139160" cy="298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816640" y="4235400"/>
              <a:ext cx="360" cy="360"/>
            </p14:xfrm>
          </p:contentPart>
        </mc:Choice>
        <mc:Fallback xmlns="">
          <p:pic>
            <p:nvPicPr>
              <p:cNvPr id="3" name="Ink 2"/>
              <p:cNvPicPr/>
              <p:nvPr/>
            </p:nvPicPr>
            <p:blipFill>
              <a:blip r:embed="rId6"/>
              <a:stretch>
                <a:fillRect/>
              </a:stretch>
            </p:blipFill>
            <p:spPr>
              <a:xfrm>
                <a:off x="4283280" y="4226040"/>
                <a:ext cx="19080" cy="19080"/>
              </a:xfrm>
              <a:prstGeom prst="rect">
                <a:avLst/>
              </a:prstGeom>
            </p:spPr>
          </p:pic>
        </mc:Fallback>
      </mc:AlternateContent>
    </p:spTree>
    <p:extLst>
      <p:ext uri="{BB962C8B-B14F-4D97-AF65-F5344CB8AC3E}">
        <p14:creationId xmlns:p14="http://schemas.microsoft.com/office/powerpoint/2010/main" val="32306667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2693BB17-23D1-437D-A515-07BB87022E0B}" type="slidenum">
              <a:rPr lang="en-US" smtClean="0"/>
              <a:pPr>
                <a:defRPr/>
              </a:pPr>
              <a:t>36</a:t>
            </a:fld>
            <a:endParaRPr lang="en-US"/>
          </a:p>
        </p:txBody>
      </p:sp>
      <p:pic>
        <p:nvPicPr>
          <p:cNvPr id="6" name="Picture 7" descr="Ex3"/>
          <p:cNvPicPr>
            <a:picLocks noGrp="1" noChangeAspect="1" noChangeArrowheads="1"/>
          </p:cNvPicPr>
          <p:nvPr>
            <p:ph/>
          </p:nvPr>
        </p:nvPicPr>
        <p:blipFill>
          <a:blip r:embed="rId2" cstate="print">
            <a:extLst>
              <a:ext uri="{28A0092B-C50C-407E-A947-70E740481C1C}">
                <a14:useLocalDpi xmlns:a14="http://schemas.microsoft.com/office/drawing/2010/main" val="0"/>
              </a:ext>
            </a:extLst>
          </a:blip>
          <a:srcRect/>
          <a:stretch>
            <a:fillRect/>
          </a:stretch>
        </p:blipFill>
        <p:spPr>
          <a:xfrm>
            <a:off x="1752601" y="533400"/>
            <a:ext cx="8884763" cy="126315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D861FE10-5234-40E9-837E-1A5F878DBBDE}"/>
              </a:ext>
            </a:extLst>
          </p:cNvPr>
          <p:cNvSpPr txBox="1"/>
          <p:nvPr/>
        </p:nvSpPr>
        <p:spPr>
          <a:xfrm>
            <a:off x="10421641" y="685800"/>
            <a:ext cx="1711918" cy="338554"/>
          </a:xfrm>
          <a:prstGeom prst="rect">
            <a:avLst/>
          </a:prstGeom>
          <a:solidFill>
            <a:schemeClr val="accent3"/>
          </a:solidFill>
        </p:spPr>
        <p:txBody>
          <a:bodyPr wrap="square" rtlCol="0">
            <a:spAutoFit/>
          </a:bodyPr>
          <a:lstStyle/>
          <a:p>
            <a:r>
              <a:rPr lang="en-US" sz="1600" b="1" dirty="0"/>
              <a:t>2.1 (Rappaport)</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875B5B8-0CC9-4474-BDCF-1EC6D301C85C}"/>
                  </a:ext>
                </a:extLst>
              </p14:cNvPr>
              <p14:cNvContentPartPr/>
              <p14:nvPr/>
            </p14:nvContentPartPr>
            <p14:xfrm>
              <a:off x="8737600" y="3162300"/>
              <a:ext cx="2712600" cy="457200"/>
            </p14:xfrm>
          </p:contentPart>
        </mc:Choice>
        <mc:Fallback>
          <p:pic>
            <p:nvPicPr>
              <p:cNvPr id="3" name="Ink 2">
                <a:extLst>
                  <a:ext uri="{FF2B5EF4-FFF2-40B4-BE49-F238E27FC236}">
                    <a16:creationId xmlns:a16="http://schemas.microsoft.com/office/drawing/2014/main" id="{5875B5B8-0CC9-4474-BDCF-1EC6D301C85C}"/>
                  </a:ext>
                </a:extLst>
              </p:cNvPr>
              <p:cNvPicPr/>
              <p:nvPr/>
            </p:nvPicPr>
            <p:blipFill>
              <a:blip r:embed="rId4"/>
              <a:stretch>
                <a:fillRect/>
              </a:stretch>
            </p:blipFill>
            <p:spPr>
              <a:xfrm>
                <a:off x="8732920" y="3157620"/>
                <a:ext cx="272988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84F9B90-9F83-4D24-8FAC-D6C70073F6C9}"/>
                  </a:ext>
                </a:extLst>
              </p14:cNvPr>
              <p14:cNvContentPartPr/>
              <p14:nvPr/>
            </p14:nvContentPartPr>
            <p14:xfrm>
              <a:off x="8899800" y="4191000"/>
              <a:ext cx="2377800" cy="559080"/>
            </p14:xfrm>
          </p:contentPart>
        </mc:Choice>
        <mc:Fallback>
          <p:pic>
            <p:nvPicPr>
              <p:cNvPr id="4" name="Ink 3">
                <a:extLst>
                  <a:ext uri="{FF2B5EF4-FFF2-40B4-BE49-F238E27FC236}">
                    <a16:creationId xmlns:a16="http://schemas.microsoft.com/office/drawing/2014/main" id="{F84F9B90-9F83-4D24-8FAC-D6C70073F6C9}"/>
                  </a:ext>
                </a:extLst>
              </p:cNvPr>
              <p:cNvPicPr/>
              <p:nvPr/>
            </p:nvPicPr>
            <p:blipFill>
              <a:blip r:embed="rId6"/>
              <a:stretch>
                <a:fillRect/>
              </a:stretch>
            </p:blipFill>
            <p:spPr>
              <a:xfrm>
                <a:off x="8892600" y="4182360"/>
                <a:ext cx="2397240" cy="579960"/>
              </a:xfrm>
              <a:prstGeom prst="rect">
                <a:avLst/>
              </a:prstGeom>
            </p:spPr>
          </p:pic>
        </mc:Fallback>
      </mc:AlternateContent>
    </p:spTree>
    <p:extLst>
      <p:ext uri="{BB962C8B-B14F-4D97-AF65-F5344CB8AC3E}">
        <p14:creationId xmlns:p14="http://schemas.microsoft.com/office/powerpoint/2010/main" val="9903503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2693BB17-23D1-437D-A515-07BB87022E0B}" type="slidenum">
              <a:rPr lang="en-US" smtClean="0"/>
              <a:pPr>
                <a:defRPr/>
              </a:pPr>
              <a:t>37</a:t>
            </a:fld>
            <a:endParaRPr lang="en-US"/>
          </a:p>
        </p:txBody>
      </p:sp>
      <p:pic>
        <p:nvPicPr>
          <p:cNvPr id="6" name="Picture 13" descr="Ex3"/>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2438400" y="304800"/>
            <a:ext cx="6553200" cy="5854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3E3CDE2E-9660-4E9D-9A5E-AF5165F21B44}"/>
              </a:ext>
            </a:extLst>
          </p:cNvPr>
          <p:cNvSpPr txBox="1"/>
          <p:nvPr/>
        </p:nvSpPr>
        <p:spPr>
          <a:xfrm>
            <a:off x="10363200" y="685800"/>
            <a:ext cx="1676400" cy="338554"/>
          </a:xfrm>
          <a:prstGeom prst="rect">
            <a:avLst/>
          </a:prstGeom>
          <a:solidFill>
            <a:schemeClr val="accent3"/>
          </a:solidFill>
        </p:spPr>
        <p:txBody>
          <a:bodyPr wrap="square" rtlCol="0">
            <a:spAutoFit/>
          </a:bodyPr>
          <a:lstStyle/>
          <a:p>
            <a:r>
              <a:rPr lang="en-US" sz="1600" b="1" dirty="0"/>
              <a:t>2.2 (Rappaport)</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36A704A-C940-416F-ADDA-65A48CAD3BF9}"/>
                  </a:ext>
                </a:extLst>
              </p14:cNvPr>
              <p14:cNvContentPartPr/>
              <p14:nvPr/>
            </p14:nvContentPartPr>
            <p14:xfrm>
              <a:off x="1905000" y="1849216"/>
              <a:ext cx="8960760" cy="4530960"/>
            </p14:xfrm>
          </p:contentPart>
        </mc:Choice>
        <mc:Fallback>
          <p:pic>
            <p:nvPicPr>
              <p:cNvPr id="2" name="Ink 1">
                <a:extLst>
                  <a:ext uri="{FF2B5EF4-FFF2-40B4-BE49-F238E27FC236}">
                    <a16:creationId xmlns:a16="http://schemas.microsoft.com/office/drawing/2014/main" id="{B36A704A-C940-416F-ADDA-65A48CAD3BF9}"/>
                  </a:ext>
                </a:extLst>
              </p:cNvPr>
              <p:cNvPicPr/>
              <p:nvPr/>
            </p:nvPicPr>
            <p:blipFill>
              <a:blip r:embed="rId4"/>
              <a:stretch>
                <a:fillRect/>
              </a:stretch>
            </p:blipFill>
            <p:spPr>
              <a:xfrm>
                <a:off x="1895640" y="1838776"/>
                <a:ext cx="8980920" cy="4548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576C13B9-A2AC-42FB-B238-FDBEC8A5F5BE}"/>
                  </a:ext>
                </a:extLst>
              </p14:cNvPr>
              <p14:cNvContentPartPr/>
              <p14:nvPr/>
            </p14:nvContentPartPr>
            <p14:xfrm>
              <a:off x="3733800" y="739017"/>
              <a:ext cx="6529320" cy="3159360"/>
            </p14:xfrm>
          </p:contentPart>
        </mc:Choice>
        <mc:Fallback>
          <p:pic>
            <p:nvPicPr>
              <p:cNvPr id="3" name="Ink 2">
                <a:extLst>
                  <a:ext uri="{FF2B5EF4-FFF2-40B4-BE49-F238E27FC236}">
                    <a16:creationId xmlns:a16="http://schemas.microsoft.com/office/drawing/2014/main" id="{576C13B9-A2AC-42FB-B238-FDBEC8A5F5BE}"/>
                  </a:ext>
                </a:extLst>
              </p:cNvPr>
              <p:cNvPicPr/>
              <p:nvPr/>
            </p:nvPicPr>
            <p:blipFill>
              <a:blip r:embed="rId6"/>
              <a:stretch>
                <a:fillRect/>
              </a:stretch>
            </p:blipFill>
            <p:spPr>
              <a:xfrm>
                <a:off x="3725160" y="728937"/>
                <a:ext cx="6548760" cy="3175920"/>
              </a:xfrm>
              <a:prstGeom prst="rect">
                <a:avLst/>
              </a:prstGeom>
            </p:spPr>
          </p:pic>
        </mc:Fallback>
      </mc:AlternateContent>
    </p:spTree>
    <p:extLst>
      <p:ext uri="{BB962C8B-B14F-4D97-AF65-F5344CB8AC3E}">
        <p14:creationId xmlns:p14="http://schemas.microsoft.com/office/powerpoint/2010/main" val="677098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2693BB17-23D1-437D-A515-07BB87022E0B}" type="slidenum">
              <a:rPr lang="en-US" smtClean="0"/>
              <a:pPr>
                <a:defRPr/>
              </a:pPr>
              <a:t>38</a:t>
            </a:fld>
            <a:endParaRPr lang="en-US"/>
          </a:p>
        </p:txBody>
      </p:sp>
      <p:pic>
        <p:nvPicPr>
          <p:cNvPr id="6" name="Picture 12" descr="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894" y="2621559"/>
            <a:ext cx="7693266" cy="399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6" descr="f3"/>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300002" y="297929"/>
            <a:ext cx="7300613" cy="225420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a:extLst>
              <a:ext uri="{FF2B5EF4-FFF2-40B4-BE49-F238E27FC236}">
                <a16:creationId xmlns:a16="http://schemas.microsoft.com/office/drawing/2014/main" id="{0568A5C0-44C4-46D7-932E-DE7386003EEA}"/>
              </a:ext>
            </a:extLst>
          </p:cNvPr>
          <p:cNvSpPr txBox="1"/>
          <p:nvPr/>
        </p:nvSpPr>
        <p:spPr>
          <a:xfrm>
            <a:off x="10363200" y="728246"/>
            <a:ext cx="1676985" cy="338554"/>
          </a:xfrm>
          <a:prstGeom prst="rect">
            <a:avLst/>
          </a:prstGeom>
          <a:solidFill>
            <a:schemeClr val="accent3"/>
          </a:solidFill>
        </p:spPr>
        <p:txBody>
          <a:bodyPr wrap="square" rtlCol="0">
            <a:spAutoFit/>
          </a:bodyPr>
          <a:lstStyle/>
          <a:p>
            <a:r>
              <a:rPr lang="en-US" sz="1600" b="1" dirty="0"/>
              <a:t>2.4 (Rappaport)</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17D83AE-CD19-4C9F-AD83-B94F77BD1C9E}"/>
                  </a:ext>
                </a:extLst>
              </p14:cNvPr>
              <p14:cNvContentPartPr/>
              <p14:nvPr/>
            </p14:nvContentPartPr>
            <p14:xfrm>
              <a:off x="152400" y="3276600"/>
              <a:ext cx="2607120" cy="1483920"/>
            </p14:xfrm>
          </p:contentPart>
        </mc:Choice>
        <mc:Fallback>
          <p:pic>
            <p:nvPicPr>
              <p:cNvPr id="2" name="Ink 1">
                <a:extLst>
                  <a:ext uri="{FF2B5EF4-FFF2-40B4-BE49-F238E27FC236}">
                    <a16:creationId xmlns:a16="http://schemas.microsoft.com/office/drawing/2014/main" id="{117D83AE-CD19-4C9F-AD83-B94F77BD1C9E}"/>
                  </a:ext>
                </a:extLst>
              </p:cNvPr>
              <p:cNvPicPr/>
              <p:nvPr/>
            </p:nvPicPr>
            <p:blipFill>
              <a:blip r:embed="rId5"/>
              <a:stretch>
                <a:fillRect/>
              </a:stretch>
            </p:blipFill>
            <p:spPr>
              <a:xfrm>
                <a:off x="143040" y="3266880"/>
                <a:ext cx="2623320" cy="1499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40FDB522-D029-466A-BABF-D7465CE55B20}"/>
                  </a:ext>
                </a:extLst>
              </p14:cNvPr>
              <p14:cNvContentPartPr/>
              <p14:nvPr/>
            </p14:nvContentPartPr>
            <p14:xfrm>
              <a:off x="9198600" y="2286000"/>
              <a:ext cx="2079000" cy="1341720"/>
            </p14:xfrm>
          </p:contentPart>
        </mc:Choice>
        <mc:Fallback>
          <p:pic>
            <p:nvPicPr>
              <p:cNvPr id="3" name="Ink 2">
                <a:extLst>
                  <a:ext uri="{FF2B5EF4-FFF2-40B4-BE49-F238E27FC236}">
                    <a16:creationId xmlns:a16="http://schemas.microsoft.com/office/drawing/2014/main" id="{40FDB522-D029-466A-BABF-D7465CE55B20}"/>
                  </a:ext>
                </a:extLst>
              </p:cNvPr>
              <p:cNvPicPr/>
              <p:nvPr/>
            </p:nvPicPr>
            <p:blipFill>
              <a:blip r:embed="rId7"/>
              <a:stretch>
                <a:fillRect/>
              </a:stretch>
            </p:blipFill>
            <p:spPr>
              <a:xfrm>
                <a:off x="9188520" y="2276640"/>
                <a:ext cx="2098080" cy="1362600"/>
              </a:xfrm>
              <a:prstGeom prst="rect">
                <a:avLst/>
              </a:prstGeom>
            </p:spPr>
          </p:pic>
        </mc:Fallback>
      </mc:AlternateContent>
    </p:spTree>
    <p:extLst>
      <p:ext uri="{BB962C8B-B14F-4D97-AF65-F5344CB8AC3E}">
        <p14:creationId xmlns:p14="http://schemas.microsoft.com/office/powerpoint/2010/main" val="7290481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a:noFill/>
        </p:spPr>
        <p:txBody>
          <a:bodyPr/>
          <a:lstStyle>
            <a:lvl1pPr>
              <a:spcBef>
                <a:spcPct val="20000"/>
              </a:spcBef>
              <a:buChar char="•"/>
              <a:defRPr kumimoji="1" sz="2400">
                <a:solidFill>
                  <a:schemeClr val="tx1"/>
                </a:solidFill>
                <a:latin typeface="Times New Roman" panose="02020603050405020304" pitchFamily="18" charset="0"/>
                <a:ea typeface="新細明體" pitchFamily="18" charset="-120"/>
              </a:defRPr>
            </a:lvl1pPr>
            <a:lvl2pPr marL="742950" indent="-285750">
              <a:spcBef>
                <a:spcPct val="20000"/>
              </a:spcBef>
              <a:buChar char="*"/>
              <a:defRPr kumimoji="1" sz="2000">
                <a:solidFill>
                  <a:schemeClr val="tx1"/>
                </a:solidFill>
                <a:latin typeface="Times New Roman" panose="02020603050405020304" pitchFamily="18" charset="0"/>
                <a:ea typeface="新細明體" pitchFamily="18" charset="-120"/>
              </a:defRPr>
            </a:lvl2pPr>
            <a:lvl3pPr marL="1143000" indent="-228600">
              <a:spcBef>
                <a:spcPct val="20000"/>
              </a:spcBef>
              <a:buChar char="•"/>
              <a:defRPr kumimoji="1" sz="2000">
                <a:solidFill>
                  <a:schemeClr val="tx1"/>
                </a:solidFill>
                <a:latin typeface="Times New Roman" panose="02020603050405020304" pitchFamily="18" charset="0"/>
                <a:ea typeface="新細明體"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9pPr>
          </a:lstStyle>
          <a:p>
            <a:pPr>
              <a:spcBef>
                <a:spcPct val="0"/>
              </a:spcBef>
              <a:buFontTx/>
              <a:buNone/>
            </a:pPr>
            <a:fld id="{C4146CB2-7262-4D30-9635-C1391BD4C9BB}" type="slidenum">
              <a:rPr lang="en-US" altLang="zh-TW" sz="1400"/>
              <a:pPr>
                <a:spcBef>
                  <a:spcPct val="0"/>
                </a:spcBef>
                <a:buFontTx/>
                <a:buNone/>
              </a:pPr>
              <a:t>39</a:t>
            </a:fld>
            <a:endParaRPr lang="en-US" altLang="zh-TW" sz="1400"/>
          </a:p>
        </p:txBody>
      </p:sp>
      <p:pic>
        <p:nvPicPr>
          <p:cNvPr id="61444" name="Picture 10" descr="f3"/>
          <p:cNvPicPr>
            <a:picLocks noGrp="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15000" y="702677"/>
            <a:ext cx="4800600" cy="600292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5" name="Picture 14" descr="f3"/>
          <p:cNvPicPr>
            <a:picLocks noGrp="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52400" y="685800"/>
            <a:ext cx="5334000" cy="601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id="{243FB3D7-7C83-4144-93B6-827815F2AA20}"/>
              </a:ext>
            </a:extLst>
          </p:cNvPr>
          <p:cNvSpPr txBox="1"/>
          <p:nvPr/>
        </p:nvSpPr>
        <p:spPr>
          <a:xfrm>
            <a:off x="10500610" y="728246"/>
            <a:ext cx="1615190" cy="338554"/>
          </a:xfrm>
          <a:prstGeom prst="rect">
            <a:avLst/>
          </a:prstGeom>
          <a:solidFill>
            <a:schemeClr val="accent3"/>
          </a:solidFill>
        </p:spPr>
        <p:txBody>
          <a:bodyPr wrap="square" rtlCol="0">
            <a:spAutoFit/>
          </a:bodyPr>
          <a:lstStyle/>
          <a:p>
            <a:r>
              <a:rPr lang="en-US" sz="1600" b="1" dirty="0"/>
              <a:t>2.5 (Rappaport)</a:t>
            </a:r>
          </a:p>
        </p:txBody>
      </p:sp>
    </p:spTree>
    <p:extLst>
      <p:ext uri="{BB962C8B-B14F-4D97-AF65-F5344CB8AC3E}">
        <p14:creationId xmlns:p14="http://schemas.microsoft.com/office/powerpoint/2010/main" val="16405850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10363200" cy="1143000"/>
          </a:xfrm>
        </p:spPr>
        <p:txBody>
          <a:bodyPr/>
          <a:lstStyle/>
          <a:p>
            <a:r>
              <a:rPr lang="en-US" sz="3200" b="1" dirty="0"/>
              <a:t>Open Loop Power Control</a:t>
            </a:r>
          </a:p>
        </p:txBody>
      </p:sp>
      <p:sp>
        <p:nvSpPr>
          <p:cNvPr id="3" name="Content Placeholder 2"/>
          <p:cNvSpPr>
            <a:spLocks noGrp="1"/>
          </p:cNvSpPr>
          <p:nvPr>
            <p:ph idx="1"/>
          </p:nvPr>
        </p:nvSpPr>
        <p:spPr>
          <a:xfrm>
            <a:off x="914400" y="2133600"/>
            <a:ext cx="10363200" cy="4114800"/>
          </a:xfrm>
        </p:spPr>
        <p:txBody>
          <a:bodyPr/>
          <a:lstStyle/>
          <a:p>
            <a:r>
              <a:rPr lang="en-US" sz="2300" dirty="0"/>
              <a:t>In the </a:t>
            </a:r>
            <a:r>
              <a:rPr lang="en-US" sz="2300" b="1" dirty="0"/>
              <a:t>Open Loop Power Control</a:t>
            </a:r>
            <a:r>
              <a:rPr lang="en-US" sz="2300" dirty="0"/>
              <a:t>, there is no feedback either from mobile to BS or from BS to mobile. </a:t>
            </a:r>
            <a:endParaRPr lang="en-US" sz="2300" dirty="0" smtClean="0"/>
          </a:p>
          <a:p>
            <a:r>
              <a:rPr lang="en-US" sz="2300" dirty="0" smtClean="0"/>
              <a:t>Let </a:t>
            </a:r>
            <a:r>
              <a:rPr lang="en-US" sz="2300" dirty="0"/>
              <a:t>us take example of CDMA system wherein there is dedicated pilot channel provided for channel estimation. It is transmitted by the base station to all the subscribers. </a:t>
            </a:r>
            <a:endParaRPr lang="en-US" sz="2300" dirty="0" smtClean="0"/>
          </a:p>
          <a:p>
            <a:r>
              <a:rPr lang="en-US" sz="2300" dirty="0" smtClean="0"/>
              <a:t>The </a:t>
            </a:r>
            <a:r>
              <a:rPr lang="en-US" sz="2300" dirty="0"/>
              <a:t>mobile unit receives the pilot channel and estimates the power strength. Based on this estimate, the mobile unit adjusts the transmit power accordingly. </a:t>
            </a:r>
            <a:endParaRPr lang="en-US" sz="2300" dirty="0" smtClean="0"/>
          </a:p>
          <a:p>
            <a:r>
              <a:rPr lang="en-US" sz="2300" dirty="0" smtClean="0"/>
              <a:t>During </a:t>
            </a:r>
            <a:r>
              <a:rPr lang="en-US" sz="2300" dirty="0"/>
              <a:t>this open loop control, it is assumed that both forward link (from BS to MS) and reverse link (from MS to BS) are correlated.</a:t>
            </a:r>
          </a:p>
        </p:txBody>
      </p:sp>
    </p:spTree>
    <p:extLst>
      <p:ext uri="{BB962C8B-B14F-4D97-AF65-F5344CB8AC3E}">
        <p14:creationId xmlns:p14="http://schemas.microsoft.com/office/powerpoint/2010/main" val="2359854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lvl1pPr>
              <a:spcBef>
                <a:spcPct val="20000"/>
              </a:spcBef>
              <a:buChar char="•"/>
              <a:defRPr kumimoji="1" sz="2400">
                <a:solidFill>
                  <a:schemeClr val="tx1"/>
                </a:solidFill>
                <a:latin typeface="Times New Roman" panose="02020603050405020304" pitchFamily="18" charset="0"/>
                <a:ea typeface="新細明體" pitchFamily="18" charset="-120"/>
              </a:defRPr>
            </a:lvl1pPr>
            <a:lvl2pPr marL="742950" indent="-285750">
              <a:spcBef>
                <a:spcPct val="20000"/>
              </a:spcBef>
              <a:buChar char="*"/>
              <a:defRPr kumimoji="1" sz="2000">
                <a:solidFill>
                  <a:schemeClr val="tx1"/>
                </a:solidFill>
                <a:latin typeface="Times New Roman" panose="02020603050405020304" pitchFamily="18" charset="0"/>
                <a:ea typeface="新細明體" pitchFamily="18" charset="-120"/>
              </a:defRPr>
            </a:lvl2pPr>
            <a:lvl3pPr marL="1143000" indent="-228600">
              <a:spcBef>
                <a:spcPct val="20000"/>
              </a:spcBef>
              <a:buChar char="•"/>
              <a:defRPr kumimoji="1" sz="2000">
                <a:solidFill>
                  <a:schemeClr val="tx1"/>
                </a:solidFill>
                <a:latin typeface="Times New Roman" panose="02020603050405020304" pitchFamily="18" charset="0"/>
                <a:ea typeface="新細明體"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9pPr>
          </a:lstStyle>
          <a:p>
            <a:pPr>
              <a:spcBef>
                <a:spcPct val="0"/>
              </a:spcBef>
              <a:buFontTx/>
              <a:buNone/>
            </a:pPr>
            <a:fld id="{2C6C7915-9B60-4260-B65F-6DF2014D54A9}" type="slidenum">
              <a:rPr lang="en-US" altLang="zh-TW" sz="1400"/>
              <a:pPr>
                <a:spcBef>
                  <a:spcPct val="0"/>
                </a:spcBef>
                <a:buFontTx/>
                <a:buNone/>
              </a:pPr>
              <a:t>40</a:t>
            </a:fld>
            <a:endParaRPr lang="en-US" altLang="zh-TW" sz="1400"/>
          </a:p>
        </p:txBody>
      </p:sp>
      <p:pic>
        <p:nvPicPr>
          <p:cNvPr id="63492" name="Picture 7" descr="f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51164" y="533400"/>
            <a:ext cx="5965825" cy="2036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3493" name="Picture 10" descr="f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610327"/>
            <a:ext cx="5537200" cy="424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CCB9664-EBDD-47C9-BF65-AB021E195166}"/>
              </a:ext>
            </a:extLst>
          </p:cNvPr>
          <p:cNvSpPr txBox="1"/>
          <p:nvPr/>
        </p:nvSpPr>
        <p:spPr>
          <a:xfrm>
            <a:off x="10466610" y="728246"/>
            <a:ext cx="1621980" cy="338554"/>
          </a:xfrm>
          <a:prstGeom prst="rect">
            <a:avLst/>
          </a:prstGeom>
          <a:solidFill>
            <a:schemeClr val="accent3"/>
          </a:solidFill>
        </p:spPr>
        <p:txBody>
          <a:bodyPr wrap="square" rtlCol="0">
            <a:spAutoFit/>
          </a:bodyPr>
          <a:lstStyle/>
          <a:p>
            <a:r>
              <a:rPr lang="en-US" sz="1600" b="1" dirty="0"/>
              <a:t>2.6 (Rappaport)</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E0128776-65E0-4BB7-82B8-C158AAF6344E}"/>
                  </a:ext>
                </a:extLst>
              </p14:cNvPr>
              <p14:cNvContentPartPr/>
              <p14:nvPr/>
            </p14:nvContentPartPr>
            <p14:xfrm>
              <a:off x="1180020" y="2652360"/>
              <a:ext cx="9146160" cy="3824640"/>
            </p14:xfrm>
          </p:contentPart>
        </mc:Choice>
        <mc:Fallback>
          <p:pic>
            <p:nvPicPr>
              <p:cNvPr id="2" name="Ink 1">
                <a:extLst>
                  <a:ext uri="{FF2B5EF4-FFF2-40B4-BE49-F238E27FC236}">
                    <a16:creationId xmlns:a16="http://schemas.microsoft.com/office/drawing/2014/main" id="{E0128776-65E0-4BB7-82B8-C158AAF6344E}"/>
                  </a:ext>
                </a:extLst>
              </p:cNvPr>
              <p:cNvPicPr/>
              <p:nvPr/>
            </p:nvPicPr>
            <p:blipFill>
              <a:blip r:embed="rId6"/>
              <a:stretch>
                <a:fillRect/>
              </a:stretch>
            </p:blipFill>
            <p:spPr>
              <a:xfrm>
                <a:off x="1169940" y="2641200"/>
                <a:ext cx="9163800" cy="3845520"/>
              </a:xfrm>
              <a:prstGeom prst="rect">
                <a:avLst/>
              </a:prstGeom>
            </p:spPr>
          </p:pic>
        </mc:Fallback>
      </mc:AlternateContent>
    </p:spTree>
    <p:extLst>
      <p:ext uri="{BB962C8B-B14F-4D97-AF65-F5344CB8AC3E}">
        <p14:creationId xmlns:p14="http://schemas.microsoft.com/office/powerpoint/2010/main" val="13714158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1F5CC-4790-436F-92C3-B6CDC6EA270E}"/>
              </a:ext>
            </a:extLst>
          </p:cNvPr>
          <p:cNvSpPr>
            <a:spLocks noGrp="1"/>
          </p:cNvSpPr>
          <p:nvPr>
            <p:ph type="sldNum" sz="quarter" idx="12"/>
          </p:nvPr>
        </p:nvSpPr>
        <p:spPr/>
        <p:txBody>
          <a:bodyPr/>
          <a:lstStyle/>
          <a:p>
            <a:pPr>
              <a:defRPr/>
            </a:pPr>
            <a:fld id="{F388FE0C-1EF1-40DC-A52C-1696A82DC13C}" type="slidenum">
              <a:rPr lang="en-US" altLang="en-US" smtClean="0"/>
              <a:pPr>
                <a:defRPr/>
              </a:pPr>
              <a:t>41</a:t>
            </a:fld>
            <a:endParaRPr lang="en-US" altLang="en-US"/>
          </a:p>
        </p:txBody>
      </p:sp>
      <p:pic>
        <p:nvPicPr>
          <p:cNvPr id="6" name="Picture 5">
            <a:extLst>
              <a:ext uri="{FF2B5EF4-FFF2-40B4-BE49-F238E27FC236}">
                <a16:creationId xmlns:a16="http://schemas.microsoft.com/office/drawing/2014/main" id="{F5074D6F-E52B-4FFE-B983-0894BB2E6D1B}"/>
              </a:ext>
            </a:extLst>
          </p:cNvPr>
          <p:cNvPicPr>
            <a:picLocks noChangeAspect="1"/>
          </p:cNvPicPr>
          <p:nvPr/>
        </p:nvPicPr>
        <p:blipFill>
          <a:blip r:embed="rId3"/>
          <a:stretch>
            <a:fillRect/>
          </a:stretch>
        </p:blipFill>
        <p:spPr>
          <a:xfrm>
            <a:off x="1698876" y="838200"/>
            <a:ext cx="8308309" cy="1676400"/>
          </a:xfrm>
          <a:prstGeom prst="rect">
            <a:avLst/>
          </a:prstGeom>
        </p:spPr>
      </p:pic>
      <p:pic>
        <p:nvPicPr>
          <p:cNvPr id="7" name="Picture 6">
            <a:extLst>
              <a:ext uri="{FF2B5EF4-FFF2-40B4-BE49-F238E27FC236}">
                <a16:creationId xmlns:a16="http://schemas.microsoft.com/office/drawing/2014/main" id="{C24A71F5-1726-4C3E-8ACF-9D3B076966AA}"/>
              </a:ext>
            </a:extLst>
          </p:cNvPr>
          <p:cNvPicPr>
            <a:picLocks noChangeAspect="1"/>
          </p:cNvPicPr>
          <p:nvPr/>
        </p:nvPicPr>
        <p:blipFill>
          <a:blip r:embed="rId4"/>
          <a:stretch>
            <a:fillRect/>
          </a:stretch>
        </p:blipFill>
        <p:spPr>
          <a:xfrm>
            <a:off x="1828800" y="2865934"/>
            <a:ext cx="8185879" cy="3153866"/>
          </a:xfrm>
          <a:prstGeom prst="rect">
            <a:avLst/>
          </a:prstGeom>
        </p:spPr>
      </p:pic>
    </p:spTree>
    <p:extLst>
      <p:ext uri="{BB962C8B-B14F-4D97-AF65-F5344CB8AC3E}">
        <p14:creationId xmlns:p14="http://schemas.microsoft.com/office/powerpoint/2010/main" val="24637937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p:cNvSpPr>
            <a:spLocks noGrp="1"/>
          </p:cNvSpPr>
          <p:nvPr>
            <p:ph type="sldNum" sz="quarter" idx="12"/>
          </p:nvPr>
        </p:nvSpPr>
        <p:spPr>
          <a:noFill/>
        </p:spPr>
        <p:txBody>
          <a:bodyPr/>
          <a:lstStyle>
            <a:lvl1pPr>
              <a:spcBef>
                <a:spcPct val="20000"/>
              </a:spcBef>
              <a:buChar char="•"/>
              <a:defRPr kumimoji="1" sz="2400">
                <a:solidFill>
                  <a:schemeClr val="tx1"/>
                </a:solidFill>
                <a:latin typeface="Times New Roman" panose="02020603050405020304" pitchFamily="18" charset="0"/>
                <a:ea typeface="新細明體" pitchFamily="18" charset="-120"/>
              </a:defRPr>
            </a:lvl1pPr>
            <a:lvl2pPr marL="742950" indent="-285750">
              <a:spcBef>
                <a:spcPct val="20000"/>
              </a:spcBef>
              <a:buChar char="*"/>
              <a:defRPr kumimoji="1" sz="2000">
                <a:solidFill>
                  <a:schemeClr val="tx1"/>
                </a:solidFill>
                <a:latin typeface="Times New Roman" panose="02020603050405020304" pitchFamily="18" charset="0"/>
                <a:ea typeface="新細明體" pitchFamily="18" charset="-120"/>
              </a:defRPr>
            </a:lvl2pPr>
            <a:lvl3pPr marL="1143000" indent="-228600">
              <a:spcBef>
                <a:spcPct val="20000"/>
              </a:spcBef>
              <a:buChar char="•"/>
              <a:defRPr kumimoji="1" sz="2000">
                <a:solidFill>
                  <a:schemeClr val="tx1"/>
                </a:solidFill>
                <a:latin typeface="Times New Roman" panose="02020603050405020304" pitchFamily="18" charset="0"/>
                <a:ea typeface="新細明體"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9pPr>
          </a:lstStyle>
          <a:p>
            <a:pPr>
              <a:spcBef>
                <a:spcPct val="0"/>
              </a:spcBef>
              <a:buFontTx/>
              <a:buNone/>
            </a:pPr>
            <a:fld id="{669B7704-D179-47CF-8A82-C8D866BFFA75}" type="slidenum">
              <a:rPr lang="en-US" altLang="zh-TW" sz="1400"/>
              <a:pPr>
                <a:spcBef>
                  <a:spcPct val="0"/>
                </a:spcBef>
                <a:buFontTx/>
                <a:buNone/>
              </a:pPr>
              <a:t>42</a:t>
            </a:fld>
            <a:endParaRPr lang="en-US" altLang="zh-TW" sz="1400"/>
          </a:p>
        </p:txBody>
      </p:sp>
      <p:graphicFrame>
        <p:nvGraphicFramePr>
          <p:cNvPr id="68611" name="Object 2"/>
          <p:cNvGraphicFramePr>
            <a:graphicFrameLocks noChangeAspect="1"/>
          </p:cNvGraphicFramePr>
          <p:nvPr/>
        </p:nvGraphicFramePr>
        <p:xfrm>
          <a:off x="2838451" y="1068389"/>
          <a:ext cx="6221413" cy="4916487"/>
        </p:xfrm>
        <a:graphic>
          <a:graphicData uri="http://schemas.openxmlformats.org/presentationml/2006/ole">
            <mc:AlternateContent xmlns:mc="http://schemas.openxmlformats.org/markup-compatibility/2006">
              <mc:Choice xmlns:v="urn:schemas-microsoft-com:vml" Requires="v">
                <p:oleObj spid="_x0000_s1105" name="Image" r:id="rId3" imgW="4993480" imgH="3944788" progId="Photoshop.Image.5">
                  <p:embed/>
                </p:oleObj>
              </mc:Choice>
              <mc:Fallback>
                <p:oleObj name="Image" r:id="rId3" imgW="4993480" imgH="3944788" progId="Photoshop.Image.5">
                  <p:embed/>
                  <p:pic>
                    <p:nvPicPr>
                      <p:cNvPr id="6861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451" y="1068389"/>
                        <a:ext cx="6221413" cy="491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3183988" y="5274907"/>
            <a:ext cx="1083212" cy="461665"/>
          </a:xfrm>
          <a:prstGeom prst="rect">
            <a:avLst/>
          </a:prstGeom>
          <a:solidFill>
            <a:schemeClr val="accent3"/>
          </a:solidFill>
        </p:spPr>
        <p:txBody>
          <a:bodyPr wrap="square" rtlCol="0">
            <a:spAutoFit/>
          </a:bodyPr>
          <a:lstStyle/>
          <a:p>
            <a:r>
              <a:rPr lang="en-US" dirty="0"/>
              <a:t>Fig 3.9</a:t>
            </a:r>
          </a:p>
        </p:txBody>
      </p:sp>
    </p:spTree>
    <p:extLst>
      <p:ext uri="{BB962C8B-B14F-4D97-AF65-F5344CB8AC3E}">
        <p14:creationId xmlns:p14="http://schemas.microsoft.com/office/powerpoint/2010/main" val="8142173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lvl1pPr>
              <a:spcBef>
                <a:spcPct val="20000"/>
              </a:spcBef>
              <a:buChar char="•"/>
              <a:defRPr kumimoji="1" sz="2400">
                <a:solidFill>
                  <a:schemeClr val="tx1"/>
                </a:solidFill>
                <a:latin typeface="Times New Roman" panose="02020603050405020304" pitchFamily="18" charset="0"/>
                <a:ea typeface="新細明體" pitchFamily="18" charset="-120"/>
              </a:defRPr>
            </a:lvl1pPr>
            <a:lvl2pPr marL="742950" indent="-285750">
              <a:spcBef>
                <a:spcPct val="20000"/>
              </a:spcBef>
              <a:buChar char="*"/>
              <a:defRPr kumimoji="1" sz="2000">
                <a:solidFill>
                  <a:schemeClr val="tx1"/>
                </a:solidFill>
                <a:latin typeface="Times New Roman" panose="02020603050405020304" pitchFamily="18" charset="0"/>
                <a:ea typeface="新細明體" pitchFamily="18" charset="-120"/>
              </a:defRPr>
            </a:lvl2pPr>
            <a:lvl3pPr marL="1143000" indent="-228600">
              <a:spcBef>
                <a:spcPct val="20000"/>
              </a:spcBef>
              <a:buChar char="•"/>
              <a:defRPr kumimoji="1" sz="2000">
                <a:solidFill>
                  <a:schemeClr val="tx1"/>
                </a:solidFill>
                <a:latin typeface="Times New Roman" panose="02020603050405020304" pitchFamily="18" charset="0"/>
                <a:ea typeface="新細明體"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itchFamily="18" charset="-120"/>
              </a:defRPr>
            </a:lvl9pPr>
          </a:lstStyle>
          <a:p>
            <a:pPr>
              <a:spcBef>
                <a:spcPct val="0"/>
              </a:spcBef>
              <a:buFontTx/>
              <a:buNone/>
            </a:pPr>
            <a:fld id="{D21FEDBD-FAB9-4124-B9B2-25D948172AE3}" type="slidenum">
              <a:rPr lang="en-US" altLang="zh-TW" sz="1400"/>
              <a:pPr>
                <a:spcBef>
                  <a:spcPct val="0"/>
                </a:spcBef>
                <a:buFontTx/>
                <a:buNone/>
              </a:pPr>
              <a:t>43</a:t>
            </a:fld>
            <a:endParaRPr lang="en-US" altLang="zh-TW" sz="1400"/>
          </a:p>
        </p:txBody>
      </p:sp>
      <p:pic>
        <p:nvPicPr>
          <p:cNvPr id="69636" name="Picture 4" descr="Ex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3200400" y="457200"/>
            <a:ext cx="5791200" cy="365320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37" name="Picture 7" descr="Ex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1174" y="4038600"/>
            <a:ext cx="644431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EFBD70A-CE1C-40CA-83EA-3B4BA2D6550A}"/>
              </a:ext>
            </a:extLst>
          </p:cNvPr>
          <p:cNvSpPr txBox="1"/>
          <p:nvPr/>
        </p:nvSpPr>
        <p:spPr>
          <a:xfrm>
            <a:off x="105709" y="728246"/>
            <a:ext cx="1646891" cy="338554"/>
          </a:xfrm>
          <a:prstGeom prst="rect">
            <a:avLst/>
          </a:prstGeom>
          <a:solidFill>
            <a:schemeClr val="accent3"/>
          </a:solidFill>
        </p:spPr>
        <p:txBody>
          <a:bodyPr wrap="square" rtlCol="0">
            <a:spAutoFit/>
          </a:bodyPr>
          <a:lstStyle/>
          <a:p>
            <a:r>
              <a:rPr lang="en-US" sz="1600" b="1" dirty="0"/>
              <a:t>2.8 (Rappaport)</a:t>
            </a:r>
          </a:p>
        </p:txBody>
      </p:sp>
    </p:spTree>
    <p:extLst>
      <p:ext uri="{BB962C8B-B14F-4D97-AF65-F5344CB8AC3E}">
        <p14:creationId xmlns:p14="http://schemas.microsoft.com/office/powerpoint/2010/main" val="35512243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2"/>
          </p:nvPr>
        </p:nvSpPr>
        <p:spPr>
          <a:xfrm>
            <a:off x="8077200" y="627538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D4731E9-DE58-4E76-977A-A8B4513765E2}" type="slidenum">
              <a:rPr lang="en-US" sz="1400"/>
              <a:pPr>
                <a:spcBef>
                  <a:spcPct val="0"/>
                </a:spcBef>
                <a:buFontTx/>
                <a:buNone/>
              </a:pPr>
              <a:t>44</a:t>
            </a:fld>
            <a:endParaRPr lang="en-US" sz="1400"/>
          </a:p>
        </p:txBody>
      </p:sp>
      <p:sp>
        <p:nvSpPr>
          <p:cNvPr id="31747" name="TextBox 6"/>
          <p:cNvSpPr txBox="1">
            <a:spLocks noChangeArrowheads="1"/>
          </p:cNvSpPr>
          <p:nvPr/>
        </p:nvSpPr>
        <p:spPr bwMode="auto">
          <a:xfrm>
            <a:off x="152400" y="685800"/>
            <a:ext cx="7924679" cy="604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sz="2200" b="1" dirty="0"/>
              <a:t>Example-1</a:t>
            </a:r>
            <a:endParaRPr lang="en-US" sz="2200" dirty="0"/>
          </a:p>
          <a:p>
            <a:pPr algn="just" eaLnBrk="1" hangingPunct="1">
              <a:spcBef>
                <a:spcPct val="0"/>
              </a:spcBef>
              <a:buFontTx/>
              <a:buNone/>
            </a:pPr>
            <a:r>
              <a:rPr lang="en-US" sz="2200" dirty="0"/>
              <a:t>A city has total population of 5,00,000. A network planar found the behavior of users of the city like: they generate 2 calls/hour with average holding time of 1.5 minutes.  The service provider got the license of BW that can support 27 carriers of GSM. Determine number of sectors of 3/9 cell pattern maintaining </a:t>
            </a:r>
            <a:r>
              <a:rPr lang="en-US" sz="2200" dirty="0" err="1"/>
              <a:t>GoS</a:t>
            </a:r>
            <a:r>
              <a:rPr lang="en-US" sz="2200" dirty="0"/>
              <a:t> of 5%.</a:t>
            </a:r>
          </a:p>
          <a:p>
            <a:pPr algn="just" eaLnBrk="1" hangingPunct="1">
              <a:spcBef>
                <a:spcPct val="0"/>
              </a:spcBef>
              <a:buFontTx/>
              <a:buNone/>
            </a:pPr>
            <a:r>
              <a:rPr lang="en-US" sz="2200" dirty="0"/>
              <a:t> Ans.</a:t>
            </a:r>
          </a:p>
          <a:p>
            <a:pPr algn="just" eaLnBrk="1" hangingPunct="1">
              <a:spcBef>
                <a:spcPct val="0"/>
              </a:spcBef>
              <a:buFontTx/>
              <a:buNone/>
            </a:pPr>
            <a:r>
              <a:rPr lang="en-US" sz="2200" dirty="0"/>
              <a:t>Traffic intensity/user = 2(1/60)1.5 = 0.05Erl</a:t>
            </a:r>
          </a:p>
          <a:p>
            <a:pPr algn="just" eaLnBrk="1" hangingPunct="1">
              <a:spcBef>
                <a:spcPct val="0"/>
              </a:spcBef>
              <a:buFontTx/>
              <a:buNone/>
            </a:pPr>
            <a:r>
              <a:rPr lang="en-US" sz="2200" dirty="0"/>
              <a:t>Carrier/sector = 27/9 = 3 carriers</a:t>
            </a:r>
          </a:p>
          <a:p>
            <a:pPr algn="just" eaLnBrk="1" hangingPunct="1">
              <a:spcBef>
                <a:spcPct val="0"/>
              </a:spcBef>
              <a:buFontTx/>
              <a:buNone/>
            </a:pPr>
            <a:r>
              <a:rPr lang="en-US" sz="2200" dirty="0"/>
              <a:t>Traffic channels/sector = 3*8-3 = 21</a:t>
            </a:r>
          </a:p>
          <a:p>
            <a:pPr algn="just" eaLnBrk="1" hangingPunct="1">
              <a:spcBef>
                <a:spcPct val="0"/>
              </a:spcBef>
              <a:buFontTx/>
              <a:buNone/>
            </a:pPr>
            <a:r>
              <a:rPr lang="en-US" sz="2200" dirty="0"/>
              <a:t>Where one TS out of 8TS is considered as control channel. </a:t>
            </a:r>
          </a:p>
          <a:p>
            <a:pPr algn="just" eaLnBrk="1" hangingPunct="1">
              <a:spcBef>
                <a:spcPct val="0"/>
              </a:spcBef>
              <a:buFontTx/>
              <a:buNone/>
            </a:pPr>
            <a:r>
              <a:rPr lang="en-US" sz="2200" dirty="0"/>
              <a:t>From </a:t>
            </a:r>
            <a:r>
              <a:rPr lang="en-US" sz="2200" dirty="0" err="1"/>
              <a:t>Erlang’s</a:t>
            </a:r>
            <a:r>
              <a:rPr lang="en-US" sz="2200" dirty="0"/>
              <a:t> table,</a:t>
            </a:r>
          </a:p>
          <a:p>
            <a:pPr algn="just" eaLnBrk="1" hangingPunct="1">
              <a:spcBef>
                <a:spcPct val="0"/>
              </a:spcBef>
              <a:buFontTx/>
              <a:buNone/>
            </a:pPr>
            <a:r>
              <a:rPr lang="en-US" sz="2200" dirty="0"/>
              <a:t>For n = 21 and B = 5%, offered traffic A=16.189Erl</a:t>
            </a:r>
          </a:p>
          <a:p>
            <a:pPr algn="just" eaLnBrk="1" hangingPunct="1">
              <a:spcBef>
                <a:spcPct val="0"/>
              </a:spcBef>
              <a:buFontTx/>
              <a:buNone/>
            </a:pPr>
            <a:r>
              <a:rPr lang="en-US" sz="2200" dirty="0"/>
              <a:t>Number of users/sector = 16.189/0.05 = 324</a:t>
            </a:r>
          </a:p>
          <a:p>
            <a:pPr algn="just" eaLnBrk="1" hangingPunct="1">
              <a:spcBef>
                <a:spcPct val="0"/>
              </a:spcBef>
              <a:buFontTx/>
              <a:buNone/>
            </a:pPr>
            <a:r>
              <a:rPr lang="en-US" sz="2200" dirty="0"/>
              <a:t>Number of sectors = 5,00,000/324 =1544</a:t>
            </a:r>
          </a:p>
          <a:p>
            <a:pPr algn="just" eaLnBrk="1" hangingPunct="1">
              <a:spcBef>
                <a:spcPct val="0"/>
              </a:spcBef>
              <a:buFontTx/>
              <a:buNone/>
            </a:pPr>
            <a:r>
              <a:rPr lang="en-US" sz="2200" dirty="0"/>
              <a:t>Number of 3-sectored cell = 1544/3 = 515</a:t>
            </a:r>
          </a:p>
          <a:p>
            <a:pPr algn="just" eaLnBrk="1" hangingPunct="1">
              <a:spcBef>
                <a:spcPct val="0"/>
              </a:spcBef>
              <a:buFontTx/>
              <a:buNone/>
            </a:pPr>
            <a:r>
              <a:rPr lang="en-US" sz="2200" dirty="0"/>
              <a:t>Number of cell pattern = 515/3 = 172 or 1544/9=172</a:t>
            </a:r>
          </a:p>
        </p:txBody>
      </p:sp>
      <p:sp>
        <p:nvSpPr>
          <p:cNvPr id="2" name="Rectangle 1"/>
          <p:cNvSpPr/>
          <p:nvPr/>
        </p:nvSpPr>
        <p:spPr>
          <a:xfrm>
            <a:off x="6913401" y="5105397"/>
            <a:ext cx="3467100" cy="915587"/>
          </a:xfrm>
          <a:prstGeom prst="rect">
            <a:avLst/>
          </a:prstGeom>
          <a:solidFill>
            <a:schemeClr val="accent5">
              <a:lumMod val="20000"/>
              <a:lumOff val="80000"/>
            </a:schemeClr>
          </a:solidFill>
          <a:ln>
            <a:solidFill>
              <a:schemeClr val="accent1">
                <a:lumMod val="75000"/>
              </a:schemeClr>
            </a:solidFill>
          </a:ln>
        </p:spPr>
        <p:txBody>
          <a:bodyPr wrap="square">
            <a:spAutoFit/>
          </a:bodyPr>
          <a:lstStyle/>
          <a:p>
            <a:pPr algn="just" eaLnBrk="1" hangingPunct="1"/>
            <a:r>
              <a:rPr lang="en-US" sz="1800" dirty="0"/>
              <a:t>Number of users/cell= 324*3=972</a:t>
            </a:r>
          </a:p>
          <a:p>
            <a:pPr algn="just" eaLnBrk="1" hangingPunct="1"/>
            <a:r>
              <a:rPr lang="en-US" sz="1800" dirty="0"/>
              <a:t>Number of cells(3-sectored)</a:t>
            </a:r>
          </a:p>
          <a:p>
            <a:pPr algn="just" eaLnBrk="1" hangingPunct="1"/>
            <a:r>
              <a:rPr lang="en-US" sz="1800" dirty="0"/>
              <a:t>= 5,00,000/972 =515</a:t>
            </a:r>
          </a:p>
        </p:txBody>
      </p:sp>
      <p:grpSp>
        <p:nvGrpSpPr>
          <p:cNvPr id="5" name="Group 4"/>
          <p:cNvGrpSpPr/>
          <p:nvPr/>
        </p:nvGrpSpPr>
        <p:grpSpPr>
          <a:xfrm>
            <a:off x="7543800" y="1447800"/>
            <a:ext cx="3146747" cy="2743200"/>
            <a:chOff x="152692" y="1538285"/>
            <a:chExt cx="4388493" cy="3853224"/>
          </a:xfrm>
        </p:grpSpPr>
        <p:grpSp>
          <p:nvGrpSpPr>
            <p:cNvPr id="6" name="Group 5"/>
            <p:cNvGrpSpPr>
              <a:grpSpLocks/>
            </p:cNvGrpSpPr>
            <p:nvPr/>
          </p:nvGrpSpPr>
          <p:grpSpPr bwMode="auto">
            <a:xfrm>
              <a:off x="1220341" y="1538285"/>
              <a:ext cx="2209800" cy="2209800"/>
              <a:chOff x="3390" y="11700"/>
              <a:chExt cx="2370" cy="2535"/>
            </a:xfrm>
          </p:grpSpPr>
          <p:sp>
            <p:nvSpPr>
              <p:cNvPr id="25" name="Line 6"/>
              <p:cNvSpPr>
                <a:spLocks noChangeShapeType="1"/>
              </p:cNvSpPr>
              <p:nvPr/>
            </p:nvSpPr>
            <p:spPr bwMode="auto">
              <a:xfrm flipV="1">
                <a:off x="340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26" name="Oval 7"/>
              <p:cNvSpPr>
                <a:spLocks noChangeArrowheads="1"/>
              </p:cNvSpPr>
              <p:nvPr/>
            </p:nvSpPr>
            <p:spPr bwMode="auto">
              <a:xfrm>
                <a:off x="4455" y="12765"/>
                <a:ext cx="180" cy="180"/>
              </a:xfrm>
              <a:prstGeom prst="ellipse">
                <a:avLst/>
              </a:prstGeom>
              <a:solidFill>
                <a:srgbClr val="FFFF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27" name="Line 8"/>
              <p:cNvSpPr>
                <a:spLocks noChangeShapeType="1"/>
              </p:cNvSpPr>
              <p:nvPr/>
            </p:nvSpPr>
            <p:spPr bwMode="auto">
              <a:xfrm flipV="1">
                <a:off x="4545" y="11700"/>
                <a:ext cx="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28" name="AutoShape 9"/>
              <p:cNvSpPr>
                <a:spLocks noChangeArrowheads="1"/>
              </p:cNvSpPr>
              <p:nvPr/>
            </p:nvSpPr>
            <p:spPr bwMode="auto">
              <a:xfrm rot="5400000">
                <a:off x="3300" y="11805"/>
                <a:ext cx="2520" cy="2340"/>
              </a:xfrm>
              <a:prstGeom prst="hexagon">
                <a:avLst>
                  <a:gd name="adj" fmla="val 26923"/>
                  <a:gd name="vf" fmla="val 115470"/>
                </a:avLst>
              </a:prstGeom>
              <a:solidFill>
                <a:srgbClr val="FF99FF">
                  <a:alpha val="0"/>
                </a:srgbClr>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29" name="Line 10"/>
              <p:cNvSpPr>
                <a:spLocks noChangeShapeType="1"/>
              </p:cNvSpPr>
              <p:nvPr/>
            </p:nvSpPr>
            <p:spPr bwMode="auto">
              <a:xfrm>
                <a:off x="463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0" name="Text Box 11"/>
              <p:cNvSpPr txBox="1">
                <a:spLocks noChangeArrowheads="1"/>
              </p:cNvSpPr>
              <p:nvPr/>
            </p:nvSpPr>
            <p:spPr bwMode="auto">
              <a:xfrm>
                <a:off x="3420" y="1260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dirty="0"/>
                  <a:t>Sector-1</a:t>
                </a:r>
              </a:p>
            </p:txBody>
          </p:sp>
          <p:sp>
            <p:nvSpPr>
              <p:cNvPr id="31" name="Text Box 12"/>
              <p:cNvSpPr txBox="1">
                <a:spLocks noChangeArrowheads="1"/>
              </p:cNvSpPr>
              <p:nvPr/>
            </p:nvSpPr>
            <p:spPr bwMode="auto">
              <a:xfrm>
                <a:off x="4680" y="1242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Sector-2</a:t>
                </a:r>
              </a:p>
            </p:txBody>
          </p:sp>
          <p:sp>
            <p:nvSpPr>
              <p:cNvPr id="32" name="Text Box 13"/>
              <p:cNvSpPr txBox="1">
                <a:spLocks noChangeArrowheads="1"/>
              </p:cNvSpPr>
              <p:nvPr/>
            </p:nvSpPr>
            <p:spPr bwMode="auto">
              <a:xfrm>
                <a:off x="3960" y="1341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Sector-3</a:t>
                </a:r>
              </a:p>
            </p:txBody>
          </p:sp>
        </p:grpSp>
        <p:grpSp>
          <p:nvGrpSpPr>
            <p:cNvPr id="7" name="Group 5"/>
            <p:cNvGrpSpPr>
              <a:grpSpLocks/>
            </p:cNvGrpSpPr>
            <p:nvPr/>
          </p:nvGrpSpPr>
          <p:grpSpPr bwMode="auto">
            <a:xfrm>
              <a:off x="152692" y="3181709"/>
              <a:ext cx="2209800" cy="2209800"/>
              <a:chOff x="3390" y="11700"/>
              <a:chExt cx="2370" cy="2535"/>
            </a:xfrm>
          </p:grpSpPr>
          <p:sp>
            <p:nvSpPr>
              <p:cNvPr id="17" name="Line 6"/>
              <p:cNvSpPr>
                <a:spLocks noChangeShapeType="1"/>
              </p:cNvSpPr>
              <p:nvPr/>
            </p:nvSpPr>
            <p:spPr bwMode="auto">
              <a:xfrm flipV="1">
                <a:off x="340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18" name="Oval 7"/>
              <p:cNvSpPr>
                <a:spLocks noChangeArrowheads="1"/>
              </p:cNvSpPr>
              <p:nvPr/>
            </p:nvSpPr>
            <p:spPr bwMode="auto">
              <a:xfrm>
                <a:off x="4455" y="12765"/>
                <a:ext cx="180" cy="180"/>
              </a:xfrm>
              <a:prstGeom prst="ellipse">
                <a:avLst/>
              </a:prstGeom>
              <a:solidFill>
                <a:srgbClr val="FFFF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19" name="Line 8"/>
              <p:cNvSpPr>
                <a:spLocks noChangeShapeType="1"/>
              </p:cNvSpPr>
              <p:nvPr/>
            </p:nvSpPr>
            <p:spPr bwMode="auto">
              <a:xfrm flipV="1">
                <a:off x="4545" y="11700"/>
                <a:ext cx="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20" name="AutoShape 9"/>
              <p:cNvSpPr>
                <a:spLocks noChangeArrowheads="1"/>
              </p:cNvSpPr>
              <p:nvPr/>
            </p:nvSpPr>
            <p:spPr bwMode="auto">
              <a:xfrm rot="5400000">
                <a:off x="3300" y="11805"/>
                <a:ext cx="2520" cy="2340"/>
              </a:xfrm>
              <a:prstGeom prst="hexagon">
                <a:avLst>
                  <a:gd name="adj" fmla="val 26923"/>
                  <a:gd name="vf" fmla="val 115470"/>
                </a:avLst>
              </a:prstGeom>
              <a:solidFill>
                <a:srgbClr val="FFFF00">
                  <a:alpha val="0"/>
                </a:srgbClr>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21" name="Line 10"/>
              <p:cNvSpPr>
                <a:spLocks noChangeShapeType="1"/>
              </p:cNvSpPr>
              <p:nvPr/>
            </p:nvSpPr>
            <p:spPr bwMode="auto">
              <a:xfrm>
                <a:off x="463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22" name="Text Box 11"/>
              <p:cNvSpPr txBox="1">
                <a:spLocks noChangeArrowheads="1"/>
              </p:cNvSpPr>
              <p:nvPr/>
            </p:nvSpPr>
            <p:spPr bwMode="auto">
              <a:xfrm>
                <a:off x="3420" y="1260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Sector-1</a:t>
                </a:r>
              </a:p>
            </p:txBody>
          </p:sp>
          <p:sp>
            <p:nvSpPr>
              <p:cNvPr id="23" name="Text Box 12"/>
              <p:cNvSpPr txBox="1">
                <a:spLocks noChangeArrowheads="1"/>
              </p:cNvSpPr>
              <p:nvPr/>
            </p:nvSpPr>
            <p:spPr bwMode="auto">
              <a:xfrm>
                <a:off x="4680" y="1242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Sector-2</a:t>
                </a:r>
              </a:p>
            </p:txBody>
          </p:sp>
          <p:sp>
            <p:nvSpPr>
              <p:cNvPr id="24" name="Text Box 13"/>
              <p:cNvSpPr txBox="1">
                <a:spLocks noChangeArrowheads="1"/>
              </p:cNvSpPr>
              <p:nvPr/>
            </p:nvSpPr>
            <p:spPr bwMode="auto">
              <a:xfrm>
                <a:off x="3960" y="1341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Sector-3</a:t>
                </a:r>
              </a:p>
            </p:txBody>
          </p:sp>
        </p:grpSp>
        <p:grpSp>
          <p:nvGrpSpPr>
            <p:cNvPr id="8" name="Group 5"/>
            <p:cNvGrpSpPr>
              <a:grpSpLocks/>
            </p:cNvGrpSpPr>
            <p:nvPr/>
          </p:nvGrpSpPr>
          <p:grpSpPr bwMode="auto">
            <a:xfrm>
              <a:off x="2331385" y="3145675"/>
              <a:ext cx="2209800" cy="2209800"/>
              <a:chOff x="3390" y="11700"/>
              <a:chExt cx="2370" cy="2535"/>
            </a:xfrm>
          </p:grpSpPr>
          <p:sp>
            <p:nvSpPr>
              <p:cNvPr id="9" name="Line 6"/>
              <p:cNvSpPr>
                <a:spLocks noChangeShapeType="1"/>
              </p:cNvSpPr>
              <p:nvPr/>
            </p:nvSpPr>
            <p:spPr bwMode="auto">
              <a:xfrm flipV="1">
                <a:off x="340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10" name="Oval 7"/>
              <p:cNvSpPr>
                <a:spLocks noChangeArrowheads="1"/>
              </p:cNvSpPr>
              <p:nvPr/>
            </p:nvSpPr>
            <p:spPr bwMode="auto">
              <a:xfrm>
                <a:off x="4455" y="12765"/>
                <a:ext cx="180" cy="180"/>
              </a:xfrm>
              <a:prstGeom prst="ellipse">
                <a:avLst/>
              </a:prstGeom>
              <a:solidFill>
                <a:srgbClr val="FFFF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11" name="Line 8"/>
              <p:cNvSpPr>
                <a:spLocks noChangeShapeType="1"/>
              </p:cNvSpPr>
              <p:nvPr/>
            </p:nvSpPr>
            <p:spPr bwMode="auto">
              <a:xfrm flipV="1">
                <a:off x="4545" y="11700"/>
                <a:ext cx="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12" name="AutoShape 9"/>
              <p:cNvSpPr>
                <a:spLocks noChangeArrowheads="1"/>
              </p:cNvSpPr>
              <p:nvPr/>
            </p:nvSpPr>
            <p:spPr bwMode="auto">
              <a:xfrm rot="5400000">
                <a:off x="3300" y="11805"/>
                <a:ext cx="2520" cy="2340"/>
              </a:xfrm>
              <a:prstGeom prst="hexagon">
                <a:avLst>
                  <a:gd name="adj" fmla="val 26923"/>
                  <a:gd name="vf" fmla="val 115470"/>
                </a:avLst>
              </a:prstGeom>
              <a:solidFill>
                <a:srgbClr val="FFFF00">
                  <a:alpha val="0"/>
                </a:srgbClr>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a:p>
            </p:txBody>
          </p:sp>
          <p:sp>
            <p:nvSpPr>
              <p:cNvPr id="13" name="Line 10"/>
              <p:cNvSpPr>
                <a:spLocks noChangeShapeType="1"/>
              </p:cNvSpPr>
              <p:nvPr/>
            </p:nvSpPr>
            <p:spPr bwMode="auto">
              <a:xfrm>
                <a:off x="4635" y="12885"/>
                <a:ext cx="108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14" name="Text Box 11"/>
              <p:cNvSpPr txBox="1">
                <a:spLocks noChangeArrowheads="1"/>
              </p:cNvSpPr>
              <p:nvPr/>
            </p:nvSpPr>
            <p:spPr bwMode="auto">
              <a:xfrm>
                <a:off x="3420" y="1260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dirty="0"/>
                  <a:t>Sector-1</a:t>
                </a:r>
              </a:p>
            </p:txBody>
          </p:sp>
          <p:sp>
            <p:nvSpPr>
              <p:cNvPr id="15" name="Text Box 12"/>
              <p:cNvSpPr txBox="1">
                <a:spLocks noChangeArrowheads="1"/>
              </p:cNvSpPr>
              <p:nvPr/>
            </p:nvSpPr>
            <p:spPr bwMode="auto">
              <a:xfrm>
                <a:off x="4680" y="1242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Sector-2</a:t>
                </a:r>
              </a:p>
            </p:txBody>
          </p:sp>
          <p:sp>
            <p:nvSpPr>
              <p:cNvPr id="16" name="Text Box 13"/>
              <p:cNvSpPr txBox="1">
                <a:spLocks noChangeArrowheads="1"/>
              </p:cNvSpPr>
              <p:nvPr/>
            </p:nvSpPr>
            <p:spPr bwMode="auto">
              <a:xfrm>
                <a:off x="3960" y="13410"/>
                <a:ext cx="1080" cy="360"/>
              </a:xfrm>
              <a:prstGeom prst="rect">
                <a:avLst/>
              </a:prstGeom>
              <a:solidFill>
                <a:srgbClr val="FFFF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sz="1200"/>
                  <a:t>Sector-3</a:t>
                </a:r>
              </a:p>
            </p:txBody>
          </p:sp>
        </p:grpSp>
      </p:grpSp>
      <p:sp>
        <p:nvSpPr>
          <p:cNvPr id="3" name="Rectangle 2">
            <a:extLst>
              <a:ext uri="{FF2B5EF4-FFF2-40B4-BE49-F238E27FC236}">
                <a16:creationId xmlns:a16="http://schemas.microsoft.com/office/drawing/2014/main" id="{21C96739-8BA7-4CF7-B5DF-3E655DAC4A9F}"/>
              </a:ext>
            </a:extLst>
          </p:cNvPr>
          <p:cNvSpPr/>
          <p:nvPr/>
        </p:nvSpPr>
        <p:spPr>
          <a:xfrm>
            <a:off x="7348008" y="125412"/>
            <a:ext cx="3467100" cy="923330"/>
          </a:xfrm>
          <a:prstGeom prst="rect">
            <a:avLst/>
          </a:prstGeom>
        </p:spPr>
        <p:txBody>
          <a:bodyPr wrap="square">
            <a:spAutoFit/>
          </a:bodyPr>
          <a:lstStyle/>
          <a:p>
            <a:r>
              <a:rPr lang="en-US" sz="1800" b="1" dirty="0">
                <a:solidFill>
                  <a:srgbClr val="660099"/>
                </a:solidFill>
                <a:latin typeface="arial" panose="020B0604020202020204" pitchFamily="34" charset="0"/>
              </a:rPr>
              <a:t>wireless communication</a:t>
            </a:r>
          </a:p>
          <a:p>
            <a:r>
              <a:rPr lang="en-US" sz="1800" b="1" dirty="0">
                <a:solidFill>
                  <a:srgbClr val="660099"/>
                </a:solidFill>
                <a:latin typeface="arial" panose="020B0604020202020204" pitchFamily="34" charset="0"/>
              </a:rPr>
              <a:t>	Goldsmith</a:t>
            </a:r>
            <a:endParaRPr lang="en-US" sz="1800" dirty="0"/>
          </a:p>
          <a:p>
            <a:endParaRPr lang="en-US" sz="1800" b="1" dirty="0">
              <a:solidFill>
                <a:srgbClr val="660099"/>
              </a:solidFill>
              <a:latin typeface="arial" panose="020B0604020202020204" pitchFamily="34" charset="0"/>
              <a:hlinkClick r:id="rId3"/>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9251012-CC24-4DE9-90CF-0FE5DDE612E4}"/>
                  </a:ext>
                </a:extLst>
              </p14:cNvPr>
              <p14:cNvContentPartPr/>
              <p14:nvPr/>
            </p14:nvContentPartPr>
            <p14:xfrm>
              <a:off x="5181600" y="1662120"/>
              <a:ext cx="5340960" cy="4738680"/>
            </p14:xfrm>
          </p:contentPart>
        </mc:Choice>
        <mc:Fallback>
          <p:pic>
            <p:nvPicPr>
              <p:cNvPr id="4" name="Ink 3">
                <a:extLst>
                  <a:ext uri="{FF2B5EF4-FFF2-40B4-BE49-F238E27FC236}">
                    <a16:creationId xmlns:a16="http://schemas.microsoft.com/office/drawing/2014/main" id="{F9251012-CC24-4DE9-90CF-0FE5DDE612E4}"/>
                  </a:ext>
                </a:extLst>
              </p:cNvPr>
              <p:cNvPicPr/>
              <p:nvPr/>
            </p:nvPicPr>
            <p:blipFill>
              <a:blip r:embed="rId5"/>
              <a:stretch>
                <a:fillRect/>
              </a:stretch>
            </p:blipFill>
            <p:spPr>
              <a:xfrm>
                <a:off x="5177640" y="1648800"/>
                <a:ext cx="5358240" cy="4761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3" name="Ink 32">
                <a:extLst>
                  <a:ext uri="{FF2B5EF4-FFF2-40B4-BE49-F238E27FC236}">
                    <a16:creationId xmlns:a16="http://schemas.microsoft.com/office/drawing/2014/main" id="{0D168B55-136E-46DD-A875-10EA27A01DBF}"/>
                  </a:ext>
                </a:extLst>
              </p14:cNvPr>
              <p14:cNvContentPartPr/>
              <p14:nvPr/>
            </p14:nvContentPartPr>
            <p14:xfrm>
              <a:off x="5867400" y="2558520"/>
              <a:ext cx="2437920" cy="1327680"/>
            </p14:xfrm>
          </p:contentPart>
        </mc:Choice>
        <mc:Fallback>
          <p:pic>
            <p:nvPicPr>
              <p:cNvPr id="33" name="Ink 32">
                <a:extLst>
                  <a:ext uri="{FF2B5EF4-FFF2-40B4-BE49-F238E27FC236}">
                    <a16:creationId xmlns:a16="http://schemas.microsoft.com/office/drawing/2014/main" id="{0D168B55-136E-46DD-A875-10EA27A01DBF}"/>
                  </a:ext>
                </a:extLst>
              </p:cNvPr>
              <p:cNvPicPr/>
              <p:nvPr/>
            </p:nvPicPr>
            <p:blipFill>
              <a:blip r:embed="rId7"/>
              <a:stretch>
                <a:fillRect/>
              </a:stretch>
            </p:blipFill>
            <p:spPr>
              <a:xfrm>
                <a:off x="5859120" y="2547000"/>
                <a:ext cx="2458440" cy="135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4AAC6667-513C-486D-BFEE-C52F567B687D}"/>
                  </a:ext>
                </a:extLst>
              </p14:cNvPr>
              <p14:cNvContentPartPr/>
              <p14:nvPr/>
            </p14:nvContentPartPr>
            <p14:xfrm>
              <a:off x="9504480" y="2634120"/>
              <a:ext cx="913680" cy="601920"/>
            </p14:xfrm>
          </p:contentPart>
        </mc:Choice>
        <mc:Fallback xmlns="">
          <p:pic>
            <p:nvPicPr>
              <p:cNvPr id="34" name="Ink 33">
                <a:extLst>
                  <a:ext uri="{FF2B5EF4-FFF2-40B4-BE49-F238E27FC236}">
                    <a16:creationId xmlns:a16="http://schemas.microsoft.com/office/drawing/2014/main" id="{4AAC6667-513C-486D-BFEE-C52F567B687D}"/>
                  </a:ext>
                </a:extLst>
              </p:cNvPr>
              <p:cNvPicPr/>
              <p:nvPr/>
            </p:nvPicPr>
            <p:blipFill>
              <a:blip r:embed="rId9"/>
              <a:stretch>
                <a:fillRect/>
              </a:stretch>
            </p:blipFill>
            <p:spPr>
              <a:xfrm>
                <a:off x="7971120" y="2624760"/>
                <a:ext cx="932400" cy="620640"/>
              </a:xfrm>
              <a:prstGeom prst="rect">
                <a:avLst/>
              </a:prstGeom>
            </p:spPr>
          </p:pic>
        </mc:Fallback>
      </mc:AlternateContent>
    </p:spTree>
    <p:extLst>
      <p:ext uri="{BB962C8B-B14F-4D97-AF65-F5344CB8AC3E}">
        <p14:creationId xmlns:p14="http://schemas.microsoft.com/office/powerpoint/2010/main" val="9553056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200400"/>
            <a:ext cx="10363200" cy="1143000"/>
          </a:xfrm>
        </p:spPr>
        <p:txBody>
          <a:bodyPr/>
          <a:lstStyle/>
          <a:p>
            <a:pPr eaLnBrk="1" hangingPunct="1"/>
            <a:r>
              <a:rPr lang="en-US" altLang="zh-TW" sz="2400" dirty="0"/>
              <a:t>GOS of 2% blocking.</a:t>
            </a:r>
            <a:br>
              <a:rPr lang="en-US" altLang="zh-TW" sz="2400" dirty="0"/>
            </a:br>
            <a:r>
              <a:rPr lang="en-US" altLang="zh-TW" sz="2400" dirty="0"/>
              <a:t> This implies that the channel allocations for cell sites are designed so that 2 out of 100 calls will be blocked due to channel occupancy during the busiest hour</a:t>
            </a:r>
            <a:r>
              <a:rPr lang="en-US" altLang="zh-TW" sz="2400" dirty="0" smtClean="0"/>
              <a:t>.</a:t>
            </a:r>
            <a:endParaRPr lang="en-US" sz="2400" dirty="0"/>
          </a:p>
        </p:txBody>
      </p:sp>
      <p:sp>
        <p:nvSpPr>
          <p:cNvPr id="5" name="Slide Number Placeholder 4"/>
          <p:cNvSpPr>
            <a:spLocks noGrp="1"/>
          </p:cNvSpPr>
          <p:nvPr>
            <p:ph type="sldNum" sz="quarter" idx="12"/>
          </p:nvPr>
        </p:nvSpPr>
        <p:spPr/>
        <p:txBody>
          <a:bodyPr/>
          <a:lstStyle/>
          <a:p>
            <a:pPr>
              <a:defRPr/>
            </a:pPr>
            <a:fld id="{2693BB17-23D1-437D-A515-07BB87022E0B}" type="slidenum">
              <a:rPr lang="en-US" smtClean="0"/>
              <a:pPr>
                <a:defRPr/>
              </a:pPr>
              <a:t>45</a:t>
            </a:fld>
            <a:endParaRPr lang="en-US"/>
          </a:p>
        </p:txBody>
      </p:sp>
    </p:spTree>
    <p:extLst>
      <p:ext uri="{BB962C8B-B14F-4D97-AF65-F5344CB8AC3E}">
        <p14:creationId xmlns:p14="http://schemas.microsoft.com/office/powerpoint/2010/main" val="3733611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a:extLst>
              <a:ext uri="{FF2B5EF4-FFF2-40B4-BE49-F238E27FC236}">
                <a16:creationId xmlns:a16="http://schemas.microsoft.com/office/drawing/2014/main" id="{1C74A252-4904-4B36-92C2-6CC16C80C5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15F2EF7-3461-4AF4-93DA-1482604F2247}" type="slidenum">
              <a:rPr lang="en-US" altLang="en-US" sz="1400"/>
              <a:pPr>
                <a:spcBef>
                  <a:spcPct val="0"/>
                </a:spcBef>
                <a:buFontTx/>
                <a:buNone/>
              </a:pPr>
              <a:t>46</a:t>
            </a:fld>
            <a:endParaRPr lang="en-US" altLang="en-US" sz="1400"/>
          </a:p>
        </p:txBody>
      </p:sp>
      <p:grpSp>
        <p:nvGrpSpPr>
          <p:cNvPr id="48131" name="Group 4">
            <a:extLst>
              <a:ext uri="{FF2B5EF4-FFF2-40B4-BE49-F238E27FC236}">
                <a16:creationId xmlns:a16="http://schemas.microsoft.com/office/drawing/2014/main" id="{3BDA7CA0-5AC6-4764-B3D7-706B32DB16C5}"/>
              </a:ext>
            </a:extLst>
          </p:cNvPr>
          <p:cNvGrpSpPr>
            <a:grpSpLocks/>
          </p:cNvGrpSpPr>
          <p:nvPr/>
        </p:nvGrpSpPr>
        <p:grpSpPr bwMode="auto">
          <a:xfrm>
            <a:off x="2057400" y="2362200"/>
            <a:ext cx="4191000" cy="4114785"/>
            <a:chOff x="2670" y="5040"/>
            <a:chExt cx="5835" cy="6151"/>
          </a:xfrm>
        </p:grpSpPr>
        <p:grpSp>
          <p:nvGrpSpPr>
            <p:cNvPr id="48143" name="Group 5">
              <a:extLst>
                <a:ext uri="{FF2B5EF4-FFF2-40B4-BE49-F238E27FC236}">
                  <a16:creationId xmlns:a16="http://schemas.microsoft.com/office/drawing/2014/main" id="{7BA865AB-67D2-45F1-9A11-B0F4ACD911B5}"/>
                </a:ext>
              </a:extLst>
            </p:cNvPr>
            <p:cNvGrpSpPr>
              <a:grpSpLocks/>
            </p:cNvGrpSpPr>
            <p:nvPr/>
          </p:nvGrpSpPr>
          <p:grpSpPr bwMode="auto">
            <a:xfrm>
              <a:off x="2670" y="5251"/>
              <a:ext cx="5835" cy="5940"/>
              <a:chOff x="2670" y="2712"/>
              <a:chExt cx="5835" cy="5940"/>
            </a:xfrm>
          </p:grpSpPr>
          <p:sp>
            <p:nvSpPr>
              <p:cNvPr id="48148" name="AutoShape 6">
                <a:extLst>
                  <a:ext uri="{FF2B5EF4-FFF2-40B4-BE49-F238E27FC236}">
                    <a16:creationId xmlns:a16="http://schemas.microsoft.com/office/drawing/2014/main" id="{C2EA89A8-FDA2-4AD0-87A3-271C99D60F49}"/>
                  </a:ext>
                </a:extLst>
              </p:cNvPr>
              <p:cNvSpPr>
                <a:spLocks noChangeArrowheads="1"/>
              </p:cNvSpPr>
              <p:nvPr/>
            </p:nvSpPr>
            <p:spPr bwMode="auto">
              <a:xfrm>
                <a:off x="3615" y="703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4</a:t>
                </a:r>
              </a:p>
              <a:p>
                <a:pPr eaLnBrk="1" hangingPunct="1">
                  <a:spcBef>
                    <a:spcPct val="0"/>
                  </a:spcBef>
                  <a:buFontTx/>
                  <a:buNone/>
                </a:pPr>
                <a:r>
                  <a:rPr lang="en-US" altLang="en-US" sz="1000"/>
                  <a:t>4,11,18</a:t>
                </a:r>
                <a:endParaRPr lang="en-US" altLang="en-US" sz="2400"/>
              </a:p>
            </p:txBody>
          </p:sp>
          <p:sp>
            <p:nvSpPr>
              <p:cNvPr id="48149" name="AutoShape 7">
                <a:extLst>
                  <a:ext uri="{FF2B5EF4-FFF2-40B4-BE49-F238E27FC236}">
                    <a16:creationId xmlns:a16="http://schemas.microsoft.com/office/drawing/2014/main" id="{42F5A125-1008-478E-BEAE-29964D36FDEB}"/>
                  </a:ext>
                </a:extLst>
              </p:cNvPr>
              <p:cNvSpPr>
                <a:spLocks noChangeArrowheads="1"/>
              </p:cNvSpPr>
              <p:nvPr/>
            </p:nvSpPr>
            <p:spPr bwMode="auto">
              <a:xfrm>
                <a:off x="5415" y="595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5</a:t>
                </a:r>
              </a:p>
              <a:p>
                <a:pPr eaLnBrk="1" hangingPunct="1">
                  <a:spcBef>
                    <a:spcPct val="0"/>
                  </a:spcBef>
                  <a:buFontTx/>
                  <a:buNone/>
                </a:pPr>
                <a:r>
                  <a:rPr lang="en-US" altLang="en-US" sz="1000"/>
                  <a:t>5,12,19</a:t>
                </a:r>
                <a:endParaRPr lang="en-US" altLang="en-US" sz="2400"/>
              </a:p>
            </p:txBody>
          </p:sp>
          <p:sp>
            <p:nvSpPr>
              <p:cNvPr id="48150" name="AutoShape 8">
                <a:extLst>
                  <a:ext uri="{FF2B5EF4-FFF2-40B4-BE49-F238E27FC236}">
                    <a16:creationId xmlns:a16="http://schemas.microsoft.com/office/drawing/2014/main" id="{DECCCAC9-A847-4ABC-ADE0-B75E72653931}"/>
                  </a:ext>
                </a:extLst>
              </p:cNvPr>
              <p:cNvSpPr>
                <a:spLocks noChangeArrowheads="1"/>
              </p:cNvSpPr>
              <p:nvPr/>
            </p:nvSpPr>
            <p:spPr bwMode="auto">
              <a:xfrm>
                <a:off x="3615" y="595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6</a:t>
                </a:r>
              </a:p>
              <a:p>
                <a:pPr eaLnBrk="1" hangingPunct="1">
                  <a:spcBef>
                    <a:spcPct val="0"/>
                  </a:spcBef>
                  <a:buFontTx/>
                  <a:buNone/>
                </a:pPr>
                <a:r>
                  <a:rPr lang="en-US" altLang="en-US" sz="1000"/>
                  <a:t>6,13,20</a:t>
                </a:r>
                <a:endParaRPr lang="en-US" altLang="en-US" sz="2400"/>
              </a:p>
            </p:txBody>
          </p:sp>
          <p:sp>
            <p:nvSpPr>
              <p:cNvPr id="48151" name="AutoShape 9">
                <a:extLst>
                  <a:ext uri="{FF2B5EF4-FFF2-40B4-BE49-F238E27FC236}">
                    <a16:creationId xmlns:a16="http://schemas.microsoft.com/office/drawing/2014/main" id="{3BBF4AD7-EDF4-4176-95E6-72A8E16607EF}"/>
                  </a:ext>
                </a:extLst>
              </p:cNvPr>
              <p:cNvSpPr>
                <a:spLocks noChangeArrowheads="1"/>
              </p:cNvSpPr>
              <p:nvPr/>
            </p:nvSpPr>
            <p:spPr bwMode="auto">
              <a:xfrm>
                <a:off x="4515" y="6492"/>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1</a:t>
                </a:r>
              </a:p>
              <a:p>
                <a:pPr eaLnBrk="1" hangingPunct="1">
                  <a:spcBef>
                    <a:spcPct val="0"/>
                  </a:spcBef>
                  <a:buFontTx/>
                  <a:buNone/>
                </a:pPr>
                <a:r>
                  <a:rPr lang="en-US" altLang="en-US" sz="1200"/>
                  <a:t>1,8,15</a:t>
                </a:r>
                <a:endParaRPr lang="en-US" altLang="en-US" sz="2400"/>
              </a:p>
            </p:txBody>
          </p:sp>
          <p:sp>
            <p:nvSpPr>
              <p:cNvPr id="48152" name="AutoShape 10">
                <a:extLst>
                  <a:ext uri="{FF2B5EF4-FFF2-40B4-BE49-F238E27FC236}">
                    <a16:creationId xmlns:a16="http://schemas.microsoft.com/office/drawing/2014/main" id="{6935EDC6-EED9-4D21-AE2B-046FE5EFE7D5}"/>
                  </a:ext>
                </a:extLst>
              </p:cNvPr>
              <p:cNvSpPr>
                <a:spLocks noChangeArrowheads="1"/>
              </p:cNvSpPr>
              <p:nvPr/>
            </p:nvSpPr>
            <p:spPr bwMode="auto">
              <a:xfrm>
                <a:off x="4515" y="541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3</a:t>
                </a:r>
              </a:p>
              <a:p>
                <a:pPr eaLnBrk="1" hangingPunct="1">
                  <a:spcBef>
                    <a:spcPct val="0"/>
                  </a:spcBef>
                  <a:buFontTx/>
                  <a:buNone/>
                </a:pPr>
                <a:r>
                  <a:rPr lang="en-US" altLang="en-US" sz="1000"/>
                  <a:t>3,10,17</a:t>
                </a:r>
                <a:endParaRPr lang="en-US" altLang="en-US" sz="2400"/>
              </a:p>
            </p:txBody>
          </p:sp>
          <p:sp>
            <p:nvSpPr>
              <p:cNvPr id="48153" name="AutoShape 11">
                <a:extLst>
                  <a:ext uri="{FF2B5EF4-FFF2-40B4-BE49-F238E27FC236}">
                    <a16:creationId xmlns:a16="http://schemas.microsoft.com/office/drawing/2014/main" id="{9D484343-0CD0-4592-A4E4-A8AB8AE3EA9C}"/>
                  </a:ext>
                </a:extLst>
              </p:cNvPr>
              <p:cNvSpPr>
                <a:spLocks noChangeArrowheads="1"/>
              </p:cNvSpPr>
              <p:nvPr/>
            </p:nvSpPr>
            <p:spPr bwMode="auto">
              <a:xfrm>
                <a:off x="4515" y="757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2</a:t>
                </a:r>
              </a:p>
              <a:p>
                <a:pPr eaLnBrk="1" hangingPunct="1">
                  <a:spcBef>
                    <a:spcPct val="0"/>
                  </a:spcBef>
                  <a:buFontTx/>
                  <a:buNone/>
                </a:pPr>
                <a:r>
                  <a:rPr lang="en-US" altLang="en-US" sz="1200"/>
                  <a:t>2,9,16</a:t>
                </a:r>
                <a:endParaRPr lang="en-US" altLang="en-US" sz="2400"/>
              </a:p>
            </p:txBody>
          </p:sp>
          <p:sp>
            <p:nvSpPr>
              <p:cNvPr id="48154" name="AutoShape 12">
                <a:extLst>
                  <a:ext uri="{FF2B5EF4-FFF2-40B4-BE49-F238E27FC236}">
                    <a16:creationId xmlns:a16="http://schemas.microsoft.com/office/drawing/2014/main" id="{BE81EEA0-234F-4013-81B6-6EE610F967E3}"/>
                  </a:ext>
                </a:extLst>
              </p:cNvPr>
              <p:cNvSpPr>
                <a:spLocks noChangeArrowheads="1"/>
              </p:cNvSpPr>
              <p:nvPr/>
            </p:nvSpPr>
            <p:spPr bwMode="auto">
              <a:xfrm>
                <a:off x="5445" y="703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7</a:t>
                </a:r>
              </a:p>
              <a:p>
                <a:pPr eaLnBrk="1" hangingPunct="1">
                  <a:spcBef>
                    <a:spcPct val="0"/>
                  </a:spcBef>
                  <a:buFontTx/>
                  <a:buNone/>
                </a:pPr>
                <a:r>
                  <a:rPr lang="en-US" altLang="en-US" sz="1000"/>
                  <a:t>7,14,21</a:t>
                </a:r>
                <a:endParaRPr lang="en-US" altLang="en-US" sz="2400"/>
              </a:p>
            </p:txBody>
          </p:sp>
          <p:sp>
            <p:nvSpPr>
              <p:cNvPr id="48155" name="AutoShape 13">
                <a:extLst>
                  <a:ext uri="{FF2B5EF4-FFF2-40B4-BE49-F238E27FC236}">
                    <a16:creationId xmlns:a16="http://schemas.microsoft.com/office/drawing/2014/main" id="{BE811FC3-D83C-404C-A0AE-3B451C663265}"/>
                  </a:ext>
                </a:extLst>
              </p:cNvPr>
              <p:cNvSpPr>
                <a:spLocks noChangeArrowheads="1"/>
              </p:cNvSpPr>
              <p:nvPr/>
            </p:nvSpPr>
            <p:spPr bwMode="auto">
              <a:xfrm>
                <a:off x="5445" y="487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4</a:t>
                </a:r>
              </a:p>
              <a:p>
                <a:pPr eaLnBrk="1" hangingPunct="1">
                  <a:spcBef>
                    <a:spcPct val="0"/>
                  </a:spcBef>
                  <a:buFontTx/>
                  <a:buNone/>
                </a:pPr>
                <a:r>
                  <a:rPr lang="en-US" altLang="en-US" sz="1000"/>
                  <a:t>4,11,18</a:t>
                </a:r>
                <a:endParaRPr lang="en-US" altLang="en-US" sz="2400"/>
              </a:p>
            </p:txBody>
          </p:sp>
          <p:sp>
            <p:nvSpPr>
              <p:cNvPr id="48156" name="AutoShape 14">
                <a:extLst>
                  <a:ext uri="{FF2B5EF4-FFF2-40B4-BE49-F238E27FC236}">
                    <a16:creationId xmlns:a16="http://schemas.microsoft.com/office/drawing/2014/main" id="{CABC5E0B-0735-4752-84FE-CB70AEBE3E33}"/>
                  </a:ext>
                </a:extLst>
              </p:cNvPr>
              <p:cNvSpPr>
                <a:spLocks noChangeArrowheads="1"/>
              </p:cNvSpPr>
              <p:nvPr/>
            </p:nvSpPr>
            <p:spPr bwMode="auto">
              <a:xfrm>
                <a:off x="7245" y="379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5</a:t>
                </a:r>
              </a:p>
              <a:p>
                <a:pPr eaLnBrk="1" hangingPunct="1">
                  <a:spcBef>
                    <a:spcPct val="0"/>
                  </a:spcBef>
                  <a:buFontTx/>
                  <a:buNone/>
                </a:pPr>
                <a:r>
                  <a:rPr lang="en-US" altLang="en-US" sz="1000"/>
                  <a:t>5,12,19</a:t>
                </a:r>
                <a:endParaRPr lang="en-US" altLang="en-US" sz="2400"/>
              </a:p>
            </p:txBody>
          </p:sp>
          <p:sp>
            <p:nvSpPr>
              <p:cNvPr id="48157" name="AutoShape 15">
                <a:extLst>
                  <a:ext uri="{FF2B5EF4-FFF2-40B4-BE49-F238E27FC236}">
                    <a16:creationId xmlns:a16="http://schemas.microsoft.com/office/drawing/2014/main" id="{272EE793-BC37-44FC-9795-6035801DA397}"/>
                  </a:ext>
                </a:extLst>
              </p:cNvPr>
              <p:cNvSpPr>
                <a:spLocks noChangeArrowheads="1"/>
              </p:cNvSpPr>
              <p:nvPr/>
            </p:nvSpPr>
            <p:spPr bwMode="auto">
              <a:xfrm>
                <a:off x="5445" y="379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6</a:t>
                </a:r>
              </a:p>
              <a:p>
                <a:pPr eaLnBrk="1" hangingPunct="1">
                  <a:spcBef>
                    <a:spcPct val="0"/>
                  </a:spcBef>
                  <a:buFontTx/>
                  <a:buNone/>
                </a:pPr>
                <a:r>
                  <a:rPr lang="en-US" altLang="en-US" sz="1000"/>
                  <a:t>6,13,20</a:t>
                </a:r>
                <a:endParaRPr lang="en-US" altLang="en-US" sz="2400"/>
              </a:p>
            </p:txBody>
          </p:sp>
          <p:sp>
            <p:nvSpPr>
              <p:cNvPr id="48158" name="AutoShape 16">
                <a:extLst>
                  <a:ext uri="{FF2B5EF4-FFF2-40B4-BE49-F238E27FC236}">
                    <a16:creationId xmlns:a16="http://schemas.microsoft.com/office/drawing/2014/main" id="{D05D2A47-A109-4837-86D5-7F3C48DF7500}"/>
                  </a:ext>
                </a:extLst>
              </p:cNvPr>
              <p:cNvSpPr>
                <a:spLocks noChangeArrowheads="1"/>
              </p:cNvSpPr>
              <p:nvPr/>
            </p:nvSpPr>
            <p:spPr bwMode="auto">
              <a:xfrm>
                <a:off x="6345" y="4332"/>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1</a:t>
                </a:r>
              </a:p>
              <a:p>
                <a:pPr eaLnBrk="1" hangingPunct="1">
                  <a:spcBef>
                    <a:spcPct val="0"/>
                  </a:spcBef>
                  <a:buFontTx/>
                  <a:buNone/>
                </a:pPr>
                <a:r>
                  <a:rPr lang="en-US" altLang="en-US" sz="1200"/>
                  <a:t>1,8,15</a:t>
                </a:r>
                <a:endParaRPr lang="en-US" altLang="en-US" sz="2400"/>
              </a:p>
            </p:txBody>
          </p:sp>
          <p:sp>
            <p:nvSpPr>
              <p:cNvPr id="48159" name="AutoShape 17">
                <a:extLst>
                  <a:ext uri="{FF2B5EF4-FFF2-40B4-BE49-F238E27FC236}">
                    <a16:creationId xmlns:a16="http://schemas.microsoft.com/office/drawing/2014/main" id="{4838D4A7-F894-4841-844C-B5242F9127D0}"/>
                  </a:ext>
                </a:extLst>
              </p:cNvPr>
              <p:cNvSpPr>
                <a:spLocks noChangeArrowheads="1"/>
              </p:cNvSpPr>
              <p:nvPr/>
            </p:nvSpPr>
            <p:spPr bwMode="auto">
              <a:xfrm>
                <a:off x="6345" y="325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3</a:t>
                </a:r>
              </a:p>
              <a:p>
                <a:pPr eaLnBrk="1" hangingPunct="1">
                  <a:spcBef>
                    <a:spcPct val="0"/>
                  </a:spcBef>
                  <a:buFontTx/>
                  <a:buNone/>
                </a:pPr>
                <a:r>
                  <a:rPr lang="en-US" altLang="en-US" sz="1000"/>
                  <a:t>3,10,17</a:t>
                </a:r>
                <a:endParaRPr lang="en-US" altLang="en-US" sz="2400"/>
              </a:p>
            </p:txBody>
          </p:sp>
          <p:sp>
            <p:nvSpPr>
              <p:cNvPr id="48160" name="AutoShape 18">
                <a:extLst>
                  <a:ext uri="{FF2B5EF4-FFF2-40B4-BE49-F238E27FC236}">
                    <a16:creationId xmlns:a16="http://schemas.microsoft.com/office/drawing/2014/main" id="{B77B00A3-8B6E-4DBF-B985-07ED94B82F09}"/>
                  </a:ext>
                </a:extLst>
              </p:cNvPr>
              <p:cNvSpPr>
                <a:spLocks noChangeArrowheads="1"/>
              </p:cNvSpPr>
              <p:nvPr/>
            </p:nvSpPr>
            <p:spPr bwMode="auto">
              <a:xfrm>
                <a:off x="6315" y="541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2</a:t>
                </a:r>
              </a:p>
              <a:p>
                <a:pPr eaLnBrk="1" hangingPunct="1">
                  <a:spcBef>
                    <a:spcPct val="0"/>
                  </a:spcBef>
                  <a:buFontTx/>
                  <a:buNone/>
                </a:pPr>
                <a:r>
                  <a:rPr lang="en-US" altLang="en-US" sz="1200"/>
                  <a:t>2,9,16</a:t>
                </a:r>
                <a:endParaRPr lang="en-US" altLang="en-US" sz="2400"/>
              </a:p>
            </p:txBody>
          </p:sp>
          <p:sp>
            <p:nvSpPr>
              <p:cNvPr id="48161" name="AutoShape 19">
                <a:extLst>
                  <a:ext uri="{FF2B5EF4-FFF2-40B4-BE49-F238E27FC236}">
                    <a16:creationId xmlns:a16="http://schemas.microsoft.com/office/drawing/2014/main" id="{2D6BA2ED-B8E6-456E-A3DD-497D9AF41B86}"/>
                  </a:ext>
                </a:extLst>
              </p:cNvPr>
              <p:cNvSpPr>
                <a:spLocks noChangeArrowheads="1"/>
              </p:cNvSpPr>
              <p:nvPr/>
            </p:nvSpPr>
            <p:spPr bwMode="auto">
              <a:xfrm>
                <a:off x="7245" y="487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7</a:t>
                </a:r>
              </a:p>
              <a:p>
                <a:pPr eaLnBrk="1" hangingPunct="1">
                  <a:spcBef>
                    <a:spcPct val="0"/>
                  </a:spcBef>
                  <a:buFontTx/>
                  <a:buNone/>
                </a:pPr>
                <a:r>
                  <a:rPr lang="en-US" altLang="en-US" sz="1000"/>
                  <a:t>7,14,21</a:t>
                </a:r>
                <a:endParaRPr lang="en-US" altLang="en-US" sz="2400"/>
              </a:p>
            </p:txBody>
          </p:sp>
          <p:sp>
            <p:nvSpPr>
              <p:cNvPr id="48162" name="AutoShape 20">
                <a:extLst>
                  <a:ext uri="{FF2B5EF4-FFF2-40B4-BE49-F238E27FC236}">
                    <a16:creationId xmlns:a16="http://schemas.microsoft.com/office/drawing/2014/main" id="{61EADA31-A66A-4478-B375-2C191FE77DC7}"/>
                  </a:ext>
                </a:extLst>
              </p:cNvPr>
              <p:cNvSpPr>
                <a:spLocks noChangeArrowheads="1"/>
              </p:cNvSpPr>
              <p:nvPr/>
            </p:nvSpPr>
            <p:spPr bwMode="auto">
              <a:xfrm>
                <a:off x="2670" y="433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4</a:t>
                </a:r>
              </a:p>
              <a:p>
                <a:pPr eaLnBrk="1" hangingPunct="1">
                  <a:spcBef>
                    <a:spcPct val="0"/>
                  </a:spcBef>
                  <a:buFontTx/>
                  <a:buNone/>
                </a:pPr>
                <a:r>
                  <a:rPr lang="en-US" altLang="en-US" sz="1000"/>
                  <a:t>4,11,18</a:t>
                </a:r>
                <a:endParaRPr lang="en-US" altLang="en-US" sz="2400"/>
              </a:p>
            </p:txBody>
          </p:sp>
          <p:sp>
            <p:nvSpPr>
              <p:cNvPr id="48163" name="AutoShape 21">
                <a:extLst>
                  <a:ext uri="{FF2B5EF4-FFF2-40B4-BE49-F238E27FC236}">
                    <a16:creationId xmlns:a16="http://schemas.microsoft.com/office/drawing/2014/main" id="{05A899E3-8539-4E4D-A82C-51E35490A387}"/>
                  </a:ext>
                </a:extLst>
              </p:cNvPr>
              <p:cNvSpPr>
                <a:spLocks noChangeArrowheads="1"/>
              </p:cNvSpPr>
              <p:nvPr/>
            </p:nvSpPr>
            <p:spPr bwMode="auto">
              <a:xfrm>
                <a:off x="4485" y="3267"/>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5</a:t>
                </a:r>
              </a:p>
              <a:p>
                <a:pPr eaLnBrk="1" hangingPunct="1">
                  <a:spcBef>
                    <a:spcPct val="0"/>
                  </a:spcBef>
                  <a:buFontTx/>
                  <a:buNone/>
                </a:pPr>
                <a:r>
                  <a:rPr lang="en-US" altLang="en-US" sz="1000"/>
                  <a:t>5,12,19</a:t>
                </a:r>
                <a:endParaRPr lang="en-US" altLang="en-US" sz="2400"/>
              </a:p>
            </p:txBody>
          </p:sp>
          <p:sp>
            <p:nvSpPr>
              <p:cNvPr id="48164" name="AutoShape 22">
                <a:extLst>
                  <a:ext uri="{FF2B5EF4-FFF2-40B4-BE49-F238E27FC236}">
                    <a16:creationId xmlns:a16="http://schemas.microsoft.com/office/drawing/2014/main" id="{EA24CC55-4C68-449E-A06A-0C036E18F86E}"/>
                  </a:ext>
                </a:extLst>
              </p:cNvPr>
              <p:cNvSpPr>
                <a:spLocks noChangeArrowheads="1"/>
              </p:cNvSpPr>
              <p:nvPr/>
            </p:nvSpPr>
            <p:spPr bwMode="auto">
              <a:xfrm>
                <a:off x="2670" y="325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6</a:t>
                </a:r>
              </a:p>
              <a:p>
                <a:pPr eaLnBrk="1" hangingPunct="1">
                  <a:spcBef>
                    <a:spcPct val="0"/>
                  </a:spcBef>
                  <a:buFontTx/>
                  <a:buNone/>
                </a:pPr>
                <a:r>
                  <a:rPr lang="en-US" altLang="en-US" sz="1000"/>
                  <a:t>6,13,20</a:t>
                </a:r>
                <a:endParaRPr lang="en-US" altLang="en-US" sz="2400"/>
              </a:p>
            </p:txBody>
          </p:sp>
          <p:sp>
            <p:nvSpPr>
              <p:cNvPr id="48165" name="AutoShape 23">
                <a:extLst>
                  <a:ext uri="{FF2B5EF4-FFF2-40B4-BE49-F238E27FC236}">
                    <a16:creationId xmlns:a16="http://schemas.microsoft.com/office/drawing/2014/main" id="{9B1B0F47-FFB9-40D9-A4A0-63A7EA699037}"/>
                  </a:ext>
                </a:extLst>
              </p:cNvPr>
              <p:cNvSpPr>
                <a:spLocks noChangeArrowheads="1"/>
              </p:cNvSpPr>
              <p:nvPr/>
            </p:nvSpPr>
            <p:spPr bwMode="auto">
              <a:xfrm>
                <a:off x="3600" y="378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1</a:t>
                </a:r>
              </a:p>
              <a:p>
                <a:pPr eaLnBrk="1" hangingPunct="1">
                  <a:spcBef>
                    <a:spcPct val="0"/>
                  </a:spcBef>
                  <a:buFontTx/>
                  <a:buNone/>
                </a:pPr>
                <a:r>
                  <a:rPr lang="en-US" altLang="en-US" sz="1200"/>
                  <a:t>1,8,15</a:t>
                </a:r>
                <a:endParaRPr lang="en-US" altLang="en-US" sz="2400"/>
              </a:p>
            </p:txBody>
          </p:sp>
          <p:sp>
            <p:nvSpPr>
              <p:cNvPr id="48166" name="AutoShape 24">
                <a:extLst>
                  <a:ext uri="{FF2B5EF4-FFF2-40B4-BE49-F238E27FC236}">
                    <a16:creationId xmlns:a16="http://schemas.microsoft.com/office/drawing/2014/main" id="{02AF2C78-74D7-45A5-A575-9AC4AC696C4A}"/>
                  </a:ext>
                </a:extLst>
              </p:cNvPr>
              <p:cNvSpPr>
                <a:spLocks noChangeArrowheads="1"/>
              </p:cNvSpPr>
              <p:nvPr/>
            </p:nvSpPr>
            <p:spPr bwMode="auto">
              <a:xfrm>
                <a:off x="3570" y="271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3</a:t>
                </a:r>
              </a:p>
              <a:p>
                <a:pPr eaLnBrk="1" hangingPunct="1">
                  <a:spcBef>
                    <a:spcPct val="0"/>
                  </a:spcBef>
                  <a:buFontTx/>
                  <a:buNone/>
                </a:pPr>
                <a:r>
                  <a:rPr lang="en-US" altLang="en-US" sz="1000"/>
                  <a:t>3,10,17</a:t>
                </a:r>
                <a:endParaRPr lang="en-US" altLang="en-US" sz="2400"/>
              </a:p>
            </p:txBody>
          </p:sp>
          <p:sp>
            <p:nvSpPr>
              <p:cNvPr id="48167" name="AutoShape 25">
                <a:extLst>
                  <a:ext uri="{FF2B5EF4-FFF2-40B4-BE49-F238E27FC236}">
                    <a16:creationId xmlns:a16="http://schemas.microsoft.com/office/drawing/2014/main" id="{3405E324-801E-457B-98CB-8167570B29FA}"/>
                  </a:ext>
                </a:extLst>
              </p:cNvPr>
              <p:cNvSpPr>
                <a:spLocks noChangeArrowheads="1"/>
              </p:cNvSpPr>
              <p:nvPr/>
            </p:nvSpPr>
            <p:spPr bwMode="auto">
              <a:xfrm>
                <a:off x="3570" y="487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2</a:t>
                </a:r>
              </a:p>
              <a:p>
                <a:pPr eaLnBrk="1" hangingPunct="1">
                  <a:spcBef>
                    <a:spcPct val="0"/>
                  </a:spcBef>
                  <a:buFontTx/>
                  <a:buNone/>
                </a:pPr>
                <a:r>
                  <a:rPr lang="en-US" altLang="en-US" sz="1200"/>
                  <a:t>2,9,16</a:t>
                </a:r>
                <a:endParaRPr lang="en-US" altLang="en-US" sz="2400"/>
              </a:p>
            </p:txBody>
          </p:sp>
          <p:sp>
            <p:nvSpPr>
              <p:cNvPr id="48168" name="AutoShape 26">
                <a:extLst>
                  <a:ext uri="{FF2B5EF4-FFF2-40B4-BE49-F238E27FC236}">
                    <a16:creationId xmlns:a16="http://schemas.microsoft.com/office/drawing/2014/main" id="{EF4866AB-B50C-420C-8C4D-0DFD5AA9F733}"/>
                  </a:ext>
                </a:extLst>
              </p:cNvPr>
              <p:cNvSpPr>
                <a:spLocks noChangeArrowheads="1"/>
              </p:cNvSpPr>
              <p:nvPr/>
            </p:nvSpPr>
            <p:spPr bwMode="auto">
              <a:xfrm>
                <a:off x="4500" y="4332"/>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   </a:t>
                </a:r>
                <a:r>
                  <a:rPr lang="en-US" altLang="en-US" sz="1200" b="1">
                    <a:solidFill>
                      <a:srgbClr val="0000FF"/>
                    </a:solidFill>
                  </a:rPr>
                  <a:t>7</a:t>
                </a:r>
              </a:p>
              <a:p>
                <a:pPr eaLnBrk="1" hangingPunct="1">
                  <a:spcBef>
                    <a:spcPct val="0"/>
                  </a:spcBef>
                  <a:buFontTx/>
                  <a:buNone/>
                </a:pPr>
                <a:r>
                  <a:rPr lang="en-US" altLang="en-US" sz="1000"/>
                  <a:t>7,14,21</a:t>
                </a:r>
                <a:endParaRPr lang="en-US" altLang="en-US" sz="2400"/>
              </a:p>
            </p:txBody>
          </p:sp>
          <p:sp>
            <p:nvSpPr>
              <p:cNvPr id="48169" name="Line 27">
                <a:extLst>
                  <a:ext uri="{FF2B5EF4-FFF2-40B4-BE49-F238E27FC236}">
                    <a16:creationId xmlns:a16="http://schemas.microsoft.com/office/drawing/2014/main" id="{5CF9F5CA-4F39-4F4C-8395-5D2CFD3CB5E9}"/>
                  </a:ext>
                </a:extLst>
              </p:cNvPr>
              <p:cNvSpPr>
                <a:spLocks noChangeShapeType="1"/>
              </p:cNvSpPr>
              <p:nvPr/>
            </p:nvSpPr>
            <p:spPr bwMode="auto">
              <a:xfrm>
                <a:off x="4140" y="4320"/>
                <a:ext cx="990" cy="273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0" name="Line 28">
                <a:extLst>
                  <a:ext uri="{FF2B5EF4-FFF2-40B4-BE49-F238E27FC236}">
                    <a16:creationId xmlns:a16="http://schemas.microsoft.com/office/drawing/2014/main" id="{C8A45F7A-062C-49BB-9F7F-9CD280B27F93}"/>
                  </a:ext>
                </a:extLst>
              </p:cNvPr>
              <p:cNvSpPr>
                <a:spLocks noChangeShapeType="1"/>
              </p:cNvSpPr>
              <p:nvPr/>
            </p:nvSpPr>
            <p:spPr bwMode="auto">
              <a:xfrm flipV="1">
                <a:off x="5115" y="4320"/>
                <a:ext cx="0" cy="2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1" name="Line 29">
                <a:extLst>
                  <a:ext uri="{FF2B5EF4-FFF2-40B4-BE49-F238E27FC236}">
                    <a16:creationId xmlns:a16="http://schemas.microsoft.com/office/drawing/2014/main" id="{0E25A5EE-C494-436A-B331-989C7BAF32B6}"/>
                  </a:ext>
                </a:extLst>
              </p:cNvPr>
              <p:cNvSpPr>
                <a:spLocks noChangeShapeType="1"/>
              </p:cNvSpPr>
              <p:nvPr/>
            </p:nvSpPr>
            <p:spPr bwMode="auto">
              <a:xfrm flipV="1">
                <a:off x="4140" y="4320"/>
                <a:ext cx="979"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144" name="Line 30">
              <a:extLst>
                <a:ext uri="{FF2B5EF4-FFF2-40B4-BE49-F238E27FC236}">
                  <a16:creationId xmlns:a16="http://schemas.microsoft.com/office/drawing/2014/main" id="{10663528-14F7-4BA8-AD1F-9FFDB66D17EF}"/>
                </a:ext>
              </a:extLst>
            </p:cNvPr>
            <p:cNvSpPr>
              <a:spLocks noChangeShapeType="1"/>
            </p:cNvSpPr>
            <p:nvPr/>
          </p:nvSpPr>
          <p:spPr bwMode="auto">
            <a:xfrm flipH="1">
              <a:off x="4500" y="5400"/>
              <a:ext cx="72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45" name="Text Box 31">
              <a:extLst>
                <a:ext uri="{FF2B5EF4-FFF2-40B4-BE49-F238E27FC236}">
                  <a16:creationId xmlns:a16="http://schemas.microsoft.com/office/drawing/2014/main" id="{98658BAF-890D-495D-81AA-F3536B81AA45}"/>
                </a:ext>
              </a:extLst>
            </p:cNvPr>
            <p:cNvSpPr txBox="1">
              <a:spLocks noChangeArrowheads="1"/>
            </p:cNvSpPr>
            <p:nvPr/>
          </p:nvSpPr>
          <p:spPr bwMode="auto">
            <a:xfrm>
              <a:off x="5220" y="5040"/>
              <a:ext cx="900" cy="36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1.5R</a:t>
              </a:r>
              <a:endParaRPr lang="en-US" altLang="en-US" sz="2400"/>
            </a:p>
          </p:txBody>
        </p:sp>
        <p:sp>
          <p:nvSpPr>
            <p:cNvPr id="48146" name="Line 32">
              <a:extLst>
                <a:ext uri="{FF2B5EF4-FFF2-40B4-BE49-F238E27FC236}">
                  <a16:creationId xmlns:a16="http://schemas.microsoft.com/office/drawing/2014/main" id="{16C51D8D-D067-414E-B766-92F20BF583E6}"/>
                </a:ext>
              </a:extLst>
            </p:cNvPr>
            <p:cNvSpPr>
              <a:spLocks noChangeShapeType="1"/>
            </p:cNvSpPr>
            <p:nvPr/>
          </p:nvSpPr>
          <p:spPr bwMode="auto">
            <a:xfrm flipV="1">
              <a:off x="5040" y="5400"/>
              <a:ext cx="1260" cy="19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47" name="Text Box 33">
              <a:extLst>
                <a:ext uri="{FF2B5EF4-FFF2-40B4-BE49-F238E27FC236}">
                  <a16:creationId xmlns:a16="http://schemas.microsoft.com/office/drawing/2014/main" id="{69E773BF-4A48-4CE6-93F9-B3935864D739}"/>
                </a:ext>
              </a:extLst>
            </p:cNvPr>
            <p:cNvSpPr txBox="1">
              <a:spLocks noChangeArrowheads="1"/>
            </p:cNvSpPr>
            <p:nvPr/>
          </p:nvSpPr>
          <p:spPr bwMode="auto">
            <a:xfrm>
              <a:off x="6300" y="5220"/>
              <a:ext cx="900" cy="36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a:t>4.33R</a:t>
              </a:r>
              <a:endParaRPr lang="en-US" altLang="en-US" sz="2400"/>
            </a:p>
          </p:txBody>
        </p:sp>
      </p:grpSp>
      <p:sp>
        <p:nvSpPr>
          <p:cNvPr id="48132" name="Text Box 34">
            <a:extLst>
              <a:ext uri="{FF2B5EF4-FFF2-40B4-BE49-F238E27FC236}">
                <a16:creationId xmlns:a16="http://schemas.microsoft.com/office/drawing/2014/main" id="{79A8ACA4-942B-4662-AA13-5D40B8F5A143}"/>
              </a:ext>
            </a:extLst>
          </p:cNvPr>
          <p:cNvSpPr txBox="1">
            <a:spLocks noChangeArrowheads="1"/>
          </p:cNvSpPr>
          <p:nvPr/>
        </p:nvSpPr>
        <p:spPr bwMode="auto">
          <a:xfrm>
            <a:off x="2057400" y="95250"/>
            <a:ext cx="8077200" cy="21236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t>N=7 cell pattern</a:t>
            </a:r>
            <a:endParaRPr lang="en-US" altLang="en-US" sz="2400"/>
          </a:p>
          <a:p>
            <a:pPr algn="just" eaLnBrk="1" hangingPunct="1">
              <a:spcBef>
                <a:spcPct val="0"/>
              </a:spcBef>
              <a:buFontTx/>
              <a:buNone/>
            </a:pPr>
            <a:r>
              <a:rPr lang="en-US" altLang="en-US" sz="2400"/>
              <a:t>   </a:t>
            </a:r>
            <a:r>
              <a:rPr lang="en-US" altLang="en-US" sz="2000"/>
              <a:t>In N=7 cell cluster of omni three frequency groups of table 2 or 3 is used per cell following the sequence (N, N+7,N+14) where N is the cell number. The channel isolation within a cell is 7×30KHz=210KHz. The channel isolation of adjacent cell is 30KHz between cell 1 and 2 and that of 1 and 3 is 60KHz etc.The separation between adjacent cell,</a:t>
            </a:r>
            <a:r>
              <a:rPr lang="en-US" altLang="en-US" sz="2400"/>
              <a:t> </a:t>
            </a:r>
          </a:p>
        </p:txBody>
      </p:sp>
      <p:sp>
        <p:nvSpPr>
          <p:cNvPr id="48133" name="Rectangle 36">
            <a:extLst>
              <a:ext uri="{FF2B5EF4-FFF2-40B4-BE49-F238E27FC236}">
                <a16:creationId xmlns:a16="http://schemas.microsoft.com/office/drawing/2014/main" id="{81BBACAD-D9B0-4EAB-A220-D9A736EF9FC2}"/>
              </a:ext>
            </a:extLst>
          </p:cNvPr>
          <p:cNvSpPr>
            <a:spLocks noChangeArrowheads="1"/>
          </p:cNvSpPr>
          <p:nvPr/>
        </p:nvSpPr>
        <p:spPr bwMode="auto">
          <a:xfrm>
            <a:off x="1524001" y="306005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48134" name="Object 35">
            <a:extLst>
              <a:ext uri="{FF2B5EF4-FFF2-40B4-BE49-F238E27FC236}">
                <a16:creationId xmlns:a16="http://schemas.microsoft.com/office/drawing/2014/main" id="{19314806-28A7-40BC-A439-ED55C1E9EDA0}"/>
              </a:ext>
            </a:extLst>
          </p:cNvPr>
          <p:cNvGraphicFramePr>
            <a:graphicFrameLocks noChangeAspect="1"/>
          </p:cNvGraphicFramePr>
          <p:nvPr/>
        </p:nvGraphicFramePr>
        <p:xfrm>
          <a:off x="7086600" y="2286001"/>
          <a:ext cx="2895600" cy="500063"/>
        </p:xfrm>
        <a:graphic>
          <a:graphicData uri="http://schemas.openxmlformats.org/presentationml/2006/ole">
            <mc:AlternateContent xmlns:mc="http://schemas.openxmlformats.org/markup-compatibility/2006">
              <mc:Choice xmlns:v="urn:schemas-microsoft-com:vml" Requires="v">
                <p:oleObj spid="_x0000_s2370" name="Equation" r:id="rId4" imgW="1600200" imgH="279400" progId="Equation.3">
                  <p:embed/>
                </p:oleObj>
              </mc:Choice>
              <mc:Fallback>
                <p:oleObj name="Equation" r:id="rId4" imgW="1600200" imgH="279400" progId="Equation.3">
                  <p:embed/>
                  <p:pic>
                    <p:nvPicPr>
                      <p:cNvPr id="48134" name="Object 35">
                        <a:extLst>
                          <a:ext uri="{FF2B5EF4-FFF2-40B4-BE49-F238E27FC236}">
                            <a16:creationId xmlns:a16="http://schemas.microsoft.com/office/drawing/2014/main" id="{19314806-28A7-40BC-A439-ED55C1E9E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2286001"/>
                        <a:ext cx="2895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5" name="Rectangle 38">
            <a:extLst>
              <a:ext uri="{FF2B5EF4-FFF2-40B4-BE49-F238E27FC236}">
                <a16:creationId xmlns:a16="http://schemas.microsoft.com/office/drawing/2014/main" id="{919CF034-6943-4736-9809-D7966A12460D}"/>
              </a:ext>
            </a:extLst>
          </p:cNvPr>
          <p:cNvSpPr>
            <a:spLocks noChangeArrowheads="1"/>
          </p:cNvSpPr>
          <p:nvPr/>
        </p:nvSpPr>
        <p:spPr bwMode="auto">
          <a:xfrm>
            <a:off x="1524001" y="31076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48136" name="Object 37">
            <a:extLst>
              <a:ext uri="{FF2B5EF4-FFF2-40B4-BE49-F238E27FC236}">
                <a16:creationId xmlns:a16="http://schemas.microsoft.com/office/drawing/2014/main" id="{759C512D-4729-4A00-B1DF-D86FEF4A9E15}"/>
              </a:ext>
            </a:extLst>
          </p:cNvPr>
          <p:cNvGraphicFramePr>
            <a:graphicFrameLocks noChangeAspect="1"/>
          </p:cNvGraphicFramePr>
          <p:nvPr/>
        </p:nvGraphicFramePr>
        <p:xfrm>
          <a:off x="7086600" y="2895600"/>
          <a:ext cx="2133600" cy="401638"/>
        </p:xfrm>
        <a:graphic>
          <a:graphicData uri="http://schemas.openxmlformats.org/presentationml/2006/ole">
            <mc:AlternateContent xmlns:mc="http://schemas.openxmlformats.org/markup-compatibility/2006">
              <mc:Choice xmlns:v="urn:schemas-microsoft-com:vml" Requires="v">
                <p:oleObj spid="_x0000_s2371" name="Equation" r:id="rId6" imgW="964781" imgH="177723" progId="Equation.3">
                  <p:embed/>
                </p:oleObj>
              </mc:Choice>
              <mc:Fallback>
                <p:oleObj name="Equation" r:id="rId6" imgW="964781" imgH="177723" progId="Equation.3">
                  <p:embed/>
                  <p:pic>
                    <p:nvPicPr>
                      <p:cNvPr id="48136" name="Object 37">
                        <a:extLst>
                          <a:ext uri="{FF2B5EF4-FFF2-40B4-BE49-F238E27FC236}">
                            <a16:creationId xmlns:a16="http://schemas.microsoft.com/office/drawing/2014/main" id="{759C512D-4729-4A00-B1DF-D86FEF4A9E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2895600"/>
                        <a:ext cx="21336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7" name="Rectangle 40">
            <a:extLst>
              <a:ext uri="{FF2B5EF4-FFF2-40B4-BE49-F238E27FC236}">
                <a16:creationId xmlns:a16="http://schemas.microsoft.com/office/drawing/2014/main" id="{CC0ED9D0-8903-41F1-9A52-997362CCD877}"/>
              </a:ext>
            </a:extLst>
          </p:cNvPr>
          <p:cNvSpPr>
            <a:spLocks noChangeArrowheads="1"/>
          </p:cNvSpPr>
          <p:nvPr/>
        </p:nvSpPr>
        <p:spPr bwMode="auto">
          <a:xfrm>
            <a:off x="1524001" y="306005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48138" name="Object 39">
            <a:extLst>
              <a:ext uri="{FF2B5EF4-FFF2-40B4-BE49-F238E27FC236}">
                <a16:creationId xmlns:a16="http://schemas.microsoft.com/office/drawing/2014/main" id="{CF9A808F-2450-4100-9C7B-620857C61A43}"/>
              </a:ext>
            </a:extLst>
          </p:cNvPr>
          <p:cNvGraphicFramePr>
            <a:graphicFrameLocks noChangeAspect="1"/>
          </p:cNvGraphicFramePr>
          <p:nvPr/>
        </p:nvGraphicFramePr>
        <p:xfrm>
          <a:off x="6934200" y="3733801"/>
          <a:ext cx="2971800" cy="455613"/>
        </p:xfrm>
        <a:graphic>
          <a:graphicData uri="http://schemas.openxmlformats.org/presentationml/2006/ole">
            <mc:AlternateContent xmlns:mc="http://schemas.openxmlformats.org/markup-compatibility/2006">
              <mc:Choice xmlns:v="urn:schemas-microsoft-com:vml" Requires="v">
                <p:oleObj spid="_x0000_s2372" name="Equation" r:id="rId8" imgW="1803400" imgH="279400" progId="Equation.3">
                  <p:embed/>
                </p:oleObj>
              </mc:Choice>
              <mc:Fallback>
                <p:oleObj name="Equation" r:id="rId8" imgW="1803400" imgH="279400" progId="Equation.3">
                  <p:embed/>
                  <p:pic>
                    <p:nvPicPr>
                      <p:cNvPr id="48138" name="Object 39">
                        <a:extLst>
                          <a:ext uri="{FF2B5EF4-FFF2-40B4-BE49-F238E27FC236}">
                            <a16:creationId xmlns:a16="http://schemas.microsoft.com/office/drawing/2014/main" id="{CF9A808F-2450-4100-9C7B-620857C61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3733801"/>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9" name="Rectangle 42">
            <a:extLst>
              <a:ext uri="{FF2B5EF4-FFF2-40B4-BE49-F238E27FC236}">
                <a16:creationId xmlns:a16="http://schemas.microsoft.com/office/drawing/2014/main" id="{EF3EA289-3064-4CAD-8AD9-A9FC8E40FD48}"/>
              </a:ext>
            </a:extLst>
          </p:cNvPr>
          <p:cNvSpPr>
            <a:spLocks noChangeArrowheads="1"/>
          </p:cNvSpPr>
          <p:nvPr/>
        </p:nvSpPr>
        <p:spPr bwMode="auto">
          <a:xfrm>
            <a:off x="1524001" y="29314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48140" name="Object 41">
            <a:extLst>
              <a:ext uri="{FF2B5EF4-FFF2-40B4-BE49-F238E27FC236}">
                <a16:creationId xmlns:a16="http://schemas.microsoft.com/office/drawing/2014/main" id="{7ED7B04C-62F8-4F3A-9B95-F99E9DC5182C}"/>
              </a:ext>
            </a:extLst>
          </p:cNvPr>
          <p:cNvGraphicFramePr>
            <a:graphicFrameLocks noChangeAspect="1"/>
          </p:cNvGraphicFramePr>
          <p:nvPr/>
        </p:nvGraphicFramePr>
        <p:xfrm>
          <a:off x="6096000" y="4343400"/>
          <a:ext cx="2667000" cy="750888"/>
        </p:xfrm>
        <a:graphic>
          <a:graphicData uri="http://schemas.openxmlformats.org/presentationml/2006/ole">
            <mc:AlternateContent xmlns:mc="http://schemas.openxmlformats.org/markup-compatibility/2006">
              <mc:Choice xmlns:v="urn:schemas-microsoft-com:vml" Requires="v">
                <p:oleObj spid="_x0000_s2373" name="Equation" r:id="rId10" imgW="1892300" imgH="533400" progId="Equation.3">
                  <p:embed/>
                </p:oleObj>
              </mc:Choice>
              <mc:Fallback>
                <p:oleObj name="Equation" r:id="rId10" imgW="1892300" imgH="533400" progId="Equation.3">
                  <p:embed/>
                  <p:pic>
                    <p:nvPicPr>
                      <p:cNvPr id="48140" name="Object 41">
                        <a:extLst>
                          <a:ext uri="{FF2B5EF4-FFF2-40B4-BE49-F238E27FC236}">
                            <a16:creationId xmlns:a16="http://schemas.microsoft.com/office/drawing/2014/main" id="{7ED7B04C-62F8-4F3A-9B95-F99E9DC518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4343400"/>
                        <a:ext cx="26670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1" name="Text Box 43">
            <a:extLst>
              <a:ext uri="{FF2B5EF4-FFF2-40B4-BE49-F238E27FC236}">
                <a16:creationId xmlns:a16="http://schemas.microsoft.com/office/drawing/2014/main" id="{1C36B214-590F-422C-8882-77259D7411CC}"/>
              </a:ext>
            </a:extLst>
          </p:cNvPr>
          <p:cNvSpPr txBox="1">
            <a:spLocks noChangeArrowheads="1"/>
          </p:cNvSpPr>
          <p:nvPr/>
        </p:nvSpPr>
        <p:spPr bwMode="auto">
          <a:xfrm>
            <a:off x="5181600" y="5257800"/>
            <a:ext cx="46482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t>; taking number of co-channel interference j=6, propagation constant γ=4</a:t>
            </a:r>
            <a:r>
              <a:rPr lang="en-US" altLang="en-US" sz="2400"/>
              <a:t> </a:t>
            </a:r>
          </a:p>
        </p:txBody>
      </p:sp>
      <p:sp>
        <p:nvSpPr>
          <p:cNvPr id="48142" name="Text Box 44">
            <a:extLst>
              <a:ext uri="{FF2B5EF4-FFF2-40B4-BE49-F238E27FC236}">
                <a16:creationId xmlns:a16="http://schemas.microsoft.com/office/drawing/2014/main" id="{264A81FB-0136-4202-810C-56865E57FCAE}"/>
              </a:ext>
            </a:extLst>
          </p:cNvPr>
          <p:cNvSpPr txBox="1">
            <a:spLocks noChangeArrowheads="1"/>
          </p:cNvSpPr>
          <p:nvPr/>
        </p:nvSpPr>
        <p:spPr bwMode="auto">
          <a:xfrm>
            <a:off x="8686800" y="4510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t>dB</a:t>
            </a:r>
          </a:p>
        </p:txBody>
      </p:sp>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08802B2B-F6C8-4A88-8C8D-037BB6056005}"/>
                  </a:ext>
                </a:extLst>
              </p14:cNvPr>
              <p14:cNvContentPartPr/>
              <p14:nvPr/>
            </p14:nvContentPartPr>
            <p14:xfrm>
              <a:off x="1625160" y="2310480"/>
              <a:ext cx="3013200" cy="4071240"/>
            </p14:xfrm>
          </p:contentPart>
        </mc:Choice>
        <mc:Fallback xmlns="">
          <p:pic>
            <p:nvPicPr>
              <p:cNvPr id="2" name="Ink 1">
                <a:extLst>
                  <a:ext uri="{FF2B5EF4-FFF2-40B4-BE49-F238E27FC236}">
                    <a16:creationId xmlns:a16="http://schemas.microsoft.com/office/drawing/2014/main" id="{08802B2B-F6C8-4A88-8C8D-037BB6056005}"/>
                  </a:ext>
                </a:extLst>
              </p:cNvPr>
              <p:cNvPicPr/>
              <p:nvPr/>
            </p:nvPicPr>
            <p:blipFill>
              <a:blip r:embed="rId13"/>
              <a:stretch>
                <a:fillRect/>
              </a:stretch>
            </p:blipFill>
            <p:spPr>
              <a:xfrm>
                <a:off x="91800" y="2301120"/>
                <a:ext cx="3031920" cy="408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AB3B1E04-41C3-4C25-A71C-5F660DA84749}"/>
                  </a:ext>
                </a:extLst>
              </p14:cNvPr>
              <p14:cNvContentPartPr/>
              <p14:nvPr/>
            </p14:nvContentPartPr>
            <p14:xfrm>
              <a:off x="2375400" y="4102920"/>
              <a:ext cx="578520" cy="869760"/>
            </p14:xfrm>
          </p:contentPart>
        </mc:Choice>
        <mc:Fallback xmlns="">
          <p:pic>
            <p:nvPicPr>
              <p:cNvPr id="3" name="Ink 2">
                <a:extLst>
                  <a:ext uri="{FF2B5EF4-FFF2-40B4-BE49-F238E27FC236}">
                    <a16:creationId xmlns:a16="http://schemas.microsoft.com/office/drawing/2014/main" id="{AB3B1E04-41C3-4C25-A71C-5F660DA84749}"/>
                  </a:ext>
                </a:extLst>
              </p:cNvPr>
              <p:cNvPicPr/>
              <p:nvPr/>
            </p:nvPicPr>
            <p:blipFill>
              <a:blip r:embed="rId15"/>
              <a:stretch>
                <a:fillRect/>
              </a:stretch>
            </p:blipFill>
            <p:spPr>
              <a:xfrm>
                <a:off x="842040" y="4093560"/>
                <a:ext cx="597240" cy="888480"/>
              </a:xfrm>
              <a:prstGeom prst="rect">
                <a:avLst/>
              </a:prstGeom>
            </p:spPr>
          </p:pic>
        </mc:Fallback>
      </mc:AlternateContent>
      <p:sp>
        <p:nvSpPr>
          <p:cNvPr id="4" name="Rectangle 3"/>
          <p:cNvSpPr/>
          <p:nvPr/>
        </p:nvSpPr>
        <p:spPr>
          <a:xfrm>
            <a:off x="6172904" y="6268109"/>
            <a:ext cx="4427815" cy="461665"/>
          </a:xfrm>
          <a:prstGeom prst="rect">
            <a:avLst/>
          </a:prstGeom>
        </p:spPr>
        <p:txBody>
          <a:bodyPr wrap="none">
            <a:spAutoFit/>
          </a:bodyPr>
          <a:lstStyle/>
          <a:p>
            <a:r>
              <a:rPr lang="en-US" altLang="en-US" dirty="0"/>
              <a:t>Root of 3+Root of 3+Root of 3%2</a:t>
            </a:r>
            <a:endParaRPr lang="en-US" altLang="en-US"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a:extLst>
              <a:ext uri="{FF2B5EF4-FFF2-40B4-BE49-F238E27FC236}">
                <a16:creationId xmlns:a16="http://schemas.microsoft.com/office/drawing/2014/main" id="{0C699977-9D2F-4364-B10B-045009769E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A34A728-CA88-4DE9-A0B2-277DACB4C8FB}" type="slidenum">
              <a:rPr lang="en-US" altLang="en-US" sz="1400"/>
              <a:pPr>
                <a:spcBef>
                  <a:spcPct val="0"/>
                </a:spcBef>
                <a:buFontTx/>
                <a:buNone/>
              </a:pPr>
              <a:t>47</a:t>
            </a:fld>
            <a:endParaRPr lang="en-US" altLang="en-US" sz="1400"/>
          </a:p>
        </p:txBody>
      </p:sp>
      <p:sp>
        <p:nvSpPr>
          <p:cNvPr id="50179" name="Text Box 4">
            <a:extLst>
              <a:ext uri="{FF2B5EF4-FFF2-40B4-BE49-F238E27FC236}">
                <a16:creationId xmlns:a16="http://schemas.microsoft.com/office/drawing/2014/main" id="{B2E3F957-6353-4AE4-8BEB-28C934CCB903}"/>
              </a:ext>
            </a:extLst>
          </p:cNvPr>
          <p:cNvSpPr txBox="1">
            <a:spLocks noChangeArrowheads="1"/>
          </p:cNvSpPr>
          <p:nvPr/>
        </p:nvSpPr>
        <p:spPr bwMode="auto">
          <a:xfrm>
            <a:off x="1752600" y="123825"/>
            <a:ext cx="8534400" cy="156966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altLang="en-US" sz="2400"/>
              <a:t>  Sometimes cell cluster is formed arranging the cells in two rows like fig.2 having alternate channel assignments known as trapezoidal plan. Here the minimum separation between adjacent channel cells is 2×30=60KHz; better than the previous one. </a:t>
            </a:r>
          </a:p>
        </p:txBody>
      </p:sp>
      <p:sp>
        <p:nvSpPr>
          <p:cNvPr id="50180" name="Rectangle 6">
            <a:extLst>
              <a:ext uri="{FF2B5EF4-FFF2-40B4-BE49-F238E27FC236}">
                <a16:creationId xmlns:a16="http://schemas.microsoft.com/office/drawing/2014/main" id="{B241EE40-920B-47E8-8C1C-41E6C33ED7DF}"/>
              </a:ext>
            </a:extLst>
          </p:cNvPr>
          <p:cNvSpPr>
            <a:spLocks noChangeArrowheads="1"/>
          </p:cNvSpPr>
          <p:nvPr/>
        </p:nvSpPr>
        <p:spPr bwMode="auto">
          <a:xfrm>
            <a:off x="1524001" y="29314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50181" name="Object 5">
            <a:extLst>
              <a:ext uri="{FF2B5EF4-FFF2-40B4-BE49-F238E27FC236}">
                <a16:creationId xmlns:a16="http://schemas.microsoft.com/office/drawing/2014/main" id="{56C8C212-2E02-4E36-97A1-1DBF5974DA11}"/>
              </a:ext>
            </a:extLst>
          </p:cNvPr>
          <p:cNvGraphicFramePr>
            <a:graphicFrameLocks noChangeAspect="1"/>
          </p:cNvGraphicFramePr>
          <p:nvPr/>
        </p:nvGraphicFramePr>
        <p:xfrm>
          <a:off x="1752600" y="1676401"/>
          <a:ext cx="2362200" cy="854075"/>
        </p:xfrm>
        <a:graphic>
          <a:graphicData uri="http://schemas.openxmlformats.org/presentationml/2006/ole">
            <mc:AlternateContent xmlns:mc="http://schemas.openxmlformats.org/markup-compatibility/2006">
              <mc:Choice xmlns:v="urn:schemas-microsoft-com:vml" Requires="v">
                <p:oleObj spid="_x0000_s3234" name="Equation" r:id="rId4" imgW="1473200" imgH="533400" progId="Equation.3">
                  <p:embed/>
                </p:oleObj>
              </mc:Choice>
              <mc:Fallback>
                <p:oleObj name="Equation" r:id="rId4" imgW="1473200" imgH="533400" progId="Equation.3">
                  <p:embed/>
                  <p:pic>
                    <p:nvPicPr>
                      <p:cNvPr id="50181" name="Object 5">
                        <a:extLst>
                          <a:ext uri="{FF2B5EF4-FFF2-40B4-BE49-F238E27FC236}">
                            <a16:creationId xmlns:a16="http://schemas.microsoft.com/office/drawing/2014/main" id="{56C8C212-2E02-4E36-97A1-1DBF5974D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676401"/>
                        <a:ext cx="2362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2" name="Rectangle 8">
            <a:extLst>
              <a:ext uri="{FF2B5EF4-FFF2-40B4-BE49-F238E27FC236}">
                <a16:creationId xmlns:a16="http://schemas.microsoft.com/office/drawing/2014/main" id="{20386C38-987F-41BF-9773-9AA43D5B9490}"/>
              </a:ext>
            </a:extLst>
          </p:cNvPr>
          <p:cNvSpPr>
            <a:spLocks noChangeArrowheads="1"/>
          </p:cNvSpPr>
          <p:nvPr/>
        </p:nvSpPr>
        <p:spPr bwMode="auto">
          <a:xfrm>
            <a:off x="1524001" y="298385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50183" name="Object 7">
            <a:extLst>
              <a:ext uri="{FF2B5EF4-FFF2-40B4-BE49-F238E27FC236}">
                <a16:creationId xmlns:a16="http://schemas.microsoft.com/office/drawing/2014/main" id="{CFFA57B3-29B8-47B9-9BA8-4D2C8B47F539}"/>
              </a:ext>
            </a:extLst>
          </p:cNvPr>
          <p:cNvGraphicFramePr>
            <a:graphicFrameLocks noChangeAspect="1"/>
          </p:cNvGraphicFramePr>
          <p:nvPr/>
        </p:nvGraphicFramePr>
        <p:xfrm>
          <a:off x="4724400" y="1828800"/>
          <a:ext cx="2514600" cy="742950"/>
        </p:xfrm>
        <a:graphic>
          <a:graphicData uri="http://schemas.openxmlformats.org/presentationml/2006/ole">
            <mc:AlternateContent xmlns:mc="http://schemas.openxmlformats.org/markup-compatibility/2006">
              <mc:Choice xmlns:v="urn:schemas-microsoft-com:vml" Requires="v">
                <p:oleObj spid="_x0000_s3235" name="Equation" r:id="rId6" imgW="1447800" imgH="431800" progId="Equation.3">
                  <p:embed/>
                </p:oleObj>
              </mc:Choice>
              <mc:Fallback>
                <p:oleObj name="Equation" r:id="rId6" imgW="1447800" imgH="431800" progId="Equation.3">
                  <p:embed/>
                  <p:pic>
                    <p:nvPicPr>
                      <p:cNvPr id="50183" name="Object 7">
                        <a:extLst>
                          <a:ext uri="{FF2B5EF4-FFF2-40B4-BE49-F238E27FC236}">
                            <a16:creationId xmlns:a16="http://schemas.microsoft.com/office/drawing/2014/main" id="{CFFA57B3-29B8-47B9-9BA8-4D2C8B47F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1828800"/>
                        <a:ext cx="2514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4" name="Text Box 9">
            <a:extLst>
              <a:ext uri="{FF2B5EF4-FFF2-40B4-BE49-F238E27FC236}">
                <a16:creationId xmlns:a16="http://schemas.microsoft.com/office/drawing/2014/main" id="{24D7766C-C298-42E1-A319-039B4359A176}"/>
              </a:ext>
            </a:extLst>
          </p:cNvPr>
          <p:cNvSpPr txBox="1">
            <a:spLocks noChangeArrowheads="1"/>
          </p:cNvSpPr>
          <p:nvPr/>
        </p:nvSpPr>
        <p:spPr bwMode="auto">
          <a:xfrm>
            <a:off x="7239000" y="1828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dB</a:t>
            </a:r>
          </a:p>
        </p:txBody>
      </p:sp>
      <p:grpSp>
        <p:nvGrpSpPr>
          <p:cNvPr id="50185" name="Group 10">
            <a:extLst>
              <a:ext uri="{FF2B5EF4-FFF2-40B4-BE49-F238E27FC236}">
                <a16:creationId xmlns:a16="http://schemas.microsoft.com/office/drawing/2014/main" id="{0406ED9E-B291-4D5F-BBD6-4AF63EC77E68}"/>
              </a:ext>
            </a:extLst>
          </p:cNvPr>
          <p:cNvGrpSpPr>
            <a:grpSpLocks/>
          </p:cNvGrpSpPr>
          <p:nvPr/>
        </p:nvGrpSpPr>
        <p:grpSpPr bwMode="auto">
          <a:xfrm>
            <a:off x="2057400" y="2514600"/>
            <a:ext cx="6553200" cy="4343400"/>
            <a:chOff x="2145" y="3155"/>
            <a:chExt cx="8085" cy="5070"/>
          </a:xfrm>
        </p:grpSpPr>
        <p:grpSp>
          <p:nvGrpSpPr>
            <p:cNvPr id="50186" name="Group 11">
              <a:extLst>
                <a:ext uri="{FF2B5EF4-FFF2-40B4-BE49-F238E27FC236}">
                  <a16:creationId xmlns:a16="http://schemas.microsoft.com/office/drawing/2014/main" id="{F6101B08-6D71-48EA-B630-29028EBCA24A}"/>
                </a:ext>
              </a:extLst>
            </p:cNvPr>
            <p:cNvGrpSpPr>
              <a:grpSpLocks/>
            </p:cNvGrpSpPr>
            <p:nvPr/>
          </p:nvGrpSpPr>
          <p:grpSpPr bwMode="auto">
            <a:xfrm>
              <a:off x="2145" y="3155"/>
              <a:ext cx="8085" cy="5070"/>
              <a:chOff x="2145" y="1620"/>
              <a:chExt cx="8085" cy="5070"/>
            </a:xfrm>
          </p:grpSpPr>
          <p:grpSp>
            <p:nvGrpSpPr>
              <p:cNvPr id="50198" name="Group 12">
                <a:extLst>
                  <a:ext uri="{FF2B5EF4-FFF2-40B4-BE49-F238E27FC236}">
                    <a16:creationId xmlns:a16="http://schemas.microsoft.com/office/drawing/2014/main" id="{65529800-D76E-44BF-83B4-6C03AC51460C}"/>
                  </a:ext>
                </a:extLst>
              </p:cNvPr>
              <p:cNvGrpSpPr>
                <a:grpSpLocks/>
              </p:cNvGrpSpPr>
              <p:nvPr/>
            </p:nvGrpSpPr>
            <p:grpSpPr bwMode="auto">
              <a:xfrm>
                <a:off x="2160" y="1620"/>
                <a:ext cx="4305" cy="2220"/>
                <a:chOff x="3690" y="7470"/>
                <a:chExt cx="4305" cy="2220"/>
              </a:xfrm>
            </p:grpSpPr>
            <p:sp>
              <p:nvSpPr>
                <p:cNvPr id="50223" name="AutoShape 13">
                  <a:extLst>
                    <a:ext uri="{FF2B5EF4-FFF2-40B4-BE49-F238E27FC236}">
                      <a16:creationId xmlns:a16="http://schemas.microsoft.com/office/drawing/2014/main" id="{D96FDEC9-BFB4-4499-9CF5-1F217F830CC5}"/>
                    </a:ext>
                  </a:extLst>
                </p:cNvPr>
                <p:cNvSpPr>
                  <a:spLocks noChangeArrowheads="1"/>
                </p:cNvSpPr>
                <p:nvPr/>
              </p:nvSpPr>
              <p:spPr bwMode="auto">
                <a:xfrm rot="5400000">
                  <a:off x="6270" y="8520"/>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4</a:t>
                  </a:r>
                </a:p>
                <a:p>
                  <a:pPr eaLnBrk="1" hangingPunct="1">
                    <a:spcBef>
                      <a:spcPct val="0"/>
                    </a:spcBef>
                    <a:buFontTx/>
                    <a:buNone/>
                  </a:pPr>
                  <a:r>
                    <a:rPr lang="en-US" altLang="en-US" sz="1400"/>
                    <a:t>4,11,18</a:t>
                  </a:r>
                </a:p>
              </p:txBody>
            </p:sp>
            <p:sp>
              <p:nvSpPr>
                <p:cNvPr id="50224" name="AutoShape 14">
                  <a:extLst>
                    <a:ext uri="{FF2B5EF4-FFF2-40B4-BE49-F238E27FC236}">
                      <a16:creationId xmlns:a16="http://schemas.microsoft.com/office/drawing/2014/main" id="{5E7AE94F-3B6B-43B9-A763-644680A5D2EA}"/>
                    </a:ext>
                  </a:extLst>
                </p:cNvPr>
                <p:cNvSpPr>
                  <a:spLocks noChangeArrowheads="1"/>
                </p:cNvSpPr>
                <p:nvPr/>
              </p:nvSpPr>
              <p:spPr bwMode="auto">
                <a:xfrm rot="5400000">
                  <a:off x="4680" y="7560"/>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5</a:t>
                  </a:r>
                </a:p>
                <a:p>
                  <a:pPr eaLnBrk="1" hangingPunct="1">
                    <a:spcBef>
                      <a:spcPct val="0"/>
                    </a:spcBef>
                    <a:buFontTx/>
                    <a:buNone/>
                  </a:pPr>
                  <a:r>
                    <a:rPr lang="en-US" altLang="en-US" sz="1400"/>
                    <a:t>5,12,19</a:t>
                  </a:r>
                </a:p>
              </p:txBody>
            </p:sp>
            <p:sp>
              <p:nvSpPr>
                <p:cNvPr id="50225" name="AutoShape 15">
                  <a:extLst>
                    <a:ext uri="{FF2B5EF4-FFF2-40B4-BE49-F238E27FC236}">
                      <a16:creationId xmlns:a16="http://schemas.microsoft.com/office/drawing/2014/main" id="{6C7FAF40-FF91-4CA1-B57C-173CCF5D9467}"/>
                    </a:ext>
                  </a:extLst>
                </p:cNvPr>
                <p:cNvSpPr>
                  <a:spLocks noChangeArrowheads="1"/>
                </p:cNvSpPr>
                <p:nvPr/>
              </p:nvSpPr>
              <p:spPr bwMode="auto">
                <a:xfrm rot="5400000">
                  <a:off x="6825" y="7575"/>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6</a:t>
                  </a:r>
                </a:p>
                <a:p>
                  <a:pPr eaLnBrk="1" hangingPunct="1">
                    <a:spcBef>
                      <a:spcPct val="0"/>
                    </a:spcBef>
                    <a:buFontTx/>
                    <a:buNone/>
                  </a:pPr>
                  <a:r>
                    <a:rPr lang="en-US" altLang="en-US" sz="1400"/>
                    <a:t>6,13,20</a:t>
                  </a:r>
                </a:p>
              </p:txBody>
            </p:sp>
            <p:sp>
              <p:nvSpPr>
                <p:cNvPr id="50226" name="AutoShape 16">
                  <a:extLst>
                    <a:ext uri="{FF2B5EF4-FFF2-40B4-BE49-F238E27FC236}">
                      <a16:creationId xmlns:a16="http://schemas.microsoft.com/office/drawing/2014/main" id="{1A098922-E4EA-4B40-A09E-7A9DE426F0BB}"/>
                    </a:ext>
                  </a:extLst>
                </p:cNvPr>
                <p:cNvSpPr>
                  <a:spLocks noChangeArrowheads="1"/>
                </p:cNvSpPr>
                <p:nvPr/>
              </p:nvSpPr>
              <p:spPr bwMode="auto">
                <a:xfrm rot="5400000">
                  <a:off x="3600" y="7560"/>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1</a:t>
                  </a:r>
                </a:p>
                <a:p>
                  <a:pPr eaLnBrk="1" hangingPunct="1">
                    <a:spcBef>
                      <a:spcPct val="0"/>
                    </a:spcBef>
                    <a:buFontTx/>
                    <a:buNone/>
                  </a:pPr>
                  <a:r>
                    <a:rPr lang="en-US" altLang="en-US" sz="1400"/>
                    <a:t>1,8,15</a:t>
                  </a:r>
                </a:p>
              </p:txBody>
            </p:sp>
            <p:sp>
              <p:nvSpPr>
                <p:cNvPr id="50227" name="AutoShape 17">
                  <a:extLst>
                    <a:ext uri="{FF2B5EF4-FFF2-40B4-BE49-F238E27FC236}">
                      <a16:creationId xmlns:a16="http://schemas.microsoft.com/office/drawing/2014/main" id="{2DF52655-C7A2-41CA-8DF4-005E0F3A4C19}"/>
                    </a:ext>
                  </a:extLst>
                </p:cNvPr>
                <p:cNvSpPr>
                  <a:spLocks noChangeArrowheads="1"/>
                </p:cNvSpPr>
                <p:nvPr/>
              </p:nvSpPr>
              <p:spPr bwMode="auto">
                <a:xfrm rot="5400000">
                  <a:off x="4140" y="8505"/>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3</a:t>
                  </a:r>
                </a:p>
                <a:p>
                  <a:pPr eaLnBrk="1" hangingPunct="1">
                    <a:spcBef>
                      <a:spcPct val="0"/>
                    </a:spcBef>
                    <a:buFontTx/>
                    <a:buNone/>
                  </a:pPr>
                  <a:r>
                    <a:rPr lang="en-US" altLang="en-US" sz="1400"/>
                    <a:t>3,10,17</a:t>
                  </a:r>
                </a:p>
              </p:txBody>
            </p:sp>
            <p:sp>
              <p:nvSpPr>
                <p:cNvPr id="50228" name="AutoShape 18">
                  <a:extLst>
                    <a:ext uri="{FF2B5EF4-FFF2-40B4-BE49-F238E27FC236}">
                      <a16:creationId xmlns:a16="http://schemas.microsoft.com/office/drawing/2014/main" id="{B1B896B2-7077-47BE-B6CC-D86CC1A7A1D2}"/>
                    </a:ext>
                  </a:extLst>
                </p:cNvPr>
                <p:cNvSpPr>
                  <a:spLocks noChangeArrowheads="1"/>
                </p:cNvSpPr>
                <p:nvPr/>
              </p:nvSpPr>
              <p:spPr bwMode="auto">
                <a:xfrm rot="5400000">
                  <a:off x="5745" y="7560"/>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2</a:t>
                  </a:r>
                </a:p>
                <a:p>
                  <a:pPr eaLnBrk="1" hangingPunct="1">
                    <a:spcBef>
                      <a:spcPct val="0"/>
                    </a:spcBef>
                    <a:buFontTx/>
                    <a:buNone/>
                  </a:pPr>
                  <a:r>
                    <a:rPr lang="en-US" altLang="en-US" sz="1400"/>
                    <a:t>2,9,16</a:t>
                  </a:r>
                </a:p>
              </p:txBody>
            </p:sp>
            <p:sp>
              <p:nvSpPr>
                <p:cNvPr id="50229" name="AutoShape 19">
                  <a:extLst>
                    <a:ext uri="{FF2B5EF4-FFF2-40B4-BE49-F238E27FC236}">
                      <a16:creationId xmlns:a16="http://schemas.microsoft.com/office/drawing/2014/main" id="{808CCF64-8557-4D98-9DCA-F636D782E816}"/>
                    </a:ext>
                  </a:extLst>
                </p:cNvPr>
                <p:cNvSpPr>
                  <a:spLocks noChangeArrowheads="1"/>
                </p:cNvSpPr>
                <p:nvPr/>
              </p:nvSpPr>
              <p:spPr bwMode="auto">
                <a:xfrm rot="5400000">
                  <a:off x="5205" y="8505"/>
                  <a:ext cx="1260" cy="1080"/>
                </a:xfrm>
                <a:prstGeom prst="hexagon">
                  <a:avLst>
                    <a:gd name="adj" fmla="val 29167"/>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7</a:t>
                  </a:r>
                </a:p>
                <a:p>
                  <a:pPr eaLnBrk="1" hangingPunct="1">
                    <a:spcBef>
                      <a:spcPct val="0"/>
                    </a:spcBef>
                    <a:buFontTx/>
                    <a:buNone/>
                  </a:pPr>
                  <a:r>
                    <a:rPr lang="en-US" altLang="en-US" sz="1400"/>
                    <a:t>7,14,21</a:t>
                  </a:r>
                </a:p>
              </p:txBody>
            </p:sp>
          </p:grpSp>
          <p:grpSp>
            <p:nvGrpSpPr>
              <p:cNvPr id="50199" name="Group 20">
                <a:extLst>
                  <a:ext uri="{FF2B5EF4-FFF2-40B4-BE49-F238E27FC236}">
                    <a16:creationId xmlns:a16="http://schemas.microsoft.com/office/drawing/2014/main" id="{A814922E-4A02-419F-88BB-6C79F17E6B34}"/>
                  </a:ext>
                </a:extLst>
              </p:cNvPr>
              <p:cNvGrpSpPr>
                <a:grpSpLocks/>
              </p:cNvGrpSpPr>
              <p:nvPr/>
            </p:nvGrpSpPr>
            <p:grpSpPr bwMode="auto">
              <a:xfrm>
                <a:off x="5925" y="2595"/>
                <a:ext cx="4305" cy="2220"/>
                <a:chOff x="3690" y="7470"/>
                <a:chExt cx="4305" cy="2220"/>
              </a:xfrm>
            </p:grpSpPr>
            <p:sp>
              <p:nvSpPr>
                <p:cNvPr id="50216" name="AutoShape 21">
                  <a:extLst>
                    <a:ext uri="{FF2B5EF4-FFF2-40B4-BE49-F238E27FC236}">
                      <a16:creationId xmlns:a16="http://schemas.microsoft.com/office/drawing/2014/main" id="{A12B9E14-CFEB-4180-A0CF-0BDC16D4B514}"/>
                    </a:ext>
                  </a:extLst>
                </p:cNvPr>
                <p:cNvSpPr>
                  <a:spLocks noChangeArrowheads="1"/>
                </p:cNvSpPr>
                <p:nvPr/>
              </p:nvSpPr>
              <p:spPr bwMode="auto">
                <a:xfrm rot="5400000">
                  <a:off x="6270" y="852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4</a:t>
                  </a:r>
                </a:p>
                <a:p>
                  <a:pPr eaLnBrk="1" hangingPunct="1">
                    <a:spcBef>
                      <a:spcPct val="0"/>
                    </a:spcBef>
                    <a:buFontTx/>
                    <a:buNone/>
                  </a:pPr>
                  <a:r>
                    <a:rPr lang="en-US" altLang="en-US" sz="1400"/>
                    <a:t>4,11,18</a:t>
                  </a:r>
                </a:p>
              </p:txBody>
            </p:sp>
            <p:sp>
              <p:nvSpPr>
                <p:cNvPr id="50217" name="AutoShape 22">
                  <a:extLst>
                    <a:ext uri="{FF2B5EF4-FFF2-40B4-BE49-F238E27FC236}">
                      <a16:creationId xmlns:a16="http://schemas.microsoft.com/office/drawing/2014/main" id="{17A408A9-CF86-46BC-8342-713F16469685}"/>
                    </a:ext>
                  </a:extLst>
                </p:cNvPr>
                <p:cNvSpPr>
                  <a:spLocks noChangeArrowheads="1"/>
                </p:cNvSpPr>
                <p:nvPr/>
              </p:nvSpPr>
              <p:spPr bwMode="auto">
                <a:xfrm rot="5400000">
                  <a:off x="4680" y="756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dirty="0"/>
                    <a:t>   </a:t>
                  </a:r>
                  <a:r>
                    <a:rPr lang="en-US" altLang="en-US" sz="1400" b="1" dirty="0">
                      <a:solidFill>
                        <a:srgbClr val="0000FF"/>
                      </a:solidFill>
                    </a:rPr>
                    <a:t>5</a:t>
                  </a:r>
                </a:p>
                <a:p>
                  <a:pPr eaLnBrk="1" hangingPunct="1">
                    <a:spcBef>
                      <a:spcPct val="0"/>
                    </a:spcBef>
                    <a:buFontTx/>
                    <a:buNone/>
                  </a:pPr>
                  <a:r>
                    <a:rPr lang="en-US" altLang="en-US" sz="1400" dirty="0"/>
                    <a:t>5,12,19</a:t>
                  </a:r>
                </a:p>
              </p:txBody>
            </p:sp>
            <p:sp>
              <p:nvSpPr>
                <p:cNvPr id="50218" name="AutoShape 23">
                  <a:extLst>
                    <a:ext uri="{FF2B5EF4-FFF2-40B4-BE49-F238E27FC236}">
                      <a16:creationId xmlns:a16="http://schemas.microsoft.com/office/drawing/2014/main" id="{EC33C9E0-15FD-42B4-AA34-1C4A45A785C2}"/>
                    </a:ext>
                  </a:extLst>
                </p:cNvPr>
                <p:cNvSpPr>
                  <a:spLocks noChangeArrowheads="1"/>
                </p:cNvSpPr>
                <p:nvPr/>
              </p:nvSpPr>
              <p:spPr bwMode="auto">
                <a:xfrm rot="5400000">
                  <a:off x="6825" y="7575"/>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6</a:t>
                  </a:r>
                </a:p>
                <a:p>
                  <a:pPr eaLnBrk="1" hangingPunct="1">
                    <a:spcBef>
                      <a:spcPct val="0"/>
                    </a:spcBef>
                    <a:buFontTx/>
                    <a:buNone/>
                  </a:pPr>
                  <a:r>
                    <a:rPr lang="en-US" altLang="en-US" sz="1400"/>
                    <a:t>6,13,20</a:t>
                  </a:r>
                </a:p>
              </p:txBody>
            </p:sp>
            <p:sp>
              <p:nvSpPr>
                <p:cNvPr id="50219" name="AutoShape 24">
                  <a:extLst>
                    <a:ext uri="{FF2B5EF4-FFF2-40B4-BE49-F238E27FC236}">
                      <a16:creationId xmlns:a16="http://schemas.microsoft.com/office/drawing/2014/main" id="{D65D8F6B-3E71-4423-B4C4-BDEF5F61B970}"/>
                    </a:ext>
                  </a:extLst>
                </p:cNvPr>
                <p:cNvSpPr>
                  <a:spLocks noChangeArrowheads="1"/>
                </p:cNvSpPr>
                <p:nvPr/>
              </p:nvSpPr>
              <p:spPr bwMode="auto">
                <a:xfrm rot="5400000">
                  <a:off x="3600" y="756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1</a:t>
                  </a:r>
                </a:p>
                <a:p>
                  <a:pPr eaLnBrk="1" hangingPunct="1">
                    <a:spcBef>
                      <a:spcPct val="0"/>
                    </a:spcBef>
                    <a:buFontTx/>
                    <a:buNone/>
                  </a:pPr>
                  <a:r>
                    <a:rPr lang="en-US" altLang="en-US" sz="1400"/>
                    <a:t>1,8,15</a:t>
                  </a:r>
                </a:p>
              </p:txBody>
            </p:sp>
            <p:sp>
              <p:nvSpPr>
                <p:cNvPr id="50220" name="AutoShape 25">
                  <a:extLst>
                    <a:ext uri="{FF2B5EF4-FFF2-40B4-BE49-F238E27FC236}">
                      <a16:creationId xmlns:a16="http://schemas.microsoft.com/office/drawing/2014/main" id="{8ADA01C4-60A6-44A9-A8FC-251D08AD5493}"/>
                    </a:ext>
                  </a:extLst>
                </p:cNvPr>
                <p:cNvSpPr>
                  <a:spLocks noChangeArrowheads="1"/>
                </p:cNvSpPr>
                <p:nvPr/>
              </p:nvSpPr>
              <p:spPr bwMode="auto">
                <a:xfrm rot="5400000">
                  <a:off x="4140" y="8505"/>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3</a:t>
                  </a:r>
                </a:p>
                <a:p>
                  <a:pPr eaLnBrk="1" hangingPunct="1">
                    <a:spcBef>
                      <a:spcPct val="0"/>
                    </a:spcBef>
                    <a:buFontTx/>
                    <a:buNone/>
                  </a:pPr>
                  <a:r>
                    <a:rPr lang="en-US" altLang="en-US" sz="1400"/>
                    <a:t>3,10,17</a:t>
                  </a:r>
                </a:p>
              </p:txBody>
            </p:sp>
            <p:sp>
              <p:nvSpPr>
                <p:cNvPr id="50221" name="AutoShape 26">
                  <a:extLst>
                    <a:ext uri="{FF2B5EF4-FFF2-40B4-BE49-F238E27FC236}">
                      <a16:creationId xmlns:a16="http://schemas.microsoft.com/office/drawing/2014/main" id="{970BBD20-8594-472E-B652-7790D53B5ABB}"/>
                    </a:ext>
                  </a:extLst>
                </p:cNvPr>
                <p:cNvSpPr>
                  <a:spLocks noChangeArrowheads="1"/>
                </p:cNvSpPr>
                <p:nvPr/>
              </p:nvSpPr>
              <p:spPr bwMode="auto">
                <a:xfrm rot="5400000">
                  <a:off x="5745" y="7560"/>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2</a:t>
                  </a:r>
                </a:p>
                <a:p>
                  <a:pPr eaLnBrk="1" hangingPunct="1">
                    <a:spcBef>
                      <a:spcPct val="0"/>
                    </a:spcBef>
                    <a:buFontTx/>
                    <a:buNone/>
                  </a:pPr>
                  <a:r>
                    <a:rPr lang="en-US" altLang="en-US" sz="1400"/>
                    <a:t>2,9,16</a:t>
                  </a:r>
                </a:p>
              </p:txBody>
            </p:sp>
            <p:sp>
              <p:nvSpPr>
                <p:cNvPr id="50222" name="AutoShape 27">
                  <a:extLst>
                    <a:ext uri="{FF2B5EF4-FFF2-40B4-BE49-F238E27FC236}">
                      <a16:creationId xmlns:a16="http://schemas.microsoft.com/office/drawing/2014/main" id="{7958B965-F220-4600-96F6-8AB2B79E92C8}"/>
                    </a:ext>
                  </a:extLst>
                </p:cNvPr>
                <p:cNvSpPr>
                  <a:spLocks noChangeArrowheads="1"/>
                </p:cNvSpPr>
                <p:nvPr/>
              </p:nvSpPr>
              <p:spPr bwMode="auto">
                <a:xfrm rot="5400000">
                  <a:off x="5205" y="8505"/>
                  <a:ext cx="1260" cy="1080"/>
                </a:xfrm>
                <a:prstGeom prst="hexagon">
                  <a:avLst>
                    <a:gd name="adj" fmla="val 29167"/>
                    <a:gd name="vf" fmla="val 115470"/>
                  </a:avLst>
                </a:prstGeom>
                <a:solidFill>
                  <a:srgbClr val="CCFFCC"/>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7</a:t>
                  </a:r>
                </a:p>
                <a:p>
                  <a:pPr eaLnBrk="1" hangingPunct="1">
                    <a:spcBef>
                      <a:spcPct val="0"/>
                    </a:spcBef>
                    <a:buFontTx/>
                    <a:buNone/>
                  </a:pPr>
                  <a:r>
                    <a:rPr lang="en-US" altLang="en-US" sz="1400"/>
                    <a:t>7,14,21</a:t>
                  </a:r>
                </a:p>
              </p:txBody>
            </p:sp>
          </p:grpSp>
          <p:grpSp>
            <p:nvGrpSpPr>
              <p:cNvPr id="50200" name="Group 28">
                <a:extLst>
                  <a:ext uri="{FF2B5EF4-FFF2-40B4-BE49-F238E27FC236}">
                    <a16:creationId xmlns:a16="http://schemas.microsoft.com/office/drawing/2014/main" id="{F3CE4D73-26E5-45D4-B08A-9ECB76D47A51}"/>
                  </a:ext>
                </a:extLst>
              </p:cNvPr>
              <p:cNvGrpSpPr>
                <a:grpSpLocks/>
              </p:cNvGrpSpPr>
              <p:nvPr/>
            </p:nvGrpSpPr>
            <p:grpSpPr bwMode="auto">
              <a:xfrm>
                <a:off x="2145" y="3510"/>
                <a:ext cx="4305" cy="2220"/>
                <a:chOff x="3690" y="7470"/>
                <a:chExt cx="4305" cy="2220"/>
              </a:xfrm>
            </p:grpSpPr>
            <p:sp>
              <p:nvSpPr>
                <p:cNvPr id="50209" name="AutoShape 29">
                  <a:extLst>
                    <a:ext uri="{FF2B5EF4-FFF2-40B4-BE49-F238E27FC236}">
                      <a16:creationId xmlns:a16="http://schemas.microsoft.com/office/drawing/2014/main" id="{19C288F3-76A7-4EB7-AFD1-453898D624BC}"/>
                    </a:ext>
                  </a:extLst>
                </p:cNvPr>
                <p:cNvSpPr>
                  <a:spLocks noChangeArrowheads="1"/>
                </p:cNvSpPr>
                <p:nvPr/>
              </p:nvSpPr>
              <p:spPr bwMode="auto">
                <a:xfrm rot="5400000">
                  <a:off x="6270" y="8520"/>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4</a:t>
                  </a:r>
                </a:p>
                <a:p>
                  <a:pPr eaLnBrk="1" hangingPunct="1">
                    <a:spcBef>
                      <a:spcPct val="0"/>
                    </a:spcBef>
                    <a:buFontTx/>
                    <a:buNone/>
                  </a:pPr>
                  <a:r>
                    <a:rPr lang="en-US" altLang="en-US" sz="1400"/>
                    <a:t>4,11,18</a:t>
                  </a:r>
                </a:p>
              </p:txBody>
            </p:sp>
            <p:sp>
              <p:nvSpPr>
                <p:cNvPr id="50210" name="AutoShape 30">
                  <a:extLst>
                    <a:ext uri="{FF2B5EF4-FFF2-40B4-BE49-F238E27FC236}">
                      <a16:creationId xmlns:a16="http://schemas.microsoft.com/office/drawing/2014/main" id="{BCCB6A8E-3689-40A9-82EF-C31FA3C0DD13}"/>
                    </a:ext>
                  </a:extLst>
                </p:cNvPr>
                <p:cNvSpPr>
                  <a:spLocks noChangeArrowheads="1"/>
                </p:cNvSpPr>
                <p:nvPr/>
              </p:nvSpPr>
              <p:spPr bwMode="auto">
                <a:xfrm rot="5400000">
                  <a:off x="4680" y="7560"/>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5</a:t>
                  </a:r>
                </a:p>
                <a:p>
                  <a:pPr eaLnBrk="1" hangingPunct="1">
                    <a:spcBef>
                      <a:spcPct val="0"/>
                    </a:spcBef>
                    <a:buFontTx/>
                    <a:buNone/>
                  </a:pPr>
                  <a:r>
                    <a:rPr lang="en-US" altLang="en-US" sz="1400"/>
                    <a:t>5,12,19</a:t>
                  </a:r>
                </a:p>
              </p:txBody>
            </p:sp>
            <p:sp>
              <p:nvSpPr>
                <p:cNvPr id="50211" name="AutoShape 31">
                  <a:extLst>
                    <a:ext uri="{FF2B5EF4-FFF2-40B4-BE49-F238E27FC236}">
                      <a16:creationId xmlns:a16="http://schemas.microsoft.com/office/drawing/2014/main" id="{5E40EC5C-BEE0-4BEA-8E0E-4486AE590DB2}"/>
                    </a:ext>
                  </a:extLst>
                </p:cNvPr>
                <p:cNvSpPr>
                  <a:spLocks noChangeArrowheads="1"/>
                </p:cNvSpPr>
                <p:nvPr/>
              </p:nvSpPr>
              <p:spPr bwMode="auto">
                <a:xfrm rot="5400000">
                  <a:off x="6825" y="7575"/>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6</a:t>
                  </a:r>
                </a:p>
                <a:p>
                  <a:pPr eaLnBrk="1" hangingPunct="1">
                    <a:spcBef>
                      <a:spcPct val="0"/>
                    </a:spcBef>
                    <a:buFontTx/>
                    <a:buNone/>
                  </a:pPr>
                  <a:r>
                    <a:rPr lang="en-US" altLang="en-US" sz="1400"/>
                    <a:t>6,13,20</a:t>
                  </a:r>
                </a:p>
              </p:txBody>
            </p:sp>
            <p:sp>
              <p:nvSpPr>
                <p:cNvPr id="50212" name="AutoShape 32">
                  <a:extLst>
                    <a:ext uri="{FF2B5EF4-FFF2-40B4-BE49-F238E27FC236}">
                      <a16:creationId xmlns:a16="http://schemas.microsoft.com/office/drawing/2014/main" id="{B80A9E61-3ECB-408D-89F6-ED40B868F251}"/>
                    </a:ext>
                  </a:extLst>
                </p:cNvPr>
                <p:cNvSpPr>
                  <a:spLocks noChangeArrowheads="1"/>
                </p:cNvSpPr>
                <p:nvPr/>
              </p:nvSpPr>
              <p:spPr bwMode="auto">
                <a:xfrm rot="5400000">
                  <a:off x="3600" y="7560"/>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1</a:t>
                  </a:r>
                </a:p>
                <a:p>
                  <a:pPr eaLnBrk="1" hangingPunct="1">
                    <a:spcBef>
                      <a:spcPct val="0"/>
                    </a:spcBef>
                    <a:buFontTx/>
                    <a:buNone/>
                  </a:pPr>
                  <a:r>
                    <a:rPr lang="en-US" altLang="en-US" sz="1400"/>
                    <a:t>1,8,15</a:t>
                  </a:r>
                </a:p>
              </p:txBody>
            </p:sp>
            <p:sp>
              <p:nvSpPr>
                <p:cNvPr id="50213" name="AutoShape 33">
                  <a:extLst>
                    <a:ext uri="{FF2B5EF4-FFF2-40B4-BE49-F238E27FC236}">
                      <a16:creationId xmlns:a16="http://schemas.microsoft.com/office/drawing/2014/main" id="{F3C90A33-FB81-44AA-A483-311D0E269A24}"/>
                    </a:ext>
                  </a:extLst>
                </p:cNvPr>
                <p:cNvSpPr>
                  <a:spLocks noChangeArrowheads="1"/>
                </p:cNvSpPr>
                <p:nvPr/>
              </p:nvSpPr>
              <p:spPr bwMode="auto">
                <a:xfrm rot="5400000">
                  <a:off x="4140" y="8505"/>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3</a:t>
                  </a:r>
                </a:p>
                <a:p>
                  <a:pPr eaLnBrk="1" hangingPunct="1">
                    <a:spcBef>
                      <a:spcPct val="0"/>
                    </a:spcBef>
                    <a:buFontTx/>
                    <a:buNone/>
                  </a:pPr>
                  <a:r>
                    <a:rPr lang="en-US" altLang="en-US" sz="1400"/>
                    <a:t>3,10,17</a:t>
                  </a:r>
                </a:p>
              </p:txBody>
            </p:sp>
            <p:sp>
              <p:nvSpPr>
                <p:cNvPr id="50214" name="AutoShape 34">
                  <a:extLst>
                    <a:ext uri="{FF2B5EF4-FFF2-40B4-BE49-F238E27FC236}">
                      <a16:creationId xmlns:a16="http://schemas.microsoft.com/office/drawing/2014/main" id="{2C238739-F548-494A-BD73-81305184FE9C}"/>
                    </a:ext>
                  </a:extLst>
                </p:cNvPr>
                <p:cNvSpPr>
                  <a:spLocks noChangeArrowheads="1"/>
                </p:cNvSpPr>
                <p:nvPr/>
              </p:nvSpPr>
              <p:spPr bwMode="auto">
                <a:xfrm rot="5400000">
                  <a:off x="5745" y="7560"/>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2</a:t>
                  </a:r>
                </a:p>
                <a:p>
                  <a:pPr eaLnBrk="1" hangingPunct="1">
                    <a:spcBef>
                      <a:spcPct val="0"/>
                    </a:spcBef>
                    <a:buFontTx/>
                    <a:buNone/>
                  </a:pPr>
                  <a:r>
                    <a:rPr lang="en-US" altLang="en-US" sz="1400"/>
                    <a:t>2,9,16</a:t>
                  </a:r>
                </a:p>
              </p:txBody>
            </p:sp>
            <p:sp>
              <p:nvSpPr>
                <p:cNvPr id="50215" name="AutoShape 35">
                  <a:extLst>
                    <a:ext uri="{FF2B5EF4-FFF2-40B4-BE49-F238E27FC236}">
                      <a16:creationId xmlns:a16="http://schemas.microsoft.com/office/drawing/2014/main" id="{9495BCB2-42F7-4954-8045-8FB10A0A8962}"/>
                    </a:ext>
                  </a:extLst>
                </p:cNvPr>
                <p:cNvSpPr>
                  <a:spLocks noChangeArrowheads="1"/>
                </p:cNvSpPr>
                <p:nvPr/>
              </p:nvSpPr>
              <p:spPr bwMode="auto">
                <a:xfrm rot="5400000">
                  <a:off x="5205" y="8505"/>
                  <a:ext cx="1260" cy="1080"/>
                </a:xfrm>
                <a:prstGeom prst="hexagon">
                  <a:avLst>
                    <a:gd name="adj" fmla="val 29167"/>
                    <a:gd name="vf" fmla="val 115470"/>
                  </a:avLst>
                </a:prstGeom>
                <a:solidFill>
                  <a:srgbClr val="FFCC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7</a:t>
                  </a:r>
                </a:p>
                <a:p>
                  <a:pPr eaLnBrk="1" hangingPunct="1">
                    <a:spcBef>
                      <a:spcPct val="0"/>
                    </a:spcBef>
                    <a:buFontTx/>
                    <a:buNone/>
                  </a:pPr>
                  <a:r>
                    <a:rPr lang="en-US" altLang="en-US" sz="1400"/>
                    <a:t>7,14,21</a:t>
                  </a:r>
                </a:p>
              </p:txBody>
            </p:sp>
          </p:grpSp>
          <p:grpSp>
            <p:nvGrpSpPr>
              <p:cNvPr id="50201" name="Group 36">
                <a:extLst>
                  <a:ext uri="{FF2B5EF4-FFF2-40B4-BE49-F238E27FC236}">
                    <a16:creationId xmlns:a16="http://schemas.microsoft.com/office/drawing/2014/main" id="{6303A943-9097-48B4-BD1D-002BCCB9DA84}"/>
                  </a:ext>
                </a:extLst>
              </p:cNvPr>
              <p:cNvGrpSpPr>
                <a:grpSpLocks/>
              </p:cNvGrpSpPr>
              <p:nvPr/>
            </p:nvGrpSpPr>
            <p:grpSpPr bwMode="auto">
              <a:xfrm>
                <a:off x="5910" y="4470"/>
                <a:ext cx="4305" cy="2220"/>
                <a:chOff x="3690" y="7470"/>
                <a:chExt cx="4305" cy="2220"/>
              </a:xfrm>
            </p:grpSpPr>
            <p:sp>
              <p:nvSpPr>
                <p:cNvPr id="50202" name="AutoShape 37">
                  <a:extLst>
                    <a:ext uri="{FF2B5EF4-FFF2-40B4-BE49-F238E27FC236}">
                      <a16:creationId xmlns:a16="http://schemas.microsoft.com/office/drawing/2014/main" id="{7F528608-8F0B-4001-8CA6-AF6298D18A93}"/>
                    </a:ext>
                  </a:extLst>
                </p:cNvPr>
                <p:cNvSpPr>
                  <a:spLocks noChangeArrowheads="1"/>
                </p:cNvSpPr>
                <p:nvPr/>
              </p:nvSpPr>
              <p:spPr bwMode="auto">
                <a:xfrm rot="5400000">
                  <a:off x="6270" y="8520"/>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4</a:t>
                  </a:r>
                </a:p>
                <a:p>
                  <a:pPr eaLnBrk="1" hangingPunct="1">
                    <a:spcBef>
                      <a:spcPct val="0"/>
                    </a:spcBef>
                    <a:buFontTx/>
                    <a:buNone/>
                  </a:pPr>
                  <a:r>
                    <a:rPr lang="en-US" altLang="en-US" sz="1400"/>
                    <a:t>4,11,18</a:t>
                  </a:r>
                </a:p>
              </p:txBody>
            </p:sp>
            <p:sp>
              <p:nvSpPr>
                <p:cNvPr id="50203" name="AutoShape 38">
                  <a:extLst>
                    <a:ext uri="{FF2B5EF4-FFF2-40B4-BE49-F238E27FC236}">
                      <a16:creationId xmlns:a16="http://schemas.microsoft.com/office/drawing/2014/main" id="{FF86ED43-1AEC-4CFE-8964-F1679511DB40}"/>
                    </a:ext>
                  </a:extLst>
                </p:cNvPr>
                <p:cNvSpPr>
                  <a:spLocks noChangeArrowheads="1"/>
                </p:cNvSpPr>
                <p:nvPr/>
              </p:nvSpPr>
              <p:spPr bwMode="auto">
                <a:xfrm rot="5400000">
                  <a:off x="4680" y="7560"/>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5</a:t>
                  </a:r>
                </a:p>
                <a:p>
                  <a:pPr eaLnBrk="1" hangingPunct="1">
                    <a:spcBef>
                      <a:spcPct val="0"/>
                    </a:spcBef>
                    <a:buFontTx/>
                    <a:buNone/>
                  </a:pPr>
                  <a:r>
                    <a:rPr lang="en-US" altLang="en-US" sz="1400"/>
                    <a:t>5,12,19</a:t>
                  </a:r>
                </a:p>
              </p:txBody>
            </p:sp>
            <p:sp>
              <p:nvSpPr>
                <p:cNvPr id="50204" name="AutoShape 39">
                  <a:extLst>
                    <a:ext uri="{FF2B5EF4-FFF2-40B4-BE49-F238E27FC236}">
                      <a16:creationId xmlns:a16="http://schemas.microsoft.com/office/drawing/2014/main" id="{DFAC4F7A-186B-4C9B-90AA-222DE698B19F}"/>
                    </a:ext>
                  </a:extLst>
                </p:cNvPr>
                <p:cNvSpPr>
                  <a:spLocks noChangeArrowheads="1"/>
                </p:cNvSpPr>
                <p:nvPr/>
              </p:nvSpPr>
              <p:spPr bwMode="auto">
                <a:xfrm rot="5400000">
                  <a:off x="6825" y="7575"/>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6</a:t>
                  </a:r>
                </a:p>
                <a:p>
                  <a:pPr eaLnBrk="1" hangingPunct="1">
                    <a:spcBef>
                      <a:spcPct val="0"/>
                    </a:spcBef>
                    <a:buFontTx/>
                    <a:buNone/>
                  </a:pPr>
                  <a:r>
                    <a:rPr lang="en-US" altLang="en-US" sz="1400"/>
                    <a:t>6,13,20</a:t>
                  </a:r>
                </a:p>
              </p:txBody>
            </p:sp>
            <p:sp>
              <p:nvSpPr>
                <p:cNvPr id="50205" name="AutoShape 40">
                  <a:extLst>
                    <a:ext uri="{FF2B5EF4-FFF2-40B4-BE49-F238E27FC236}">
                      <a16:creationId xmlns:a16="http://schemas.microsoft.com/office/drawing/2014/main" id="{7AB6F4C4-C62E-4052-9111-E63579F86BCE}"/>
                    </a:ext>
                  </a:extLst>
                </p:cNvPr>
                <p:cNvSpPr>
                  <a:spLocks noChangeArrowheads="1"/>
                </p:cNvSpPr>
                <p:nvPr/>
              </p:nvSpPr>
              <p:spPr bwMode="auto">
                <a:xfrm rot="5400000">
                  <a:off x="3600" y="7560"/>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1</a:t>
                  </a:r>
                </a:p>
                <a:p>
                  <a:pPr eaLnBrk="1" hangingPunct="1">
                    <a:spcBef>
                      <a:spcPct val="0"/>
                    </a:spcBef>
                    <a:buFontTx/>
                    <a:buNone/>
                  </a:pPr>
                  <a:r>
                    <a:rPr lang="en-US" altLang="en-US" sz="1400"/>
                    <a:t>1,8,15</a:t>
                  </a:r>
                </a:p>
              </p:txBody>
            </p:sp>
            <p:sp>
              <p:nvSpPr>
                <p:cNvPr id="50206" name="AutoShape 41">
                  <a:extLst>
                    <a:ext uri="{FF2B5EF4-FFF2-40B4-BE49-F238E27FC236}">
                      <a16:creationId xmlns:a16="http://schemas.microsoft.com/office/drawing/2014/main" id="{760D933E-C35D-4205-BAD0-0A873A88DA89}"/>
                    </a:ext>
                  </a:extLst>
                </p:cNvPr>
                <p:cNvSpPr>
                  <a:spLocks noChangeArrowheads="1"/>
                </p:cNvSpPr>
                <p:nvPr/>
              </p:nvSpPr>
              <p:spPr bwMode="auto">
                <a:xfrm rot="5400000">
                  <a:off x="4140" y="8505"/>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3</a:t>
                  </a:r>
                </a:p>
                <a:p>
                  <a:pPr eaLnBrk="1" hangingPunct="1">
                    <a:spcBef>
                      <a:spcPct val="0"/>
                    </a:spcBef>
                    <a:buFontTx/>
                    <a:buNone/>
                  </a:pPr>
                  <a:r>
                    <a:rPr lang="en-US" altLang="en-US" sz="1400"/>
                    <a:t>3,10,17</a:t>
                  </a:r>
                </a:p>
              </p:txBody>
            </p:sp>
            <p:sp>
              <p:nvSpPr>
                <p:cNvPr id="50207" name="AutoShape 42">
                  <a:extLst>
                    <a:ext uri="{FF2B5EF4-FFF2-40B4-BE49-F238E27FC236}">
                      <a16:creationId xmlns:a16="http://schemas.microsoft.com/office/drawing/2014/main" id="{A6BB4A86-A5F4-42C6-AAA5-4AE8A77C93A8}"/>
                    </a:ext>
                  </a:extLst>
                </p:cNvPr>
                <p:cNvSpPr>
                  <a:spLocks noChangeArrowheads="1"/>
                </p:cNvSpPr>
                <p:nvPr/>
              </p:nvSpPr>
              <p:spPr bwMode="auto">
                <a:xfrm rot="5400000">
                  <a:off x="5745" y="7560"/>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2</a:t>
                  </a:r>
                </a:p>
                <a:p>
                  <a:pPr eaLnBrk="1" hangingPunct="1">
                    <a:spcBef>
                      <a:spcPct val="0"/>
                    </a:spcBef>
                    <a:buFontTx/>
                    <a:buNone/>
                  </a:pPr>
                  <a:r>
                    <a:rPr lang="en-US" altLang="en-US" sz="1400"/>
                    <a:t>2,9,16</a:t>
                  </a:r>
                </a:p>
              </p:txBody>
            </p:sp>
            <p:sp>
              <p:nvSpPr>
                <p:cNvPr id="50208" name="AutoShape 43">
                  <a:extLst>
                    <a:ext uri="{FF2B5EF4-FFF2-40B4-BE49-F238E27FC236}">
                      <a16:creationId xmlns:a16="http://schemas.microsoft.com/office/drawing/2014/main" id="{2D6BDA14-322C-4AF9-BEBC-10D46E6BA018}"/>
                    </a:ext>
                  </a:extLst>
                </p:cNvPr>
                <p:cNvSpPr>
                  <a:spLocks noChangeArrowheads="1"/>
                </p:cNvSpPr>
                <p:nvPr/>
              </p:nvSpPr>
              <p:spPr bwMode="auto">
                <a:xfrm rot="5400000">
                  <a:off x="5205" y="8505"/>
                  <a:ext cx="1260" cy="1080"/>
                </a:xfrm>
                <a:prstGeom prst="hexagon">
                  <a:avLst>
                    <a:gd name="adj" fmla="val 29167"/>
                    <a:gd name="vf" fmla="val 115470"/>
                  </a:avLst>
                </a:prstGeom>
                <a:solidFill>
                  <a:srgbClr val="CC99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   </a:t>
                  </a:r>
                  <a:r>
                    <a:rPr lang="en-US" altLang="en-US" sz="1400" b="1">
                      <a:solidFill>
                        <a:srgbClr val="0000FF"/>
                      </a:solidFill>
                    </a:rPr>
                    <a:t>7</a:t>
                  </a:r>
                </a:p>
                <a:p>
                  <a:pPr eaLnBrk="1" hangingPunct="1">
                    <a:spcBef>
                      <a:spcPct val="0"/>
                    </a:spcBef>
                    <a:buFontTx/>
                    <a:buNone/>
                  </a:pPr>
                  <a:r>
                    <a:rPr lang="en-US" altLang="en-US" sz="1400"/>
                    <a:t>7,14,21</a:t>
                  </a:r>
                </a:p>
              </p:txBody>
            </p:sp>
          </p:grpSp>
        </p:grpSp>
        <p:sp>
          <p:nvSpPr>
            <p:cNvPr id="50187" name="Line 44">
              <a:extLst>
                <a:ext uri="{FF2B5EF4-FFF2-40B4-BE49-F238E27FC236}">
                  <a16:creationId xmlns:a16="http://schemas.microsoft.com/office/drawing/2014/main" id="{3E3254D5-2C14-47FD-B74C-E5A6E0F34A17}"/>
                </a:ext>
              </a:extLst>
            </p:cNvPr>
            <p:cNvSpPr>
              <a:spLocks noChangeShapeType="1"/>
            </p:cNvSpPr>
            <p:nvPr/>
          </p:nvSpPr>
          <p:spPr bwMode="auto">
            <a:xfrm rot="21420000" flipV="1">
              <a:off x="2700" y="4730"/>
              <a:ext cx="3765" cy="8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8" name="Line 45">
              <a:extLst>
                <a:ext uri="{FF2B5EF4-FFF2-40B4-BE49-F238E27FC236}">
                  <a16:creationId xmlns:a16="http://schemas.microsoft.com/office/drawing/2014/main" id="{5C6565F6-D2D7-46A7-94C9-8DF17CD83890}"/>
                </a:ext>
              </a:extLst>
            </p:cNvPr>
            <p:cNvSpPr>
              <a:spLocks noChangeShapeType="1"/>
            </p:cNvSpPr>
            <p:nvPr/>
          </p:nvSpPr>
          <p:spPr bwMode="auto">
            <a:xfrm>
              <a:off x="2700" y="5675"/>
              <a:ext cx="378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9" name="Line 46">
              <a:extLst>
                <a:ext uri="{FF2B5EF4-FFF2-40B4-BE49-F238E27FC236}">
                  <a16:creationId xmlns:a16="http://schemas.microsoft.com/office/drawing/2014/main" id="{8C0EE6DC-A3AF-4747-BFB1-5CE46899A6E5}"/>
                </a:ext>
              </a:extLst>
            </p:cNvPr>
            <p:cNvSpPr>
              <a:spLocks noChangeShapeType="1"/>
            </p:cNvSpPr>
            <p:nvPr/>
          </p:nvSpPr>
          <p:spPr bwMode="auto">
            <a:xfrm>
              <a:off x="6450" y="4655"/>
              <a:ext cx="0" cy="10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0" name="Line 47">
              <a:extLst>
                <a:ext uri="{FF2B5EF4-FFF2-40B4-BE49-F238E27FC236}">
                  <a16:creationId xmlns:a16="http://schemas.microsoft.com/office/drawing/2014/main" id="{AD942EFE-A1B4-4ED4-8040-E7D96F0AA07C}"/>
                </a:ext>
              </a:extLst>
            </p:cNvPr>
            <p:cNvSpPr>
              <a:spLocks noChangeShapeType="1"/>
            </p:cNvSpPr>
            <p:nvPr/>
          </p:nvSpPr>
          <p:spPr bwMode="auto">
            <a:xfrm flipV="1">
              <a:off x="5760" y="3800"/>
              <a:ext cx="1080" cy="10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1" name="Text Box 48">
              <a:extLst>
                <a:ext uri="{FF2B5EF4-FFF2-40B4-BE49-F238E27FC236}">
                  <a16:creationId xmlns:a16="http://schemas.microsoft.com/office/drawing/2014/main" id="{A19BBC29-99EE-4C94-9956-53D4691B6D40}"/>
                </a:ext>
              </a:extLst>
            </p:cNvPr>
            <p:cNvSpPr txBox="1">
              <a:spLocks noChangeArrowheads="1"/>
            </p:cNvSpPr>
            <p:nvPr/>
          </p:nvSpPr>
          <p:spPr bwMode="auto">
            <a:xfrm>
              <a:off x="6660" y="3515"/>
              <a:ext cx="720" cy="54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≈8R</a:t>
              </a:r>
            </a:p>
          </p:txBody>
        </p:sp>
        <p:sp>
          <p:nvSpPr>
            <p:cNvPr id="50192" name="Line 49">
              <a:extLst>
                <a:ext uri="{FF2B5EF4-FFF2-40B4-BE49-F238E27FC236}">
                  <a16:creationId xmlns:a16="http://schemas.microsoft.com/office/drawing/2014/main" id="{92159F7D-8D34-4FEF-B3DA-127CF99E091B}"/>
                </a:ext>
              </a:extLst>
            </p:cNvPr>
            <p:cNvSpPr>
              <a:spLocks noChangeShapeType="1"/>
            </p:cNvSpPr>
            <p:nvPr/>
          </p:nvSpPr>
          <p:spPr bwMode="auto">
            <a:xfrm flipV="1">
              <a:off x="6480" y="3695"/>
              <a:ext cx="108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3" name="Text Box 50">
              <a:extLst>
                <a:ext uri="{FF2B5EF4-FFF2-40B4-BE49-F238E27FC236}">
                  <a16:creationId xmlns:a16="http://schemas.microsoft.com/office/drawing/2014/main" id="{8F7B5DB7-81BE-4DB3-BF07-5AB750043BDB}"/>
                </a:ext>
              </a:extLst>
            </p:cNvPr>
            <p:cNvSpPr txBox="1">
              <a:spLocks noChangeArrowheads="1"/>
            </p:cNvSpPr>
            <p:nvPr/>
          </p:nvSpPr>
          <p:spPr bwMode="auto">
            <a:xfrm>
              <a:off x="7455" y="3440"/>
              <a:ext cx="900" cy="54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1.5R</a:t>
              </a:r>
            </a:p>
          </p:txBody>
        </p:sp>
        <p:sp>
          <p:nvSpPr>
            <p:cNvPr id="50194" name="Line 51">
              <a:extLst>
                <a:ext uri="{FF2B5EF4-FFF2-40B4-BE49-F238E27FC236}">
                  <a16:creationId xmlns:a16="http://schemas.microsoft.com/office/drawing/2014/main" id="{69C5999B-DED0-4780-AC46-645E192F85E4}"/>
                </a:ext>
              </a:extLst>
            </p:cNvPr>
            <p:cNvSpPr>
              <a:spLocks noChangeShapeType="1"/>
            </p:cNvSpPr>
            <p:nvPr/>
          </p:nvSpPr>
          <p:spPr bwMode="auto">
            <a:xfrm>
              <a:off x="4320" y="5675"/>
              <a:ext cx="540" cy="19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5" name="Text Box 52">
              <a:extLst>
                <a:ext uri="{FF2B5EF4-FFF2-40B4-BE49-F238E27FC236}">
                  <a16:creationId xmlns:a16="http://schemas.microsoft.com/office/drawing/2014/main" id="{FA3F53D1-5B43-4991-8790-F5039D6F2BB1}"/>
                </a:ext>
              </a:extLst>
            </p:cNvPr>
            <p:cNvSpPr txBox="1">
              <a:spLocks noChangeArrowheads="1"/>
            </p:cNvSpPr>
            <p:nvPr/>
          </p:nvSpPr>
          <p:spPr bwMode="auto">
            <a:xfrm>
              <a:off x="4785" y="7475"/>
              <a:ext cx="900" cy="36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t>≈8.1R</a:t>
              </a:r>
            </a:p>
          </p:txBody>
        </p:sp>
        <p:sp>
          <p:nvSpPr>
            <p:cNvPr id="50196" name="Line 53">
              <a:extLst>
                <a:ext uri="{FF2B5EF4-FFF2-40B4-BE49-F238E27FC236}">
                  <a16:creationId xmlns:a16="http://schemas.microsoft.com/office/drawing/2014/main" id="{BF165BBE-E4DE-4B09-89ED-3C8150A082EC}"/>
                </a:ext>
              </a:extLst>
            </p:cNvPr>
            <p:cNvSpPr>
              <a:spLocks noChangeShapeType="1"/>
            </p:cNvSpPr>
            <p:nvPr/>
          </p:nvSpPr>
          <p:spPr bwMode="auto">
            <a:xfrm rot="120000">
              <a:off x="2700" y="5745"/>
              <a:ext cx="3780" cy="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7" name="Line 54">
              <a:extLst>
                <a:ext uri="{FF2B5EF4-FFF2-40B4-BE49-F238E27FC236}">
                  <a16:creationId xmlns:a16="http://schemas.microsoft.com/office/drawing/2014/main" id="{2D819033-3036-45C6-8765-585262E04FE9}"/>
                </a:ext>
              </a:extLst>
            </p:cNvPr>
            <p:cNvSpPr>
              <a:spLocks noChangeShapeType="1"/>
            </p:cNvSpPr>
            <p:nvPr/>
          </p:nvSpPr>
          <p:spPr bwMode="auto">
            <a:xfrm>
              <a:off x="6450" y="5668"/>
              <a:ext cx="0" cy="102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 name="Rectangle 1"/>
          <p:cNvSpPr/>
          <p:nvPr/>
        </p:nvSpPr>
        <p:spPr>
          <a:xfrm>
            <a:off x="8153400" y="4572000"/>
            <a:ext cx="3908442" cy="338554"/>
          </a:xfrm>
          <a:prstGeom prst="rect">
            <a:avLst/>
          </a:prstGeom>
        </p:spPr>
        <p:txBody>
          <a:bodyPr wrap="none">
            <a:spAutoFit/>
          </a:bodyPr>
          <a:lstStyle/>
          <a:p>
            <a:r>
              <a:rPr lang="en-US" altLang="en-US" sz="1600" dirty="0"/>
              <a:t>Root of 3+Root of 3+Root of 3+Root of 3%2</a:t>
            </a:r>
            <a:endParaRPr lang="en-US" altLang="en-US" sz="1600"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BB041BB0-03D5-4967-8BCD-3701EBB56B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615932B-4DA9-4D35-A057-7A59C1005A43}" type="slidenum">
              <a:rPr lang="en-US" altLang="en-US" sz="1400"/>
              <a:pPr>
                <a:spcBef>
                  <a:spcPct val="0"/>
                </a:spcBef>
                <a:buFontTx/>
                <a:buNone/>
              </a:pPr>
              <a:t>48</a:t>
            </a:fld>
            <a:endParaRPr lang="en-US" altLang="en-US" sz="1400"/>
          </a:p>
        </p:txBody>
      </p:sp>
      <p:sp>
        <p:nvSpPr>
          <p:cNvPr id="52227" name="Rectangle 4">
            <a:extLst>
              <a:ext uri="{FF2B5EF4-FFF2-40B4-BE49-F238E27FC236}">
                <a16:creationId xmlns:a16="http://schemas.microsoft.com/office/drawing/2014/main" id="{F429CC82-01AC-4E4C-9682-5BCBDA741C5F}"/>
              </a:ext>
            </a:extLst>
          </p:cNvPr>
          <p:cNvSpPr>
            <a:spLocks noChangeArrowheads="1"/>
          </p:cNvSpPr>
          <p:nvPr/>
        </p:nvSpPr>
        <p:spPr bwMode="auto">
          <a:xfrm>
            <a:off x="4343400" y="38100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pt-BR" altLang="en-US" sz="2400">
                <a:solidFill>
                  <a:srgbClr val="000000"/>
                </a:solidFill>
                <a:latin typeface="Verdana" panose="020B0604030504040204" pitchFamily="34" charset="0"/>
              </a:rPr>
              <a:t>d = 2 * a</a:t>
            </a:r>
            <a:r>
              <a:rPr lang="pt-BR" altLang="en-US" sz="2400"/>
              <a:t/>
            </a:r>
            <a:br>
              <a:rPr lang="pt-BR" altLang="en-US" sz="2400"/>
            </a:br>
            <a:r>
              <a:rPr lang="pt-BR" altLang="en-US" sz="2400">
                <a:solidFill>
                  <a:srgbClr val="000000"/>
                </a:solidFill>
                <a:latin typeface="Verdana" panose="020B0604030504040204" pitchFamily="34" charset="0"/>
              </a:rPr>
              <a:t>d</a:t>
            </a:r>
            <a:r>
              <a:rPr lang="pt-BR" altLang="en-US" sz="2400" baseline="-25000">
                <a:solidFill>
                  <a:srgbClr val="000000"/>
                </a:solidFill>
                <a:latin typeface="Verdana" panose="020B0604030504040204" pitchFamily="34" charset="0"/>
              </a:rPr>
              <a:t>2</a:t>
            </a:r>
            <a:r>
              <a:rPr lang="pt-BR" altLang="en-US" sz="2400">
                <a:solidFill>
                  <a:srgbClr val="000000"/>
                </a:solidFill>
                <a:latin typeface="Verdana" panose="020B0604030504040204" pitchFamily="34" charset="0"/>
              </a:rPr>
              <a:t> = √3 * a</a:t>
            </a:r>
          </a:p>
          <a:p>
            <a:pPr>
              <a:spcBef>
                <a:spcPct val="0"/>
              </a:spcBef>
              <a:buFontTx/>
              <a:buNone/>
            </a:pPr>
            <a:r>
              <a:rPr lang="pt-BR" altLang="en-US" sz="2400">
                <a:solidFill>
                  <a:srgbClr val="000000"/>
                </a:solidFill>
                <a:latin typeface="Verdana" panose="020B0604030504040204" pitchFamily="34" charset="0"/>
              </a:rPr>
              <a:t>Where a is radius</a:t>
            </a:r>
            <a:endParaRPr lang="en-US" altLang="en-US" sz="2400"/>
          </a:p>
        </p:txBody>
      </p:sp>
      <p:pic>
        <p:nvPicPr>
          <p:cNvPr id="52228" name="Picture 5">
            <a:extLst>
              <a:ext uri="{FF2B5EF4-FFF2-40B4-BE49-F238E27FC236}">
                <a16:creationId xmlns:a16="http://schemas.microsoft.com/office/drawing/2014/main" id="{647AB8CD-3D4E-4858-9DCE-D18780356D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1" y="762000"/>
            <a:ext cx="2771775"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BFBFB5B-8CC0-45EF-A233-8DB625D51000}"/>
                  </a:ext>
                </a:extLst>
              </p14:cNvPr>
              <p14:cNvContentPartPr/>
              <p14:nvPr/>
            </p14:nvContentPartPr>
            <p14:xfrm>
              <a:off x="5509200" y="1029960"/>
              <a:ext cx="1089360" cy="3887640"/>
            </p14:xfrm>
          </p:contentPart>
        </mc:Choice>
        <mc:Fallback xmlns="">
          <p:pic>
            <p:nvPicPr>
              <p:cNvPr id="2" name="Ink 1">
                <a:extLst>
                  <a:ext uri="{FF2B5EF4-FFF2-40B4-BE49-F238E27FC236}">
                    <a16:creationId xmlns:a16="http://schemas.microsoft.com/office/drawing/2014/main" id="{FBFBFB5B-8CC0-45EF-A233-8DB625D51000}"/>
                  </a:ext>
                </a:extLst>
              </p:cNvPr>
              <p:cNvPicPr/>
              <p:nvPr/>
            </p:nvPicPr>
            <p:blipFill>
              <a:blip r:embed="rId4"/>
              <a:stretch>
                <a:fillRect/>
              </a:stretch>
            </p:blipFill>
            <p:spPr>
              <a:xfrm>
                <a:off x="3975840" y="1020600"/>
                <a:ext cx="1108080" cy="3906360"/>
              </a:xfrm>
              <a:prstGeom prst="rect">
                <a:avLst/>
              </a:prstGeom>
            </p:spPr>
          </p:pic>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Limited Trunk Traffic</a:t>
            </a:r>
            <a:endParaRPr lang="en-US" dirty="0"/>
          </a:p>
        </p:txBody>
      </p:sp>
      <p:pic>
        <p:nvPicPr>
          <p:cNvPr id="4" name="Picture 3"/>
          <p:cNvPicPr>
            <a:picLocks noChangeAspect="1"/>
          </p:cNvPicPr>
          <p:nvPr/>
        </p:nvPicPr>
        <p:blipFill>
          <a:blip r:embed="rId2"/>
          <a:stretch>
            <a:fillRect/>
          </a:stretch>
        </p:blipFill>
        <p:spPr>
          <a:xfrm>
            <a:off x="1631058" y="1539089"/>
            <a:ext cx="9598479" cy="4520817"/>
          </a:xfrm>
          <a:prstGeom prst="rect">
            <a:avLst/>
          </a:prstGeom>
        </p:spPr>
      </p:pic>
    </p:spTree>
    <p:extLst>
      <p:ext uri="{BB962C8B-B14F-4D97-AF65-F5344CB8AC3E}">
        <p14:creationId xmlns:p14="http://schemas.microsoft.com/office/powerpoint/2010/main" val="1088611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Closed Loop Power Control</a:t>
            </a:r>
          </a:p>
        </p:txBody>
      </p:sp>
      <p:sp>
        <p:nvSpPr>
          <p:cNvPr id="3" name="Content Placeholder 2"/>
          <p:cNvSpPr>
            <a:spLocks noGrp="1"/>
          </p:cNvSpPr>
          <p:nvPr>
            <p:ph idx="1"/>
          </p:nvPr>
        </p:nvSpPr>
        <p:spPr>
          <a:xfrm>
            <a:off x="914400" y="1981200"/>
            <a:ext cx="10515600" cy="4648200"/>
          </a:xfrm>
        </p:spPr>
        <p:txBody>
          <a:bodyPr/>
          <a:lstStyle/>
          <a:p>
            <a:r>
              <a:rPr lang="en-US" sz="2200" dirty="0"/>
              <a:t>In the </a:t>
            </a:r>
            <a:r>
              <a:rPr lang="en-US" sz="2200" b="1" dirty="0"/>
              <a:t>Closed Loop Power Control</a:t>
            </a:r>
            <a:r>
              <a:rPr lang="en-US" sz="2200" dirty="0"/>
              <a:t>, feedback is used for adjusting the transmit power level. </a:t>
            </a:r>
            <a:endParaRPr lang="en-US" sz="2200" dirty="0" smtClean="0"/>
          </a:p>
          <a:p>
            <a:r>
              <a:rPr lang="en-US" sz="2200" dirty="0" smtClean="0"/>
              <a:t>Let </a:t>
            </a:r>
            <a:r>
              <a:rPr lang="en-US" sz="2200" dirty="0"/>
              <a:t>us see how this is done in the forward link. </a:t>
            </a:r>
            <a:endParaRPr lang="en-US" sz="2200" dirty="0" smtClean="0"/>
          </a:p>
          <a:p>
            <a:pPr lvl="1"/>
            <a:r>
              <a:rPr lang="en-US" sz="2200" dirty="0" smtClean="0"/>
              <a:t>BS </a:t>
            </a:r>
            <a:r>
              <a:rPr lang="en-US" sz="2200" dirty="0"/>
              <a:t>receives the mobile signal. </a:t>
            </a:r>
            <a:endParaRPr lang="en-US" sz="2200" dirty="0" smtClean="0"/>
          </a:p>
          <a:p>
            <a:pPr lvl="1"/>
            <a:r>
              <a:rPr lang="en-US" sz="2200" dirty="0" smtClean="0"/>
              <a:t>Based </a:t>
            </a:r>
            <a:r>
              <a:rPr lang="en-US" sz="2200" dirty="0"/>
              <a:t>on this received power level as well as other parameters such as SNR and BER, Base station determines what is the optimum power level mobile need to transmit to achieve effective communication link performance. </a:t>
            </a:r>
            <a:endParaRPr lang="en-US" sz="2200" dirty="0" smtClean="0"/>
          </a:p>
          <a:p>
            <a:pPr lvl="1"/>
            <a:r>
              <a:rPr lang="en-US" sz="2200" dirty="0" smtClean="0"/>
              <a:t>This </a:t>
            </a:r>
            <a:r>
              <a:rPr lang="en-US" sz="2200" dirty="0"/>
              <a:t>estimated power level is communicated to the mobile by the BS over control channel. </a:t>
            </a:r>
            <a:endParaRPr lang="en-US" sz="2200" dirty="0" smtClean="0"/>
          </a:p>
          <a:p>
            <a:pPr lvl="1"/>
            <a:r>
              <a:rPr lang="en-US" sz="2200" dirty="0" smtClean="0"/>
              <a:t>Mobile </a:t>
            </a:r>
            <a:r>
              <a:rPr lang="en-US" sz="2200" dirty="0"/>
              <a:t>adjusts the power level accordingly using the feedback provided by the BS</a:t>
            </a:r>
            <a:r>
              <a:rPr lang="en-US" sz="2200" dirty="0" smtClean="0"/>
              <a:t>.</a:t>
            </a:r>
          </a:p>
          <a:p>
            <a:r>
              <a:rPr lang="en-US" sz="2200" dirty="0"/>
              <a:t>Often Mobile estimates the base station power level and communicates base station to adjust its power level to achieve effective reverse link performance.</a:t>
            </a:r>
          </a:p>
        </p:txBody>
      </p:sp>
    </p:spTree>
    <p:extLst>
      <p:ext uri="{BB962C8B-B14F-4D97-AF65-F5344CB8AC3E}">
        <p14:creationId xmlns:p14="http://schemas.microsoft.com/office/powerpoint/2010/main" val="34396617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Limited Trunk Traffic</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39480" y="1174680"/>
              <a:ext cx="9867960" cy="5199840"/>
            </p14:xfrm>
          </p:contentPart>
        </mc:Choice>
        <mc:Fallback xmlns="">
          <p:pic>
            <p:nvPicPr>
              <p:cNvPr id="4" name="Ink 3"/>
              <p:cNvPicPr/>
              <p:nvPr/>
            </p:nvPicPr>
            <p:blipFill>
              <a:blip r:embed="rId3"/>
              <a:stretch>
                <a:fillRect/>
              </a:stretch>
            </p:blipFill>
            <p:spPr>
              <a:xfrm>
                <a:off x="1230120" y="1165680"/>
                <a:ext cx="9887040" cy="5218200"/>
              </a:xfrm>
              <a:prstGeom prst="rect">
                <a:avLst/>
              </a:prstGeom>
            </p:spPr>
          </p:pic>
        </mc:Fallback>
      </mc:AlternateContent>
    </p:spTree>
    <p:extLst>
      <p:ext uri="{BB962C8B-B14F-4D97-AF65-F5344CB8AC3E}">
        <p14:creationId xmlns:p14="http://schemas.microsoft.com/office/powerpoint/2010/main" val="32601121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311"/>
            <a:ext cx="10515600" cy="1325563"/>
          </a:xfrm>
        </p:spPr>
        <p:txBody>
          <a:bodyPr/>
          <a:lstStyle/>
          <a:p>
            <a:r>
              <a:rPr lang="en-US" dirty="0"/>
              <a:t>Limited Trunk Traffic</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21200" y="1098720"/>
              <a:ext cx="10135800" cy="5294880"/>
            </p14:xfrm>
          </p:contentPart>
        </mc:Choice>
        <mc:Fallback xmlns="">
          <p:pic>
            <p:nvPicPr>
              <p:cNvPr id="4" name="Ink 3"/>
              <p:cNvPicPr/>
              <p:nvPr/>
            </p:nvPicPr>
            <p:blipFill>
              <a:blip r:embed="rId3"/>
              <a:stretch>
                <a:fillRect/>
              </a:stretch>
            </p:blipFill>
            <p:spPr>
              <a:xfrm>
                <a:off x="1310400" y="1089000"/>
                <a:ext cx="10151640" cy="5312880"/>
              </a:xfrm>
              <a:prstGeom prst="rect">
                <a:avLst/>
              </a:prstGeom>
            </p:spPr>
          </p:pic>
        </mc:Fallback>
      </mc:AlternateContent>
    </p:spTree>
    <p:extLst>
      <p:ext uri="{BB962C8B-B14F-4D97-AF65-F5344CB8AC3E}">
        <p14:creationId xmlns:p14="http://schemas.microsoft.com/office/powerpoint/2010/main" val="7733554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Limited Trunk Traffic</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097720" y="1616760"/>
              <a:ext cx="8612640" cy="5050440"/>
            </p14:xfrm>
          </p:contentPart>
        </mc:Choice>
        <mc:Fallback xmlns="">
          <p:pic>
            <p:nvPicPr>
              <p:cNvPr id="4" name="Ink 3"/>
              <p:cNvPicPr/>
              <p:nvPr/>
            </p:nvPicPr>
            <p:blipFill>
              <a:blip r:embed="rId3"/>
              <a:stretch>
                <a:fillRect/>
              </a:stretch>
            </p:blipFill>
            <p:spPr>
              <a:xfrm>
                <a:off x="2087640" y="1605960"/>
                <a:ext cx="8634240" cy="5069160"/>
              </a:xfrm>
              <a:prstGeom prst="rect">
                <a:avLst/>
              </a:prstGeom>
            </p:spPr>
          </p:pic>
        </mc:Fallback>
      </mc:AlternateContent>
    </p:spTree>
    <p:extLst>
      <p:ext uri="{BB962C8B-B14F-4D97-AF65-F5344CB8AC3E}">
        <p14:creationId xmlns:p14="http://schemas.microsoft.com/office/powerpoint/2010/main" val="15937364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315"/>
            <a:ext cx="10515600" cy="1325563"/>
          </a:xfrm>
        </p:spPr>
        <p:txBody>
          <a:bodyPr/>
          <a:lstStyle/>
          <a:p>
            <a:r>
              <a:rPr lang="en-US" dirty="0"/>
              <a:t>Limited Trunk Traffic</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060640" y="1036440"/>
              <a:ext cx="8638560" cy="5425200"/>
            </p14:xfrm>
          </p:contentPart>
        </mc:Choice>
        <mc:Fallback xmlns="">
          <p:pic>
            <p:nvPicPr>
              <p:cNvPr id="4" name="Ink 3"/>
              <p:cNvPicPr/>
              <p:nvPr/>
            </p:nvPicPr>
            <p:blipFill>
              <a:blip r:embed="rId3"/>
              <a:stretch>
                <a:fillRect/>
              </a:stretch>
            </p:blipFill>
            <p:spPr>
              <a:xfrm>
                <a:off x="2052360" y="1027440"/>
                <a:ext cx="8658720" cy="5443560"/>
              </a:xfrm>
              <a:prstGeom prst="rect">
                <a:avLst/>
              </a:prstGeom>
            </p:spPr>
          </p:pic>
        </mc:Fallback>
      </mc:AlternateContent>
    </p:spTree>
    <p:extLst>
      <p:ext uri="{BB962C8B-B14F-4D97-AF65-F5344CB8AC3E}">
        <p14:creationId xmlns:p14="http://schemas.microsoft.com/office/powerpoint/2010/main" val="14117968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915"/>
            <a:ext cx="10515600" cy="1325563"/>
          </a:xfrm>
        </p:spPr>
        <p:txBody>
          <a:bodyPr/>
          <a:lstStyle/>
          <a:p>
            <a:r>
              <a:rPr lang="en-US" dirty="0"/>
              <a:t>Limited Trunk Traffic</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19840" y="868680"/>
              <a:ext cx="8569800" cy="5452560"/>
            </p14:xfrm>
          </p:contentPart>
        </mc:Choice>
        <mc:Fallback xmlns="">
          <p:pic>
            <p:nvPicPr>
              <p:cNvPr id="4" name="Ink 3"/>
              <p:cNvPicPr/>
              <p:nvPr/>
            </p:nvPicPr>
            <p:blipFill>
              <a:blip r:embed="rId3"/>
              <a:stretch>
                <a:fillRect/>
              </a:stretch>
            </p:blipFill>
            <p:spPr>
              <a:xfrm>
                <a:off x="1410840" y="857880"/>
                <a:ext cx="8590680" cy="5474880"/>
              </a:xfrm>
              <a:prstGeom prst="rect">
                <a:avLst/>
              </a:prstGeom>
            </p:spPr>
          </p:pic>
        </mc:Fallback>
      </mc:AlternateContent>
    </p:spTree>
    <p:extLst>
      <p:ext uri="{BB962C8B-B14F-4D97-AF65-F5344CB8AC3E}">
        <p14:creationId xmlns:p14="http://schemas.microsoft.com/office/powerpoint/2010/main" val="15959826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596"/>
            <a:ext cx="10515600" cy="1325563"/>
          </a:xfrm>
        </p:spPr>
        <p:txBody>
          <a:bodyPr/>
          <a:lstStyle/>
          <a:p>
            <a:r>
              <a:rPr lang="en-US" dirty="0"/>
              <a:t>Limited Trunk Traffic</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4280" y="1150200"/>
              <a:ext cx="11353680" cy="4924440"/>
            </p14:xfrm>
          </p:contentPart>
        </mc:Choice>
        <mc:Fallback xmlns="">
          <p:pic>
            <p:nvPicPr>
              <p:cNvPr id="4" name="Ink 3"/>
              <p:cNvPicPr/>
              <p:nvPr/>
            </p:nvPicPr>
            <p:blipFill>
              <a:blip r:embed="rId3"/>
              <a:stretch>
                <a:fillRect/>
              </a:stretch>
            </p:blipFill>
            <p:spPr>
              <a:xfrm>
                <a:off x="396720" y="1139400"/>
                <a:ext cx="11372400" cy="4943160"/>
              </a:xfrm>
              <a:prstGeom prst="rect">
                <a:avLst/>
              </a:prstGeom>
            </p:spPr>
          </p:pic>
        </mc:Fallback>
      </mc:AlternateContent>
    </p:spTree>
    <p:extLst>
      <p:ext uri="{BB962C8B-B14F-4D97-AF65-F5344CB8AC3E}">
        <p14:creationId xmlns:p14="http://schemas.microsoft.com/office/powerpoint/2010/main" val="29899643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21240" y="1235520"/>
              <a:ext cx="10183680" cy="5547960"/>
            </p14:xfrm>
          </p:contentPart>
        </mc:Choice>
        <mc:Fallback xmlns="">
          <p:pic>
            <p:nvPicPr>
              <p:cNvPr id="4" name="Ink 3"/>
              <p:cNvPicPr/>
              <p:nvPr/>
            </p:nvPicPr>
            <p:blipFill>
              <a:blip r:embed="rId3"/>
              <a:stretch>
                <a:fillRect/>
              </a:stretch>
            </p:blipFill>
            <p:spPr>
              <a:xfrm>
                <a:off x="1809360" y="1225080"/>
                <a:ext cx="10205280" cy="5568120"/>
              </a:xfrm>
              <a:prstGeom prst="rect">
                <a:avLst/>
              </a:prstGeom>
            </p:spPr>
          </p:pic>
        </mc:Fallback>
      </mc:AlternateContent>
    </p:spTree>
    <p:extLst>
      <p:ext uri="{BB962C8B-B14F-4D97-AF65-F5344CB8AC3E}">
        <p14:creationId xmlns:p14="http://schemas.microsoft.com/office/powerpoint/2010/main" val="3149020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Limited Trunk Traffic</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74160" y="1469160"/>
              <a:ext cx="9956520" cy="5302080"/>
            </p14:xfrm>
          </p:contentPart>
        </mc:Choice>
        <mc:Fallback xmlns="">
          <p:pic>
            <p:nvPicPr>
              <p:cNvPr id="4" name="Ink 3"/>
              <p:cNvPicPr/>
              <p:nvPr/>
            </p:nvPicPr>
            <p:blipFill>
              <a:blip r:embed="rId3"/>
              <a:stretch>
                <a:fillRect/>
              </a:stretch>
            </p:blipFill>
            <p:spPr>
              <a:xfrm>
                <a:off x="963000" y="1459080"/>
                <a:ext cx="9978120" cy="5322600"/>
              </a:xfrm>
              <a:prstGeom prst="rect">
                <a:avLst/>
              </a:prstGeom>
            </p:spPr>
          </p:pic>
        </mc:Fallback>
      </mc:AlternateContent>
    </p:spTree>
    <p:extLst>
      <p:ext uri="{BB962C8B-B14F-4D97-AF65-F5344CB8AC3E}">
        <p14:creationId xmlns:p14="http://schemas.microsoft.com/office/powerpoint/2010/main" val="38269032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83DB1E-067F-4DA9-84EF-3DB22C6443E4}"/>
              </a:ext>
            </a:extLst>
          </p:cNvPr>
          <p:cNvSpPr>
            <a:spLocks noGrp="1"/>
          </p:cNvSpPr>
          <p:nvPr>
            <p:ph type="sldNum" sz="quarter" idx="12"/>
          </p:nvPr>
        </p:nvSpPr>
        <p:spPr/>
        <p:txBody>
          <a:bodyPr/>
          <a:lstStyle/>
          <a:p>
            <a:pPr>
              <a:defRPr/>
            </a:pPr>
            <a:fld id="{F388FE0C-1EF1-40DC-A52C-1696A82DC13C}" type="slidenum">
              <a:rPr lang="en-US" altLang="en-US" smtClean="0"/>
              <a:pPr>
                <a:defRPr/>
              </a:pPr>
              <a:t>58</a:t>
            </a:fld>
            <a:endParaRPr lang="en-US" altLang="en-US"/>
          </a:p>
        </p:txBody>
      </p:sp>
      <p:pic>
        <p:nvPicPr>
          <p:cNvPr id="5" name="Picture 4">
            <a:extLst>
              <a:ext uri="{FF2B5EF4-FFF2-40B4-BE49-F238E27FC236}">
                <a16:creationId xmlns:a16="http://schemas.microsoft.com/office/drawing/2014/main" id="{FC726442-87E5-4E3C-B905-31631AB36623}"/>
              </a:ext>
            </a:extLst>
          </p:cNvPr>
          <p:cNvPicPr>
            <a:picLocks noChangeAspect="1"/>
          </p:cNvPicPr>
          <p:nvPr/>
        </p:nvPicPr>
        <p:blipFill>
          <a:blip r:embed="rId2"/>
          <a:stretch>
            <a:fillRect/>
          </a:stretch>
        </p:blipFill>
        <p:spPr>
          <a:xfrm>
            <a:off x="2068518" y="4010904"/>
            <a:ext cx="8278898" cy="2770897"/>
          </a:xfrm>
          <a:prstGeom prst="rect">
            <a:avLst/>
          </a:prstGeom>
        </p:spPr>
      </p:pic>
      <p:pic>
        <p:nvPicPr>
          <p:cNvPr id="6" name="Picture 5">
            <a:extLst>
              <a:ext uri="{FF2B5EF4-FFF2-40B4-BE49-F238E27FC236}">
                <a16:creationId xmlns:a16="http://schemas.microsoft.com/office/drawing/2014/main" id="{23038901-73E4-4A89-87A3-B1F6A379CAB6}"/>
              </a:ext>
            </a:extLst>
          </p:cNvPr>
          <p:cNvPicPr>
            <a:picLocks noChangeAspect="1"/>
          </p:cNvPicPr>
          <p:nvPr/>
        </p:nvPicPr>
        <p:blipFill>
          <a:blip r:embed="rId3"/>
          <a:stretch>
            <a:fillRect/>
          </a:stretch>
        </p:blipFill>
        <p:spPr>
          <a:xfrm>
            <a:off x="2068520" y="361632"/>
            <a:ext cx="8164521" cy="3448368"/>
          </a:xfrm>
          <a:prstGeom prst="rect">
            <a:avLst/>
          </a:prstGeom>
        </p:spPr>
      </p:pic>
    </p:spTree>
    <p:extLst>
      <p:ext uri="{BB962C8B-B14F-4D97-AF65-F5344CB8AC3E}">
        <p14:creationId xmlns:p14="http://schemas.microsoft.com/office/powerpoint/2010/main" val="28898400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7C336-EB78-4962-98CB-2A5E0FE5A987}"/>
              </a:ext>
            </a:extLst>
          </p:cNvPr>
          <p:cNvSpPr>
            <a:spLocks noGrp="1"/>
          </p:cNvSpPr>
          <p:nvPr>
            <p:ph type="title"/>
          </p:nvPr>
        </p:nvSpPr>
        <p:spPr>
          <a:xfrm>
            <a:off x="1905000" y="2514600"/>
            <a:ext cx="7772400" cy="1143000"/>
          </a:xfrm>
        </p:spPr>
        <p:txBody>
          <a:bodyPr/>
          <a:lstStyle/>
          <a:p>
            <a:pPr>
              <a:defRPr/>
            </a:pPr>
            <a:r>
              <a:rPr lang="en-US" sz="9600" b="1" dirty="0">
                <a:solidFill>
                  <a:schemeClr val="accent6">
                    <a:lumMod val="75000"/>
                  </a:schemeClr>
                </a:solidFill>
                <a:latin typeface="Gill Sans MT" panose="020B0502020104020203" pitchFamily="34" charset="0"/>
              </a:rPr>
              <a:t>Thank You</a:t>
            </a:r>
          </a:p>
        </p:txBody>
      </p:sp>
      <p:sp>
        <p:nvSpPr>
          <p:cNvPr id="86019" name="Slide Number Placeholder 3">
            <a:extLst>
              <a:ext uri="{FF2B5EF4-FFF2-40B4-BE49-F238E27FC236}">
                <a16:creationId xmlns:a16="http://schemas.microsoft.com/office/drawing/2014/main" id="{B249FBF4-21D4-44E4-8215-975AA573DC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7EAD718-7139-40FD-B2B3-4A5DB67A0923}" type="slidenum">
              <a:rPr lang="en-US" altLang="en-US" sz="1400"/>
              <a:pPr>
                <a:spcBef>
                  <a:spcPct val="0"/>
                </a:spcBef>
                <a:buFontTx/>
                <a:buNone/>
              </a:pPr>
              <a:t>59</a:t>
            </a:fld>
            <a:endParaRPr lang="en-US" altLang="en-US" sz="1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TDMA </a:t>
            </a:r>
            <a:r>
              <a:rPr lang="en-US" b="1" dirty="0" smtClean="0"/>
              <a:t>for</a:t>
            </a:r>
            <a:r>
              <a:rPr lang="en-US" b="1" dirty="0"/>
              <a:t>m</a:t>
            </a:r>
            <a:r>
              <a:rPr lang="en-US" b="1" dirty="0" smtClean="0"/>
              <a:t>at</a:t>
            </a:r>
            <a:endParaRPr lang="en-US" b="1" dirty="0"/>
          </a:p>
        </p:txBody>
      </p:sp>
      <p:sp>
        <p:nvSpPr>
          <p:cNvPr id="3" name="Content Placeholder 2"/>
          <p:cNvSpPr>
            <a:spLocks noGrp="1"/>
          </p:cNvSpPr>
          <p:nvPr>
            <p:ph idx="1"/>
          </p:nvPr>
        </p:nvSpPr>
        <p:spPr/>
        <p:txBody>
          <a:bodyPr>
            <a:normAutofit fontScale="92500" lnSpcReduction="20000"/>
          </a:bodyPr>
          <a:lstStyle/>
          <a:p>
            <a:r>
              <a:rPr lang="en-US" dirty="0"/>
              <a:t>In TDMA frame structure a data stream divided into frames and those frames divided into time slots.</a:t>
            </a:r>
          </a:p>
          <a:p>
            <a:r>
              <a:rPr lang="en-US" dirty="0" smtClean="0"/>
              <a:t>The </a:t>
            </a:r>
            <a:r>
              <a:rPr lang="en-US" dirty="0"/>
              <a:t>length of each time slots that are generated from the frequency channels is 0.577ms and these 8 slots make a TDMA frame of length 4.615ms</a:t>
            </a:r>
            <a:r>
              <a:rPr lang="en-US" dirty="0" smtClean="0"/>
              <a:t>. </a:t>
            </a:r>
            <a:r>
              <a:rPr lang="en-US" dirty="0"/>
              <a:t>To implement TDMA, the uplink is more challenging than the downlink, since the transmissions from the mobiles must be synchronized such that they arrive at the appropriate time at the </a:t>
            </a:r>
            <a:r>
              <a:rPr lang="en-US" dirty="0" smtClean="0">
                <a:hlinkClick r:id="rId2" tooltip="Learn more about BS from ScienceDirect's AI-generated Topic Pages"/>
              </a:rPr>
              <a:t>BS</a:t>
            </a:r>
            <a:r>
              <a:rPr lang="en-US" dirty="0" smtClean="0"/>
              <a:t>. In </a:t>
            </a:r>
            <a:r>
              <a:rPr lang="en-US" dirty="0"/>
              <a:t>addition, guard times need to be included to avoid interference between TDMA slots.</a:t>
            </a:r>
          </a:p>
          <a:p>
            <a:r>
              <a:rPr lang="en-US" dirty="0"/>
              <a:t>There are main </a:t>
            </a:r>
            <a:r>
              <a:rPr lang="en-US" dirty="0" smtClean="0"/>
              <a:t>four </a:t>
            </a:r>
            <a:r>
              <a:rPr lang="en-US" dirty="0"/>
              <a:t>burst present in the TDMA:-</a:t>
            </a:r>
          </a:p>
          <a:p>
            <a:pPr lvl="1"/>
            <a:r>
              <a:rPr lang="en-US" dirty="0"/>
              <a:t>Normal Burst(NB)</a:t>
            </a:r>
          </a:p>
          <a:p>
            <a:pPr lvl="1"/>
            <a:r>
              <a:rPr lang="en-US" dirty="0"/>
              <a:t>Frequency Correction Burst(FB)</a:t>
            </a:r>
          </a:p>
          <a:p>
            <a:pPr lvl="1"/>
            <a:r>
              <a:rPr lang="en-US" dirty="0"/>
              <a:t>Synchronization Burst(SB)</a:t>
            </a:r>
          </a:p>
          <a:p>
            <a:pPr lvl="1"/>
            <a:r>
              <a:rPr lang="en-US" dirty="0"/>
              <a:t>Access Burst(AB</a:t>
            </a:r>
            <a:r>
              <a:rPr lang="en-US" dirty="0" smtClean="0"/>
              <a:t>)</a:t>
            </a:r>
            <a:endParaRPr lang="en-US" dirty="0"/>
          </a:p>
        </p:txBody>
      </p:sp>
    </p:spTree>
    <p:extLst>
      <p:ext uri="{BB962C8B-B14F-4D97-AF65-F5344CB8AC3E}">
        <p14:creationId xmlns:p14="http://schemas.microsoft.com/office/powerpoint/2010/main" val="36053568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388FE0C-1EF1-40DC-A52C-1696A82DC13C}" type="slidenum">
              <a:rPr lang="en-US" altLang="en-US" smtClean="0"/>
              <a:pPr>
                <a:defRPr/>
              </a:pPr>
              <a:t>60</a:t>
            </a:fld>
            <a:endParaRPr lang="en-US" altLang="en-US"/>
          </a:p>
        </p:txBody>
      </p:sp>
      <p:pic>
        <p:nvPicPr>
          <p:cNvPr id="5" name="Picture 4"/>
          <p:cNvPicPr>
            <a:picLocks noChangeAspect="1"/>
          </p:cNvPicPr>
          <p:nvPr/>
        </p:nvPicPr>
        <p:blipFill>
          <a:blip r:embed="rId3"/>
          <a:stretch>
            <a:fillRect/>
          </a:stretch>
        </p:blipFill>
        <p:spPr>
          <a:xfrm>
            <a:off x="914400" y="685800"/>
            <a:ext cx="9753600" cy="6062792"/>
          </a:xfrm>
          <a:prstGeom prst="rect">
            <a:avLst/>
          </a:prstGeom>
        </p:spPr>
      </p:pic>
    </p:spTree>
    <p:extLst>
      <p:ext uri="{BB962C8B-B14F-4D97-AF65-F5344CB8AC3E}">
        <p14:creationId xmlns:p14="http://schemas.microsoft.com/office/powerpoint/2010/main" val="26408891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388FE0C-1EF1-40DC-A52C-1696A82DC13C}" type="slidenum">
              <a:rPr lang="en-US" altLang="en-US" smtClean="0"/>
              <a:pPr>
                <a:defRPr/>
              </a:pPr>
              <a:t>61</a:t>
            </a:fld>
            <a:endParaRPr lang="en-US" altLang="en-US"/>
          </a:p>
        </p:txBody>
      </p:sp>
      <p:pic>
        <p:nvPicPr>
          <p:cNvPr id="5" name="Picture 4"/>
          <p:cNvPicPr>
            <a:picLocks noChangeAspect="1"/>
          </p:cNvPicPr>
          <p:nvPr/>
        </p:nvPicPr>
        <p:blipFill>
          <a:blip r:embed="rId2"/>
          <a:stretch>
            <a:fillRect/>
          </a:stretch>
        </p:blipFill>
        <p:spPr>
          <a:xfrm>
            <a:off x="1614468" y="647208"/>
            <a:ext cx="8341398" cy="6134592"/>
          </a:xfrm>
          <a:prstGeom prst="rect">
            <a:avLst/>
          </a:prstGeom>
        </p:spPr>
      </p:pic>
    </p:spTree>
    <p:extLst>
      <p:ext uri="{BB962C8B-B14F-4D97-AF65-F5344CB8AC3E}">
        <p14:creationId xmlns:p14="http://schemas.microsoft.com/office/powerpoint/2010/main" val="33707729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388FE0C-1EF1-40DC-A52C-1696A82DC13C}" type="slidenum">
              <a:rPr lang="en-US" altLang="en-US" smtClean="0"/>
              <a:pPr>
                <a:defRPr/>
              </a:pPr>
              <a:t>62</a:t>
            </a:fld>
            <a:endParaRPr lang="en-US" altLang="en-US"/>
          </a:p>
        </p:txBody>
      </p:sp>
      <p:pic>
        <p:nvPicPr>
          <p:cNvPr id="5" name="Picture 4"/>
          <p:cNvPicPr>
            <a:picLocks noChangeAspect="1"/>
          </p:cNvPicPr>
          <p:nvPr/>
        </p:nvPicPr>
        <p:blipFill>
          <a:blip r:embed="rId2"/>
          <a:stretch>
            <a:fillRect/>
          </a:stretch>
        </p:blipFill>
        <p:spPr>
          <a:xfrm>
            <a:off x="35660" y="2625021"/>
            <a:ext cx="12080140" cy="2556579"/>
          </a:xfrm>
          <a:prstGeom prst="rect">
            <a:avLst/>
          </a:prstGeom>
        </p:spPr>
      </p:pic>
    </p:spTree>
    <p:extLst>
      <p:ext uri="{BB962C8B-B14F-4D97-AF65-F5344CB8AC3E}">
        <p14:creationId xmlns:p14="http://schemas.microsoft.com/office/powerpoint/2010/main" val="1674416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388FE0C-1EF1-40DC-A52C-1696A82DC13C}" type="slidenum">
              <a:rPr lang="en-US" altLang="en-US" smtClean="0"/>
              <a:pPr>
                <a:defRPr/>
              </a:pPr>
              <a:t>63</a:t>
            </a:fld>
            <a:endParaRPr lang="en-US" altLang="en-US"/>
          </a:p>
        </p:txBody>
      </p:sp>
      <p:pic>
        <p:nvPicPr>
          <p:cNvPr id="5" name="Picture 4"/>
          <p:cNvPicPr>
            <a:picLocks noChangeAspect="1"/>
          </p:cNvPicPr>
          <p:nvPr/>
        </p:nvPicPr>
        <p:blipFill>
          <a:blip r:embed="rId2"/>
          <a:stretch>
            <a:fillRect/>
          </a:stretch>
        </p:blipFill>
        <p:spPr>
          <a:xfrm>
            <a:off x="1828800" y="575063"/>
            <a:ext cx="8352992" cy="6206737"/>
          </a:xfrm>
          <a:prstGeom prst="rect">
            <a:avLst/>
          </a:prstGeom>
        </p:spPr>
      </p:pic>
    </p:spTree>
    <p:extLst>
      <p:ext uri="{BB962C8B-B14F-4D97-AF65-F5344CB8AC3E}">
        <p14:creationId xmlns:p14="http://schemas.microsoft.com/office/powerpoint/2010/main" val="27079091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388FE0C-1EF1-40DC-A52C-1696A82DC13C}" type="slidenum">
              <a:rPr lang="en-US" altLang="en-US" smtClean="0"/>
              <a:pPr>
                <a:defRPr/>
              </a:pPr>
              <a:t>64</a:t>
            </a:fld>
            <a:endParaRPr lang="en-US" altLang="en-US"/>
          </a:p>
        </p:txBody>
      </p:sp>
      <p:pic>
        <p:nvPicPr>
          <p:cNvPr id="5" name="Picture 4"/>
          <p:cNvPicPr>
            <a:picLocks noChangeAspect="1"/>
          </p:cNvPicPr>
          <p:nvPr/>
        </p:nvPicPr>
        <p:blipFill>
          <a:blip r:embed="rId2"/>
          <a:stretch>
            <a:fillRect/>
          </a:stretch>
        </p:blipFill>
        <p:spPr>
          <a:xfrm>
            <a:off x="1981200" y="685801"/>
            <a:ext cx="7874332" cy="6095999"/>
          </a:xfrm>
          <a:prstGeom prst="rect">
            <a:avLst/>
          </a:prstGeom>
        </p:spPr>
      </p:pic>
    </p:spTree>
    <p:extLst>
      <p:ext uri="{BB962C8B-B14F-4D97-AF65-F5344CB8AC3E}">
        <p14:creationId xmlns:p14="http://schemas.microsoft.com/office/powerpoint/2010/main" val="41158190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388FE0C-1EF1-40DC-A52C-1696A82DC13C}" type="slidenum">
              <a:rPr lang="en-US" altLang="en-US" smtClean="0"/>
              <a:pPr>
                <a:defRPr/>
              </a:pPr>
              <a:t>65</a:t>
            </a:fld>
            <a:endParaRPr lang="en-US" altLang="en-US"/>
          </a:p>
        </p:txBody>
      </p:sp>
      <p:pic>
        <p:nvPicPr>
          <p:cNvPr id="5" name="Picture 4"/>
          <p:cNvPicPr>
            <a:picLocks noChangeAspect="1"/>
          </p:cNvPicPr>
          <p:nvPr/>
        </p:nvPicPr>
        <p:blipFill>
          <a:blip r:embed="rId2"/>
          <a:stretch>
            <a:fillRect/>
          </a:stretch>
        </p:blipFill>
        <p:spPr>
          <a:xfrm>
            <a:off x="144088" y="1222180"/>
            <a:ext cx="11895512" cy="4264220"/>
          </a:xfrm>
          <a:prstGeom prst="rect">
            <a:avLst/>
          </a:prstGeom>
        </p:spPr>
      </p:pic>
    </p:spTree>
    <p:extLst>
      <p:ext uri="{BB962C8B-B14F-4D97-AF65-F5344CB8AC3E}">
        <p14:creationId xmlns:p14="http://schemas.microsoft.com/office/powerpoint/2010/main" val="39765103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388FE0C-1EF1-40DC-A52C-1696A82DC13C}" type="slidenum">
              <a:rPr lang="en-US" altLang="en-US" smtClean="0"/>
              <a:pPr>
                <a:defRPr/>
              </a:pPr>
              <a:t>66</a:t>
            </a:fld>
            <a:endParaRPr lang="en-US" altLang="en-US"/>
          </a:p>
        </p:txBody>
      </p:sp>
      <p:pic>
        <p:nvPicPr>
          <p:cNvPr id="5" name="Picture 4"/>
          <p:cNvPicPr>
            <a:picLocks noChangeAspect="1"/>
          </p:cNvPicPr>
          <p:nvPr/>
        </p:nvPicPr>
        <p:blipFill>
          <a:blip r:embed="rId2"/>
          <a:stretch>
            <a:fillRect/>
          </a:stretch>
        </p:blipFill>
        <p:spPr>
          <a:xfrm>
            <a:off x="1371600" y="613166"/>
            <a:ext cx="8698575" cy="6163228"/>
          </a:xfrm>
          <a:prstGeom prst="rect">
            <a:avLst/>
          </a:prstGeom>
        </p:spPr>
      </p:pic>
    </p:spTree>
    <p:extLst>
      <p:ext uri="{BB962C8B-B14F-4D97-AF65-F5344CB8AC3E}">
        <p14:creationId xmlns:p14="http://schemas.microsoft.com/office/powerpoint/2010/main" val="2989097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GSM Frame Format</a:t>
            </a:r>
            <a:endParaRPr lang="en-US" dirty="0"/>
          </a:p>
        </p:txBody>
      </p:sp>
      <p:pic>
        <p:nvPicPr>
          <p:cNvPr id="4" name="Picture 3"/>
          <p:cNvPicPr>
            <a:picLocks noChangeAspect="1"/>
          </p:cNvPicPr>
          <p:nvPr/>
        </p:nvPicPr>
        <p:blipFill>
          <a:blip r:embed="rId2"/>
          <a:stretch>
            <a:fillRect/>
          </a:stretch>
        </p:blipFill>
        <p:spPr>
          <a:xfrm rot="5400000">
            <a:off x="3723078" y="980205"/>
            <a:ext cx="4745844" cy="5833434"/>
          </a:xfrm>
          <a:prstGeom prst="rect">
            <a:avLst/>
          </a:prstGeom>
        </p:spPr>
      </p:pic>
      <p:sp>
        <p:nvSpPr>
          <p:cNvPr id="5" name="Rectangle 4"/>
          <p:cNvSpPr/>
          <p:nvPr/>
        </p:nvSpPr>
        <p:spPr>
          <a:xfrm>
            <a:off x="4172829" y="4777534"/>
            <a:ext cx="1378006" cy="276999"/>
          </a:xfrm>
          <a:prstGeom prst="rect">
            <a:avLst/>
          </a:prstGeom>
        </p:spPr>
        <p:txBody>
          <a:bodyPr wrap="none">
            <a:spAutoFit/>
          </a:bodyPr>
          <a:lstStyle/>
          <a:p>
            <a:pPr>
              <a:buClr>
                <a:srgbClr val="000000"/>
              </a:buClr>
              <a:buSzPct val="63000"/>
              <a:buFont typeface="StarBats" charset="0"/>
              <a:buNone/>
            </a:pPr>
            <a:r>
              <a:rPr lang="en-GB" sz="1200" dirty="0">
                <a:latin typeface="Times" panose="02020603050405020304" pitchFamily="18" charset="0"/>
              </a:rPr>
              <a:t>NORMAL BURST</a:t>
            </a:r>
          </a:p>
        </p:txBody>
      </p:sp>
    </p:spTree>
    <p:extLst>
      <p:ext uri="{BB962C8B-B14F-4D97-AF65-F5344CB8AC3E}">
        <p14:creationId xmlns:p14="http://schemas.microsoft.com/office/powerpoint/2010/main" val="4059309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3928" y="873969"/>
            <a:ext cx="9560272" cy="4688631"/>
          </a:xfrm>
        </p:spPr>
        <p:txBody>
          <a:bodyPr>
            <a:normAutofit fontScale="92500" lnSpcReduction="20000"/>
          </a:bodyPr>
          <a:lstStyle/>
          <a:p>
            <a:pPr lvl="0"/>
            <a:r>
              <a:rPr lang="en-US" dirty="0" smtClean="0"/>
              <a:t>Normal </a:t>
            </a:r>
            <a:r>
              <a:rPr lang="en-US" dirty="0"/>
              <a:t>Burst:- The transmission of the data during the single time slot is known as a </a:t>
            </a:r>
            <a:r>
              <a:rPr lang="en-US" dirty="0" smtClean="0"/>
              <a:t>burst. The normal burst carries traffic channels and all types of control channels. In the Normal Burst there are four types of bits as given below:-</a:t>
            </a:r>
          </a:p>
          <a:p>
            <a:pPr lvl="1"/>
            <a:r>
              <a:rPr lang="en-US" dirty="0" err="1" smtClean="0"/>
              <a:t>Taril</a:t>
            </a:r>
            <a:r>
              <a:rPr lang="en-US" dirty="0" smtClean="0"/>
              <a:t> </a:t>
            </a:r>
            <a:r>
              <a:rPr lang="en-US" dirty="0"/>
              <a:t>Bits :- In the diagram of TDMA there is 3 bits at both of the two ends , in which there is no transmission of the data</a:t>
            </a:r>
            <a:r>
              <a:rPr lang="en-US" dirty="0" smtClean="0"/>
              <a:t>. At </a:t>
            </a:r>
            <a:r>
              <a:rPr lang="en-US" dirty="0"/>
              <a:t>the beginning </a:t>
            </a:r>
            <a:r>
              <a:rPr lang="en-US" dirty="0" smtClean="0"/>
              <a:t>the </a:t>
            </a:r>
            <a:r>
              <a:rPr lang="en-US" dirty="0"/>
              <a:t>bit is used to rise up the power </a:t>
            </a:r>
            <a:r>
              <a:rPr lang="en-US" dirty="0" smtClean="0"/>
              <a:t>up to </a:t>
            </a:r>
            <a:r>
              <a:rPr lang="en-US" dirty="0"/>
              <a:t>its peak during the transmission and the end it is used to down the power used at the end of the transmission</a:t>
            </a:r>
            <a:r>
              <a:rPr lang="en-US" dirty="0" smtClean="0"/>
              <a:t>.</a:t>
            </a:r>
            <a:r>
              <a:rPr lang="en-US" dirty="0"/>
              <a:t>  </a:t>
            </a:r>
            <a:r>
              <a:rPr lang="en-US" dirty="0" smtClean="0"/>
              <a:t> Within </a:t>
            </a:r>
            <a:r>
              <a:rPr lang="en-US" dirty="0"/>
              <a:t>the duration of the </a:t>
            </a:r>
            <a:r>
              <a:rPr lang="en-US" dirty="0" smtClean="0"/>
              <a:t>trail </a:t>
            </a:r>
            <a:r>
              <a:rPr lang="en-US" dirty="0"/>
              <a:t>symbols the transmitter is correspondingly switched on and off between the bursts. </a:t>
            </a:r>
          </a:p>
          <a:p>
            <a:pPr lvl="1"/>
            <a:r>
              <a:rPr lang="en-US" dirty="0"/>
              <a:t>Data </a:t>
            </a:r>
            <a:r>
              <a:rPr lang="en-US" dirty="0" smtClean="0"/>
              <a:t>Bit/Encrypted bits:- </a:t>
            </a:r>
            <a:r>
              <a:rPr lang="en-US" dirty="0"/>
              <a:t>Around the training bits there are two data bits each of 57 bits</a:t>
            </a:r>
            <a:r>
              <a:rPr lang="en-US" dirty="0" smtClean="0"/>
              <a:t>.</a:t>
            </a:r>
            <a:r>
              <a:rPr lang="en-US" dirty="0"/>
              <a:t> The data symbols DS intended for transferring user data and </a:t>
            </a:r>
            <a:r>
              <a:rPr lang="en-US" dirty="0" err="1"/>
              <a:t>signalling</a:t>
            </a:r>
            <a:r>
              <a:rPr lang="en-US" dirty="0"/>
              <a:t> data are divided into two sequences of 57 symbols which are located before the first stealing symbol and after the second stealing symbol. </a:t>
            </a:r>
          </a:p>
          <a:p>
            <a:endParaRPr lang="en-US" dirty="0" smtClean="0"/>
          </a:p>
          <a:p>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32467" y="5334001"/>
            <a:ext cx="8830733" cy="865088"/>
          </a:xfrm>
          <a:prstGeom prst="rect">
            <a:avLst/>
          </a:prstGeom>
        </p:spPr>
      </p:pic>
    </p:spTree>
    <p:extLst>
      <p:ext uri="{BB962C8B-B14F-4D97-AF65-F5344CB8AC3E}">
        <p14:creationId xmlns:p14="http://schemas.microsoft.com/office/powerpoint/2010/main" val="1431136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295400"/>
            <a:ext cx="9982200" cy="4114800"/>
          </a:xfrm>
        </p:spPr>
        <p:txBody>
          <a:bodyPr>
            <a:normAutofit fontScale="92500"/>
          </a:bodyPr>
          <a:lstStyle/>
          <a:p>
            <a:r>
              <a:rPr lang="en-US" dirty="0" smtClean="0"/>
              <a:t>Stealing Flags :- These are the flags around the training bits that are of length 1 bit and it is used to indicate that whether the burst is being used for voice or the data (set to 0)or whenever it is used for </a:t>
            </a:r>
            <a:r>
              <a:rPr lang="en-US" dirty="0" err="1" smtClean="0"/>
              <a:t>signalling</a:t>
            </a:r>
            <a:r>
              <a:rPr lang="en-US" dirty="0" smtClean="0"/>
              <a:t> (set to 1 ).</a:t>
            </a:r>
          </a:p>
          <a:p>
            <a:r>
              <a:rPr lang="en-US" dirty="0" smtClean="0"/>
              <a:t>Training Sequence :- In the training bits a method is being used to overcome the problem of multi-path fading and the other propagation effects and in this 26 bits are used. This helps reduce the impact of ISI (Inter Symbol Interference).</a:t>
            </a:r>
          </a:p>
          <a:p>
            <a:r>
              <a:rPr lang="en-US" dirty="0" smtClean="0"/>
              <a:t>Guard bits: After the burst, there is a guard period (G) of 8.25 bits that prevents adjacent time slots from overlapping in base station reception. Guard bits are used to provide synchronization of different receivers between different time slots and frames.  All mobiles should synchronize with the BS to minimize interference</a:t>
            </a:r>
          </a:p>
          <a:p>
            <a:endParaRPr lang="en-US" dirty="0" smtClean="0"/>
          </a:p>
          <a:p>
            <a:endParaRPr lang="en-US" dirty="0"/>
          </a:p>
        </p:txBody>
      </p:sp>
      <p:sp>
        <p:nvSpPr>
          <p:cNvPr id="2" name="Rectangle 1"/>
          <p:cNvSpPr/>
          <p:nvPr/>
        </p:nvSpPr>
        <p:spPr>
          <a:xfrm>
            <a:off x="228600" y="6019800"/>
            <a:ext cx="11734800" cy="584775"/>
          </a:xfrm>
          <a:prstGeom prst="rect">
            <a:avLst/>
          </a:prstGeom>
        </p:spPr>
        <p:txBody>
          <a:bodyPr wrap="square">
            <a:spAutoFit/>
          </a:bodyPr>
          <a:lstStyle/>
          <a:p>
            <a:r>
              <a:rPr lang="en-US" sz="1600" dirty="0"/>
              <a:t>A guard time between the two time slots must be allowed in order to avoid interference, especially in the uplink direction. All mobiles should synchronize with the BS to minimize interference</a:t>
            </a:r>
            <a:endParaRPr lang="en-US" sz="1600" dirty="0"/>
          </a:p>
        </p:txBody>
      </p:sp>
    </p:spTree>
    <p:extLst>
      <p:ext uri="{BB962C8B-B14F-4D97-AF65-F5344CB8AC3E}">
        <p14:creationId xmlns:p14="http://schemas.microsoft.com/office/powerpoint/2010/main" val="3462771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5644</TotalTime>
  <Words>2313</Words>
  <Application>Microsoft Office PowerPoint</Application>
  <PresentationFormat>Widescreen</PresentationFormat>
  <Paragraphs>429</Paragraphs>
  <Slides>66</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79" baseType="lpstr">
      <vt:lpstr>-apple-system</vt:lpstr>
      <vt:lpstr>Arial</vt:lpstr>
      <vt:lpstr>Gill Sans MT</vt:lpstr>
      <vt:lpstr>新細明體</vt:lpstr>
      <vt:lpstr>StarBats</vt:lpstr>
      <vt:lpstr>Symbol</vt:lpstr>
      <vt:lpstr>Times</vt:lpstr>
      <vt:lpstr>Times New Roman</vt:lpstr>
      <vt:lpstr>Verdana</vt:lpstr>
      <vt:lpstr>Wingdings</vt:lpstr>
      <vt:lpstr>Default Design</vt:lpstr>
      <vt:lpstr>Image</vt:lpstr>
      <vt:lpstr>Equation</vt:lpstr>
      <vt:lpstr>Lecture 12 Wireless Network  </vt:lpstr>
      <vt:lpstr>Outline</vt:lpstr>
      <vt:lpstr>Open Loop Power Control vs Closed Loop Power Control</vt:lpstr>
      <vt:lpstr>Open Loop Power Control</vt:lpstr>
      <vt:lpstr>Closed Loop Power Control</vt:lpstr>
      <vt:lpstr>TDMA format</vt:lpstr>
      <vt:lpstr>GSM Frame Format</vt:lpstr>
      <vt:lpstr>PowerPoint Presentation</vt:lpstr>
      <vt:lpstr>PowerPoint Presentation</vt:lpstr>
      <vt:lpstr>PowerPoint Presentation</vt:lpstr>
      <vt:lpstr>GSM Speech Processing</vt:lpstr>
      <vt:lpstr>A. Speech coding: </vt:lpstr>
      <vt:lpstr>A. Speech coding: </vt:lpstr>
      <vt:lpstr>B. Channel coding: </vt:lpstr>
      <vt:lpstr>PowerPoint Presentation</vt:lpstr>
      <vt:lpstr>C. Interleaving </vt:lpstr>
      <vt:lpstr>C. Interleaving </vt:lpstr>
      <vt:lpstr>Normal Burst</vt:lpstr>
      <vt:lpstr>Second level of interleaving</vt:lpstr>
      <vt:lpstr>Second level of interleaving</vt:lpstr>
      <vt:lpstr>C. Interleaving </vt:lpstr>
      <vt:lpstr>PowerPoint Presentation</vt:lpstr>
      <vt:lpstr>E. Burst formatting </vt:lpstr>
      <vt:lpstr>E. Burst formatting </vt:lpstr>
      <vt:lpstr>PowerPoint Presentation</vt:lpstr>
      <vt:lpstr>PowerPoint Presentation</vt:lpstr>
      <vt:lpstr>Overview of GSM Timing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GOS of 2% blocking.  This implies that the channel allocations for cell sites are designed so that 2 out of 100 calls will be blocked due to channel occupancy during the busiest hour.</vt:lpstr>
      <vt:lpstr>PowerPoint Presentation</vt:lpstr>
      <vt:lpstr>PowerPoint Presentation</vt:lpstr>
      <vt:lpstr>PowerPoint Presentation</vt:lpstr>
      <vt:lpstr>Limited Trunk Traffic</vt:lpstr>
      <vt:lpstr>Limited Trunk Traffic</vt:lpstr>
      <vt:lpstr>Limited Trunk Traffic</vt:lpstr>
      <vt:lpstr>Limited Trunk Traffic</vt:lpstr>
      <vt:lpstr>Limited Trunk Traffic</vt:lpstr>
      <vt:lpstr>Limited Trunk Traffic</vt:lpstr>
      <vt:lpstr>Limited Trunk Traffic</vt:lpstr>
      <vt:lpstr>PowerPoint Presentation</vt:lpstr>
      <vt:lpstr>Limited Trunk Traffic</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Togor</dc:creator>
  <cp:lastModifiedBy>User</cp:lastModifiedBy>
  <cp:revision>433</cp:revision>
  <dcterms:created xsi:type="dcterms:W3CDTF">1601-01-01T00:00:00Z</dcterms:created>
  <dcterms:modified xsi:type="dcterms:W3CDTF">2023-09-10T06:01:38Z</dcterms:modified>
</cp:coreProperties>
</file>